
<file path=[Content_Types].xml><?xml version="1.0" encoding="utf-8"?>
<Types xmlns="http://schemas.openxmlformats.org/package/2006/content-types">
  <Default Extension="bin" ContentType="application/vnd.openxmlformats-officedocument.oleObject"/>
  <Default Extension="png" ContentType="image/png"/>
  <Default Extension="jpeg" ContentType="image/jpeg"/>
  <Default Extension="wmf" ContentType="image/x-wmf"/>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tags/tag1.xml" ContentType="application/vnd.openxmlformats-officedocument.presentationml.tags+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tags/tag2.xml" ContentType="application/vnd.openxmlformats-officedocument.presentationml.tags+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167"/>
  </p:notesMasterIdLst>
  <p:handoutMasterIdLst>
    <p:handoutMasterId r:id="rId168"/>
  </p:handoutMasterIdLst>
  <p:sldIdLst>
    <p:sldId id="360" r:id="rId2"/>
    <p:sldId id="534" r:id="rId3"/>
    <p:sldId id="639" r:id="rId4"/>
    <p:sldId id="640" r:id="rId5"/>
    <p:sldId id="667" r:id="rId6"/>
    <p:sldId id="641" r:id="rId7"/>
    <p:sldId id="642" r:id="rId8"/>
    <p:sldId id="364" r:id="rId9"/>
    <p:sldId id="424" r:id="rId10"/>
    <p:sldId id="437" r:id="rId11"/>
    <p:sldId id="595" r:id="rId12"/>
    <p:sldId id="373" r:id="rId13"/>
    <p:sldId id="398" r:id="rId14"/>
    <p:sldId id="544" r:id="rId15"/>
    <p:sldId id="372" r:id="rId16"/>
    <p:sldId id="583" r:id="rId17"/>
    <p:sldId id="380" r:id="rId18"/>
    <p:sldId id="644" r:id="rId19"/>
    <p:sldId id="646" r:id="rId20"/>
    <p:sldId id="382" r:id="rId21"/>
    <p:sldId id="385" r:id="rId22"/>
    <p:sldId id="416" r:id="rId23"/>
    <p:sldId id="417" r:id="rId24"/>
    <p:sldId id="669" r:id="rId25"/>
    <p:sldId id="683" r:id="rId26"/>
    <p:sldId id="684" r:id="rId27"/>
    <p:sldId id="636" r:id="rId28"/>
    <p:sldId id="637" r:id="rId29"/>
    <p:sldId id="638" r:id="rId30"/>
    <p:sldId id="651" r:id="rId31"/>
    <p:sldId id="390" r:id="rId32"/>
    <p:sldId id="391" r:id="rId33"/>
    <p:sldId id="401" r:id="rId34"/>
    <p:sldId id="670" r:id="rId35"/>
    <p:sldId id="420" r:id="rId36"/>
    <p:sldId id="392" r:id="rId37"/>
    <p:sldId id="510" r:id="rId38"/>
    <p:sldId id="677" r:id="rId39"/>
    <p:sldId id="687" r:id="rId40"/>
    <p:sldId id="688" r:id="rId41"/>
    <p:sldId id="678" r:id="rId42"/>
    <p:sldId id="689" r:id="rId43"/>
    <p:sldId id="679" r:id="rId44"/>
    <p:sldId id="680" r:id="rId45"/>
    <p:sldId id="681" r:id="rId46"/>
    <p:sldId id="652" r:id="rId47"/>
    <p:sldId id="653" r:id="rId48"/>
    <p:sldId id="654" r:id="rId49"/>
    <p:sldId id="655" r:id="rId50"/>
    <p:sldId id="656" r:id="rId51"/>
    <p:sldId id="672" r:id="rId52"/>
    <p:sldId id="671" r:id="rId53"/>
    <p:sldId id="682" r:id="rId54"/>
    <p:sldId id="685" r:id="rId55"/>
    <p:sldId id="673" r:id="rId56"/>
    <p:sldId id="675" r:id="rId57"/>
    <p:sldId id="674" r:id="rId58"/>
    <p:sldId id="666" r:id="rId59"/>
    <p:sldId id="690" r:id="rId60"/>
    <p:sldId id="660" r:id="rId61"/>
    <p:sldId id="661" r:id="rId62"/>
    <p:sldId id="599" r:id="rId63"/>
    <p:sldId id="575" r:id="rId64"/>
    <p:sldId id="576" r:id="rId65"/>
    <p:sldId id="578" r:id="rId66"/>
    <p:sldId id="623" r:id="rId67"/>
    <p:sldId id="624" r:id="rId68"/>
    <p:sldId id="560" r:id="rId69"/>
    <p:sldId id="627" r:id="rId70"/>
    <p:sldId id="570" r:id="rId71"/>
    <p:sldId id="569" r:id="rId72"/>
    <p:sldId id="571" r:id="rId73"/>
    <p:sldId id="631" r:id="rId74"/>
    <p:sldId id="632" r:id="rId75"/>
    <p:sldId id="633" r:id="rId76"/>
    <p:sldId id="634" r:id="rId77"/>
    <p:sldId id="635" r:id="rId78"/>
    <p:sldId id="574" r:id="rId79"/>
    <p:sldId id="593" r:id="rId80"/>
    <p:sldId id="580" r:id="rId81"/>
    <p:sldId id="581" r:id="rId82"/>
    <p:sldId id="594" r:id="rId83"/>
    <p:sldId id="489" r:id="rId84"/>
    <p:sldId id="686" r:id="rId85"/>
    <p:sldId id="490" r:id="rId86"/>
    <p:sldId id="515" r:id="rId87"/>
    <p:sldId id="511" r:id="rId88"/>
    <p:sldId id="512" r:id="rId89"/>
    <p:sldId id="596" r:id="rId90"/>
    <p:sldId id="597" r:id="rId91"/>
    <p:sldId id="584" r:id="rId92"/>
    <p:sldId id="491" r:id="rId93"/>
    <p:sldId id="492" r:id="rId94"/>
    <p:sldId id="493" r:id="rId95"/>
    <p:sldId id="494" r:id="rId96"/>
    <p:sldId id="495" r:id="rId97"/>
    <p:sldId id="585" r:id="rId98"/>
    <p:sldId id="496" r:id="rId99"/>
    <p:sldId id="529" r:id="rId100"/>
    <p:sldId id="497" r:id="rId101"/>
    <p:sldId id="498" r:id="rId102"/>
    <p:sldId id="499" r:id="rId103"/>
    <p:sldId id="500" r:id="rId104"/>
    <p:sldId id="528" r:id="rId105"/>
    <p:sldId id="503" r:id="rId106"/>
    <p:sldId id="504" r:id="rId107"/>
    <p:sldId id="505" r:id="rId108"/>
    <p:sldId id="508" r:id="rId109"/>
    <p:sldId id="527" r:id="rId110"/>
    <p:sldId id="663" r:id="rId111"/>
    <p:sldId id="361" r:id="rId112"/>
    <p:sldId id="463" r:id="rId113"/>
    <p:sldId id="476" r:id="rId114"/>
    <p:sldId id="458" r:id="rId115"/>
    <p:sldId id="459" r:id="rId116"/>
    <p:sldId id="460" r:id="rId117"/>
    <p:sldId id="461" r:id="rId118"/>
    <p:sldId id="477" r:id="rId119"/>
    <p:sldId id="478" r:id="rId120"/>
    <p:sldId id="545" r:id="rId121"/>
    <p:sldId id="546" r:id="rId122"/>
    <p:sldId id="547" r:id="rId123"/>
    <p:sldId id="567" r:id="rId124"/>
    <p:sldId id="551" r:id="rId125"/>
    <p:sldId id="479" r:id="rId126"/>
    <p:sldId id="480" r:id="rId127"/>
    <p:sldId id="481" r:id="rId128"/>
    <p:sldId id="482" r:id="rId129"/>
    <p:sldId id="483" r:id="rId130"/>
    <p:sldId id="484" r:id="rId131"/>
    <p:sldId id="485" r:id="rId132"/>
    <p:sldId id="486" r:id="rId133"/>
    <p:sldId id="518" r:id="rId134"/>
    <p:sldId id="519" r:id="rId135"/>
    <p:sldId id="520" r:id="rId136"/>
    <p:sldId id="521" r:id="rId137"/>
    <p:sldId id="522" r:id="rId138"/>
    <p:sldId id="523" r:id="rId139"/>
    <p:sldId id="524" r:id="rId140"/>
    <p:sldId id="525" r:id="rId141"/>
    <p:sldId id="526" r:id="rId142"/>
    <p:sldId id="586" r:id="rId143"/>
    <p:sldId id="587" r:id="rId144"/>
    <p:sldId id="588" r:id="rId145"/>
    <p:sldId id="628" r:id="rId146"/>
    <p:sldId id="629" r:id="rId147"/>
    <p:sldId id="630" r:id="rId148"/>
    <p:sldId id="620" r:id="rId149"/>
    <p:sldId id="621" r:id="rId150"/>
    <p:sldId id="622" r:id="rId151"/>
    <p:sldId id="589" r:id="rId152"/>
    <p:sldId id="591" r:id="rId153"/>
    <p:sldId id="592" r:id="rId154"/>
    <p:sldId id="625" r:id="rId155"/>
    <p:sldId id="626" r:id="rId156"/>
    <p:sldId id="610" r:id="rId157"/>
    <p:sldId id="611" r:id="rId158"/>
    <p:sldId id="612" r:id="rId159"/>
    <p:sldId id="613" r:id="rId160"/>
    <p:sldId id="614" r:id="rId161"/>
    <p:sldId id="615" r:id="rId162"/>
    <p:sldId id="616" r:id="rId163"/>
    <p:sldId id="617" r:id="rId164"/>
    <p:sldId id="618" r:id="rId165"/>
    <p:sldId id="619" r:id="rId166"/>
  </p:sldIdLst>
  <p:sldSz cx="9144000" cy="6858000" type="screen4x3"/>
  <p:notesSz cx="7099300" cy="10234613"/>
  <p:defaultTextStyle>
    <a:defPPr>
      <a:defRPr lang="en-US"/>
    </a:defPPr>
    <a:lvl1pPr algn="l" rtl="0" fontAlgn="base">
      <a:spcBef>
        <a:spcPct val="0"/>
      </a:spcBef>
      <a:spcAft>
        <a:spcPct val="0"/>
      </a:spcAft>
      <a:defRPr sz="2400" kern="1200">
        <a:solidFill>
          <a:schemeClr val="tx1"/>
        </a:solidFill>
        <a:latin typeface="Arial" charset="0"/>
        <a:ea typeface="+mn-ea"/>
        <a:cs typeface="+mn-cs"/>
      </a:defRPr>
    </a:lvl1pPr>
    <a:lvl2pPr marL="457200" algn="l" rtl="0" fontAlgn="base">
      <a:spcBef>
        <a:spcPct val="0"/>
      </a:spcBef>
      <a:spcAft>
        <a:spcPct val="0"/>
      </a:spcAft>
      <a:defRPr sz="2400" kern="1200">
        <a:solidFill>
          <a:schemeClr val="tx1"/>
        </a:solidFill>
        <a:latin typeface="Arial" charset="0"/>
        <a:ea typeface="+mn-ea"/>
        <a:cs typeface="+mn-cs"/>
      </a:defRPr>
    </a:lvl2pPr>
    <a:lvl3pPr marL="914400" algn="l" rtl="0" fontAlgn="base">
      <a:spcBef>
        <a:spcPct val="0"/>
      </a:spcBef>
      <a:spcAft>
        <a:spcPct val="0"/>
      </a:spcAft>
      <a:defRPr sz="2400" kern="1200">
        <a:solidFill>
          <a:schemeClr val="tx1"/>
        </a:solidFill>
        <a:latin typeface="Arial" charset="0"/>
        <a:ea typeface="+mn-ea"/>
        <a:cs typeface="+mn-cs"/>
      </a:defRPr>
    </a:lvl3pPr>
    <a:lvl4pPr marL="1371600" algn="l" rtl="0" fontAlgn="base">
      <a:spcBef>
        <a:spcPct val="0"/>
      </a:spcBef>
      <a:spcAft>
        <a:spcPct val="0"/>
      </a:spcAft>
      <a:defRPr sz="2400" kern="1200">
        <a:solidFill>
          <a:schemeClr val="tx1"/>
        </a:solidFill>
        <a:latin typeface="Arial" charset="0"/>
        <a:ea typeface="+mn-ea"/>
        <a:cs typeface="+mn-cs"/>
      </a:defRPr>
    </a:lvl4pPr>
    <a:lvl5pPr marL="1828800" algn="l" rtl="0" fontAlgn="base">
      <a:spcBef>
        <a:spcPct val="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224">
          <p15:clr>
            <a:srgbClr val="A4A3A4"/>
          </p15:clr>
        </p15:guide>
        <p15:guide id="2" pos="2236">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6666FF"/>
    <a:srgbClr val="FF5050"/>
    <a:srgbClr val="FF6600"/>
    <a:srgbClr val="CC0000"/>
    <a:srgbClr val="00CC00"/>
    <a:srgbClr val="0066CC"/>
    <a:srgbClr val="9900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vertBarState="maximized">
    <p:restoredLeft sz="22316" autoAdjust="0"/>
    <p:restoredTop sz="93907" autoAdjust="0"/>
  </p:normalViewPr>
  <p:slideViewPr>
    <p:cSldViewPr>
      <p:cViewPr varScale="1">
        <p:scale>
          <a:sx n="57" d="100"/>
          <a:sy n="57" d="100"/>
        </p:scale>
        <p:origin x="768" y="3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200" d="100"/>
        <a:sy n="200" d="100"/>
      </p:scale>
      <p:origin x="0" y="-49520"/>
    </p:cViewPr>
  </p:sorterViewPr>
  <p:notesViewPr>
    <p:cSldViewPr>
      <p:cViewPr varScale="1">
        <p:scale>
          <a:sx n="92" d="100"/>
          <a:sy n="92" d="100"/>
        </p:scale>
        <p:origin x="-3798" y="-126"/>
      </p:cViewPr>
      <p:guideLst>
        <p:guide orient="horz" pos="3224"/>
        <p:guide pos="2236"/>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slide" Target="slides/slide153.xml"/><Relationship Id="rId159" Type="http://schemas.openxmlformats.org/officeDocument/2006/relationships/slide" Target="slides/slide158.xml"/><Relationship Id="rId170" Type="http://schemas.openxmlformats.org/officeDocument/2006/relationships/viewProps" Target="view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slide" Target="slides/slide16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theme" Target="theme/theme1.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slide" Target="slides/slide147.xml"/><Relationship Id="rId151" Type="http://schemas.openxmlformats.org/officeDocument/2006/relationships/slide" Target="slides/slide150.xml"/><Relationship Id="rId156" Type="http://schemas.openxmlformats.org/officeDocument/2006/relationships/slide" Target="slides/slide155.xml"/><Relationship Id="rId164" Type="http://schemas.openxmlformats.org/officeDocument/2006/relationships/slide" Target="slides/slide163.xml"/><Relationship Id="rId16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72" Type="http://schemas.openxmlformats.org/officeDocument/2006/relationships/tableStyles" Target="tableStyle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36.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86.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88.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5.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6.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35.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36.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36.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35.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36.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4386" name="Rectangle 2"/>
          <p:cNvSpPr>
            <a:spLocks noGrp="1" noChangeArrowheads="1"/>
          </p:cNvSpPr>
          <p:nvPr>
            <p:ph type="hdr" sz="quarter"/>
          </p:nvPr>
        </p:nvSpPr>
        <p:spPr bwMode="auto">
          <a:xfrm>
            <a:off x="0" y="0"/>
            <a:ext cx="3398838" cy="511175"/>
          </a:xfrm>
          <a:prstGeom prst="rect">
            <a:avLst/>
          </a:prstGeom>
          <a:noFill/>
          <a:ln w="9525">
            <a:noFill/>
            <a:miter lim="800000"/>
            <a:headEnd/>
            <a:tailEnd/>
          </a:ln>
          <a:effectLst/>
        </p:spPr>
        <p:txBody>
          <a:bodyPr vert="horz" wrap="square" lIns="100038" tIns="50019" rIns="100038" bIns="50019" numCol="1" anchor="t" anchorCtr="0" compatLnSpc="1">
            <a:prstTxWarp prst="textNoShape">
              <a:avLst/>
            </a:prstTxWarp>
          </a:bodyPr>
          <a:lstStyle>
            <a:lvl1pPr defTabSz="1000237">
              <a:defRPr sz="1300"/>
            </a:lvl1pPr>
          </a:lstStyle>
          <a:p>
            <a:pPr>
              <a:defRPr/>
            </a:pPr>
            <a:r>
              <a:rPr lang="en-US"/>
              <a:t>Genetisk teori for naturlig selektion </a:t>
            </a:r>
          </a:p>
        </p:txBody>
      </p:sp>
      <p:sp>
        <p:nvSpPr>
          <p:cNvPr id="144387" name="Rectangle 3"/>
          <p:cNvSpPr>
            <a:spLocks noGrp="1" noChangeArrowheads="1"/>
          </p:cNvSpPr>
          <p:nvPr>
            <p:ph type="dt" sz="quarter" idx="1"/>
          </p:nvPr>
        </p:nvSpPr>
        <p:spPr bwMode="auto">
          <a:xfrm>
            <a:off x="4021138" y="0"/>
            <a:ext cx="3076575" cy="511175"/>
          </a:xfrm>
          <a:prstGeom prst="rect">
            <a:avLst/>
          </a:prstGeom>
          <a:noFill/>
          <a:ln w="9525">
            <a:noFill/>
            <a:miter lim="800000"/>
            <a:headEnd/>
            <a:tailEnd/>
          </a:ln>
          <a:effectLst/>
        </p:spPr>
        <p:txBody>
          <a:bodyPr vert="horz" wrap="square" lIns="100038" tIns="50019" rIns="100038" bIns="50019" numCol="1" anchor="t" anchorCtr="0" compatLnSpc="1">
            <a:prstTxWarp prst="textNoShape">
              <a:avLst/>
            </a:prstTxWarp>
          </a:bodyPr>
          <a:lstStyle>
            <a:lvl1pPr algn="r" defTabSz="1000125">
              <a:defRPr sz="1300"/>
            </a:lvl1pPr>
          </a:lstStyle>
          <a:p>
            <a:pPr>
              <a:defRPr/>
            </a:pPr>
            <a:endParaRPr lang="da-DK" altLang="da-DK"/>
          </a:p>
        </p:txBody>
      </p:sp>
      <p:sp>
        <p:nvSpPr>
          <p:cNvPr id="144388" name="Rectangle 4"/>
          <p:cNvSpPr>
            <a:spLocks noGrp="1" noChangeArrowheads="1"/>
          </p:cNvSpPr>
          <p:nvPr>
            <p:ph type="ftr" sz="quarter" idx="2"/>
          </p:nvPr>
        </p:nvSpPr>
        <p:spPr bwMode="auto">
          <a:xfrm>
            <a:off x="0" y="9721850"/>
            <a:ext cx="3076575" cy="511175"/>
          </a:xfrm>
          <a:prstGeom prst="rect">
            <a:avLst/>
          </a:prstGeom>
          <a:noFill/>
          <a:ln w="9525">
            <a:noFill/>
            <a:miter lim="800000"/>
            <a:headEnd/>
            <a:tailEnd/>
          </a:ln>
          <a:effectLst/>
        </p:spPr>
        <p:txBody>
          <a:bodyPr vert="horz" wrap="square" lIns="100038" tIns="50019" rIns="100038" bIns="50019" numCol="1" anchor="b" anchorCtr="0" compatLnSpc="1">
            <a:prstTxWarp prst="textNoShape">
              <a:avLst/>
            </a:prstTxWarp>
          </a:bodyPr>
          <a:lstStyle>
            <a:lvl1pPr defTabSz="1000237">
              <a:defRPr sz="1300"/>
            </a:lvl1pPr>
          </a:lstStyle>
          <a:p>
            <a:pPr>
              <a:defRPr/>
            </a:pPr>
            <a:endParaRPr lang="en-US"/>
          </a:p>
        </p:txBody>
      </p:sp>
      <p:sp>
        <p:nvSpPr>
          <p:cNvPr id="144389" name="Rectangle 5"/>
          <p:cNvSpPr>
            <a:spLocks noGrp="1" noChangeArrowheads="1"/>
          </p:cNvSpPr>
          <p:nvPr>
            <p:ph type="sldNum" sz="quarter" idx="3"/>
          </p:nvPr>
        </p:nvSpPr>
        <p:spPr bwMode="auto">
          <a:xfrm>
            <a:off x="4021138" y="9721850"/>
            <a:ext cx="3076575" cy="511175"/>
          </a:xfrm>
          <a:prstGeom prst="rect">
            <a:avLst/>
          </a:prstGeom>
          <a:noFill/>
          <a:ln w="9525">
            <a:noFill/>
            <a:miter lim="800000"/>
            <a:headEnd/>
            <a:tailEnd/>
          </a:ln>
          <a:effectLst/>
        </p:spPr>
        <p:txBody>
          <a:bodyPr vert="horz" wrap="square" lIns="100038" tIns="50019" rIns="100038" bIns="50019" numCol="1" anchor="b" anchorCtr="0" compatLnSpc="1">
            <a:prstTxWarp prst="textNoShape">
              <a:avLst/>
            </a:prstTxWarp>
          </a:bodyPr>
          <a:lstStyle>
            <a:lvl1pPr algn="r" defTabSz="1000125">
              <a:defRPr sz="1300"/>
            </a:lvl1pPr>
          </a:lstStyle>
          <a:p>
            <a:pPr>
              <a:defRPr/>
            </a:pPr>
            <a:fld id="{F35F7CF9-A614-446B-BE87-527955294CA3}" type="slidenum">
              <a:rPr lang="en-US" altLang="da-DK"/>
              <a:pPr>
                <a:defRPr/>
              </a:pPr>
              <a:t>‹#›</a:t>
            </a:fld>
            <a:endParaRPr lang="en-US" altLang="da-DK"/>
          </a:p>
        </p:txBody>
      </p:sp>
    </p:spTree>
    <p:extLst>
      <p:ext uri="{BB962C8B-B14F-4D97-AF65-F5344CB8AC3E}">
        <p14:creationId xmlns:p14="http://schemas.microsoft.com/office/powerpoint/2010/main" val="63822899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2162" name="Rectangle 2"/>
          <p:cNvSpPr>
            <a:spLocks noGrp="1" noChangeArrowheads="1"/>
          </p:cNvSpPr>
          <p:nvPr>
            <p:ph type="hdr" sz="quarter"/>
          </p:nvPr>
        </p:nvSpPr>
        <p:spPr bwMode="auto">
          <a:xfrm>
            <a:off x="0" y="0"/>
            <a:ext cx="3076575" cy="511175"/>
          </a:xfrm>
          <a:prstGeom prst="rect">
            <a:avLst/>
          </a:prstGeom>
          <a:noFill/>
          <a:ln w="9525">
            <a:noFill/>
            <a:miter lim="800000"/>
            <a:headEnd/>
            <a:tailEnd/>
          </a:ln>
          <a:effectLst/>
        </p:spPr>
        <p:txBody>
          <a:bodyPr vert="horz" wrap="square" lIns="100038" tIns="50019" rIns="100038" bIns="50019" numCol="1" anchor="t" anchorCtr="0" compatLnSpc="1">
            <a:prstTxWarp prst="textNoShape">
              <a:avLst/>
            </a:prstTxWarp>
          </a:bodyPr>
          <a:lstStyle>
            <a:lvl1pPr defTabSz="1000237">
              <a:defRPr sz="1300"/>
            </a:lvl1pPr>
          </a:lstStyle>
          <a:p>
            <a:pPr>
              <a:defRPr/>
            </a:pPr>
            <a:r>
              <a:rPr lang="en-US"/>
              <a:t>Genetisk teori for naturlig selektion </a:t>
            </a:r>
          </a:p>
        </p:txBody>
      </p:sp>
      <p:sp>
        <p:nvSpPr>
          <p:cNvPr id="92163" name="Rectangle 3"/>
          <p:cNvSpPr>
            <a:spLocks noGrp="1" noChangeArrowheads="1"/>
          </p:cNvSpPr>
          <p:nvPr>
            <p:ph type="dt" idx="1"/>
          </p:nvPr>
        </p:nvSpPr>
        <p:spPr bwMode="auto">
          <a:xfrm>
            <a:off x="4021138" y="0"/>
            <a:ext cx="3076575" cy="511175"/>
          </a:xfrm>
          <a:prstGeom prst="rect">
            <a:avLst/>
          </a:prstGeom>
          <a:noFill/>
          <a:ln w="9525">
            <a:noFill/>
            <a:miter lim="800000"/>
            <a:headEnd/>
            <a:tailEnd/>
          </a:ln>
          <a:effectLst/>
        </p:spPr>
        <p:txBody>
          <a:bodyPr vert="horz" wrap="square" lIns="100038" tIns="50019" rIns="100038" bIns="50019" numCol="1" anchor="t" anchorCtr="0" compatLnSpc="1">
            <a:prstTxWarp prst="textNoShape">
              <a:avLst/>
            </a:prstTxWarp>
          </a:bodyPr>
          <a:lstStyle>
            <a:lvl1pPr algn="r" defTabSz="1000125">
              <a:defRPr sz="1300"/>
            </a:lvl1pPr>
          </a:lstStyle>
          <a:p>
            <a:pPr>
              <a:defRPr/>
            </a:pPr>
            <a:endParaRPr lang="da-DK" altLang="da-DK"/>
          </a:p>
        </p:txBody>
      </p:sp>
      <p:sp>
        <p:nvSpPr>
          <p:cNvPr id="160772" name="Rectangle 4"/>
          <p:cNvSpPr>
            <a:spLocks noGrp="1" noRot="1" noChangeAspect="1" noChangeArrowheads="1" noTextEdit="1"/>
          </p:cNvSpPr>
          <p:nvPr>
            <p:ph type="sldImg" idx="2"/>
          </p:nvPr>
        </p:nvSpPr>
        <p:spPr bwMode="auto">
          <a:xfrm>
            <a:off x="992188" y="769938"/>
            <a:ext cx="5116512" cy="383698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65" name="Rectangle 5"/>
          <p:cNvSpPr>
            <a:spLocks noGrp="1" noChangeArrowheads="1"/>
          </p:cNvSpPr>
          <p:nvPr>
            <p:ph type="body" sz="quarter" idx="3"/>
          </p:nvPr>
        </p:nvSpPr>
        <p:spPr bwMode="auto">
          <a:xfrm>
            <a:off x="711200" y="4859338"/>
            <a:ext cx="5676900" cy="4605337"/>
          </a:xfrm>
          <a:prstGeom prst="rect">
            <a:avLst/>
          </a:prstGeom>
          <a:noFill/>
          <a:ln w="9525">
            <a:noFill/>
            <a:miter lim="800000"/>
            <a:headEnd/>
            <a:tailEnd/>
          </a:ln>
          <a:effectLst/>
        </p:spPr>
        <p:txBody>
          <a:bodyPr vert="horz" wrap="square" lIns="100038" tIns="50019" rIns="100038" bIns="50019"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92166" name="Rectangle 6"/>
          <p:cNvSpPr>
            <a:spLocks noGrp="1" noChangeArrowheads="1"/>
          </p:cNvSpPr>
          <p:nvPr>
            <p:ph type="ftr" sz="quarter" idx="4"/>
          </p:nvPr>
        </p:nvSpPr>
        <p:spPr bwMode="auto">
          <a:xfrm>
            <a:off x="0" y="9721850"/>
            <a:ext cx="3076575" cy="511175"/>
          </a:xfrm>
          <a:prstGeom prst="rect">
            <a:avLst/>
          </a:prstGeom>
          <a:noFill/>
          <a:ln w="9525">
            <a:noFill/>
            <a:miter lim="800000"/>
            <a:headEnd/>
            <a:tailEnd/>
          </a:ln>
          <a:effectLst/>
        </p:spPr>
        <p:txBody>
          <a:bodyPr vert="horz" wrap="square" lIns="100038" tIns="50019" rIns="100038" bIns="50019" numCol="1" anchor="b" anchorCtr="0" compatLnSpc="1">
            <a:prstTxWarp prst="textNoShape">
              <a:avLst/>
            </a:prstTxWarp>
          </a:bodyPr>
          <a:lstStyle>
            <a:lvl1pPr defTabSz="1000237">
              <a:defRPr sz="1300"/>
            </a:lvl1pPr>
          </a:lstStyle>
          <a:p>
            <a:pPr>
              <a:defRPr/>
            </a:pPr>
            <a:endParaRPr lang="en-US"/>
          </a:p>
        </p:txBody>
      </p:sp>
      <p:sp>
        <p:nvSpPr>
          <p:cNvPr id="92167" name="Rectangle 7"/>
          <p:cNvSpPr>
            <a:spLocks noGrp="1" noChangeArrowheads="1"/>
          </p:cNvSpPr>
          <p:nvPr>
            <p:ph type="sldNum" sz="quarter" idx="5"/>
          </p:nvPr>
        </p:nvSpPr>
        <p:spPr bwMode="auto">
          <a:xfrm>
            <a:off x="4021138" y="9721850"/>
            <a:ext cx="3076575" cy="511175"/>
          </a:xfrm>
          <a:prstGeom prst="rect">
            <a:avLst/>
          </a:prstGeom>
          <a:noFill/>
          <a:ln w="9525">
            <a:noFill/>
            <a:miter lim="800000"/>
            <a:headEnd/>
            <a:tailEnd/>
          </a:ln>
          <a:effectLst/>
        </p:spPr>
        <p:txBody>
          <a:bodyPr vert="horz" wrap="square" lIns="100038" tIns="50019" rIns="100038" bIns="50019" numCol="1" anchor="b" anchorCtr="0" compatLnSpc="1">
            <a:prstTxWarp prst="textNoShape">
              <a:avLst/>
            </a:prstTxWarp>
          </a:bodyPr>
          <a:lstStyle>
            <a:lvl1pPr algn="r" defTabSz="1000125">
              <a:defRPr sz="1300"/>
            </a:lvl1pPr>
          </a:lstStyle>
          <a:p>
            <a:pPr>
              <a:defRPr/>
            </a:pPr>
            <a:fld id="{A7D93B98-5947-4282-8E8B-BE9944992335}" type="slidenum">
              <a:rPr lang="en-US" altLang="da-DK"/>
              <a:pPr>
                <a:defRPr/>
              </a:pPr>
              <a:t>‹#›</a:t>
            </a:fld>
            <a:endParaRPr lang="en-US" altLang="da-DK"/>
          </a:p>
        </p:txBody>
      </p:sp>
    </p:spTree>
    <p:extLst>
      <p:ext uri="{BB962C8B-B14F-4D97-AF65-F5344CB8AC3E}">
        <p14:creationId xmlns:p14="http://schemas.microsoft.com/office/powerpoint/2010/main" val="3515312811"/>
      </p:ext>
    </p:extLst>
  </p:cSld>
  <p:clrMap bg1="lt1" tx1="dk1" bg2="lt2" tx2="dk2" accent1="accent1" accent2="accent2" accent3="accent3" accent4="accent4" accent5="accent5" accent6="accent6" hlink="hlink" folHlink="folHlink"/>
  <p:hf dt="0"/>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00125" eaLnBrk="0" hangingPunct="0">
              <a:spcBef>
                <a:spcPct val="30000"/>
              </a:spcBef>
              <a:defRPr sz="1200">
                <a:solidFill>
                  <a:schemeClr val="tx1"/>
                </a:solidFill>
                <a:latin typeface="Arial" charset="0"/>
              </a:defRPr>
            </a:lvl1pPr>
            <a:lvl2pPr marL="742950" indent="-285750" defTabSz="1000125" eaLnBrk="0" hangingPunct="0">
              <a:spcBef>
                <a:spcPct val="30000"/>
              </a:spcBef>
              <a:defRPr sz="1200">
                <a:solidFill>
                  <a:schemeClr val="tx1"/>
                </a:solidFill>
                <a:latin typeface="Arial" charset="0"/>
              </a:defRPr>
            </a:lvl2pPr>
            <a:lvl3pPr marL="1143000" indent="-228600" defTabSz="1000125" eaLnBrk="0" hangingPunct="0">
              <a:spcBef>
                <a:spcPct val="30000"/>
              </a:spcBef>
              <a:defRPr sz="1200">
                <a:solidFill>
                  <a:schemeClr val="tx1"/>
                </a:solidFill>
                <a:latin typeface="Arial" charset="0"/>
              </a:defRPr>
            </a:lvl3pPr>
            <a:lvl4pPr marL="1600200" indent="-228600" defTabSz="1000125" eaLnBrk="0" hangingPunct="0">
              <a:spcBef>
                <a:spcPct val="30000"/>
              </a:spcBef>
              <a:defRPr sz="1200">
                <a:solidFill>
                  <a:schemeClr val="tx1"/>
                </a:solidFill>
                <a:latin typeface="Arial" charset="0"/>
              </a:defRPr>
            </a:lvl4pPr>
            <a:lvl5pPr marL="2057400" indent="-228600" defTabSz="1000125" eaLnBrk="0" hangingPunct="0">
              <a:spcBef>
                <a:spcPct val="30000"/>
              </a:spcBef>
              <a:defRPr sz="1200">
                <a:solidFill>
                  <a:schemeClr val="tx1"/>
                </a:solidFill>
                <a:latin typeface="Arial" charset="0"/>
              </a:defRPr>
            </a:lvl5pPr>
            <a:lvl6pPr marL="2514600" indent="-228600" defTabSz="1000125" eaLnBrk="0" fontAlgn="base" hangingPunct="0">
              <a:spcBef>
                <a:spcPct val="30000"/>
              </a:spcBef>
              <a:spcAft>
                <a:spcPct val="0"/>
              </a:spcAft>
              <a:defRPr sz="1200">
                <a:solidFill>
                  <a:schemeClr val="tx1"/>
                </a:solidFill>
                <a:latin typeface="Arial" charset="0"/>
              </a:defRPr>
            </a:lvl6pPr>
            <a:lvl7pPr marL="2971800" indent="-228600" defTabSz="1000125" eaLnBrk="0" fontAlgn="base" hangingPunct="0">
              <a:spcBef>
                <a:spcPct val="30000"/>
              </a:spcBef>
              <a:spcAft>
                <a:spcPct val="0"/>
              </a:spcAft>
              <a:defRPr sz="1200">
                <a:solidFill>
                  <a:schemeClr val="tx1"/>
                </a:solidFill>
                <a:latin typeface="Arial" charset="0"/>
              </a:defRPr>
            </a:lvl7pPr>
            <a:lvl8pPr marL="3429000" indent="-228600" defTabSz="1000125" eaLnBrk="0" fontAlgn="base" hangingPunct="0">
              <a:spcBef>
                <a:spcPct val="30000"/>
              </a:spcBef>
              <a:spcAft>
                <a:spcPct val="0"/>
              </a:spcAft>
              <a:defRPr sz="1200">
                <a:solidFill>
                  <a:schemeClr val="tx1"/>
                </a:solidFill>
                <a:latin typeface="Arial" charset="0"/>
              </a:defRPr>
            </a:lvl8pPr>
            <a:lvl9pPr marL="3886200" indent="-228600" defTabSz="1000125" eaLnBrk="0" fontAlgn="base" hangingPunct="0">
              <a:spcBef>
                <a:spcPct val="30000"/>
              </a:spcBef>
              <a:spcAft>
                <a:spcPct val="0"/>
              </a:spcAft>
              <a:defRPr sz="1200">
                <a:solidFill>
                  <a:schemeClr val="tx1"/>
                </a:solidFill>
                <a:latin typeface="Arial" charset="0"/>
              </a:defRPr>
            </a:lvl9pPr>
          </a:lstStyle>
          <a:p>
            <a:pPr eaLnBrk="1" hangingPunct="1">
              <a:spcBef>
                <a:spcPct val="0"/>
              </a:spcBef>
            </a:pPr>
            <a:r>
              <a:rPr lang="en-US" altLang="da-DK" sz="1300" smtClean="0"/>
              <a:t>Genetisk teori for naturlig selektion </a:t>
            </a:r>
          </a:p>
        </p:txBody>
      </p:sp>
      <p:sp>
        <p:nvSpPr>
          <p:cNvPr id="161795"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00125" eaLnBrk="0" hangingPunct="0">
              <a:spcBef>
                <a:spcPct val="30000"/>
              </a:spcBef>
              <a:defRPr sz="1200">
                <a:solidFill>
                  <a:schemeClr val="tx1"/>
                </a:solidFill>
                <a:latin typeface="Arial" charset="0"/>
              </a:defRPr>
            </a:lvl1pPr>
            <a:lvl2pPr marL="742950" indent="-285750" defTabSz="1000125" eaLnBrk="0" hangingPunct="0">
              <a:spcBef>
                <a:spcPct val="30000"/>
              </a:spcBef>
              <a:defRPr sz="1200">
                <a:solidFill>
                  <a:schemeClr val="tx1"/>
                </a:solidFill>
                <a:latin typeface="Arial" charset="0"/>
              </a:defRPr>
            </a:lvl2pPr>
            <a:lvl3pPr marL="1143000" indent="-228600" defTabSz="1000125" eaLnBrk="0" hangingPunct="0">
              <a:spcBef>
                <a:spcPct val="30000"/>
              </a:spcBef>
              <a:defRPr sz="1200">
                <a:solidFill>
                  <a:schemeClr val="tx1"/>
                </a:solidFill>
                <a:latin typeface="Arial" charset="0"/>
              </a:defRPr>
            </a:lvl3pPr>
            <a:lvl4pPr marL="1600200" indent="-228600" defTabSz="1000125" eaLnBrk="0" hangingPunct="0">
              <a:spcBef>
                <a:spcPct val="30000"/>
              </a:spcBef>
              <a:defRPr sz="1200">
                <a:solidFill>
                  <a:schemeClr val="tx1"/>
                </a:solidFill>
                <a:latin typeface="Arial" charset="0"/>
              </a:defRPr>
            </a:lvl4pPr>
            <a:lvl5pPr marL="2057400" indent="-228600" defTabSz="1000125" eaLnBrk="0" hangingPunct="0">
              <a:spcBef>
                <a:spcPct val="30000"/>
              </a:spcBef>
              <a:defRPr sz="1200">
                <a:solidFill>
                  <a:schemeClr val="tx1"/>
                </a:solidFill>
                <a:latin typeface="Arial" charset="0"/>
              </a:defRPr>
            </a:lvl5pPr>
            <a:lvl6pPr marL="2514600" indent="-228600" defTabSz="1000125" eaLnBrk="0" fontAlgn="base" hangingPunct="0">
              <a:spcBef>
                <a:spcPct val="30000"/>
              </a:spcBef>
              <a:spcAft>
                <a:spcPct val="0"/>
              </a:spcAft>
              <a:defRPr sz="1200">
                <a:solidFill>
                  <a:schemeClr val="tx1"/>
                </a:solidFill>
                <a:latin typeface="Arial" charset="0"/>
              </a:defRPr>
            </a:lvl6pPr>
            <a:lvl7pPr marL="2971800" indent="-228600" defTabSz="1000125" eaLnBrk="0" fontAlgn="base" hangingPunct="0">
              <a:spcBef>
                <a:spcPct val="30000"/>
              </a:spcBef>
              <a:spcAft>
                <a:spcPct val="0"/>
              </a:spcAft>
              <a:defRPr sz="1200">
                <a:solidFill>
                  <a:schemeClr val="tx1"/>
                </a:solidFill>
                <a:latin typeface="Arial" charset="0"/>
              </a:defRPr>
            </a:lvl7pPr>
            <a:lvl8pPr marL="3429000" indent="-228600" defTabSz="1000125" eaLnBrk="0" fontAlgn="base" hangingPunct="0">
              <a:spcBef>
                <a:spcPct val="30000"/>
              </a:spcBef>
              <a:spcAft>
                <a:spcPct val="0"/>
              </a:spcAft>
              <a:defRPr sz="1200">
                <a:solidFill>
                  <a:schemeClr val="tx1"/>
                </a:solidFill>
                <a:latin typeface="Arial" charset="0"/>
              </a:defRPr>
            </a:lvl8pPr>
            <a:lvl9pPr marL="3886200" indent="-228600" defTabSz="1000125" eaLnBrk="0" fontAlgn="base" hangingPunct="0">
              <a:spcBef>
                <a:spcPct val="30000"/>
              </a:spcBef>
              <a:spcAft>
                <a:spcPct val="0"/>
              </a:spcAft>
              <a:defRPr sz="1200">
                <a:solidFill>
                  <a:schemeClr val="tx1"/>
                </a:solidFill>
                <a:latin typeface="Arial" charset="0"/>
              </a:defRPr>
            </a:lvl9pPr>
          </a:lstStyle>
          <a:p>
            <a:pPr eaLnBrk="1" hangingPunct="1">
              <a:spcBef>
                <a:spcPct val="0"/>
              </a:spcBef>
            </a:pPr>
            <a:endParaRPr lang="en-US" altLang="da-DK" sz="1300" smtClean="0"/>
          </a:p>
        </p:txBody>
      </p:sp>
      <p:sp>
        <p:nvSpPr>
          <p:cNvPr id="16179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00125" eaLnBrk="0" hangingPunct="0">
              <a:spcBef>
                <a:spcPct val="30000"/>
              </a:spcBef>
              <a:defRPr sz="1200">
                <a:solidFill>
                  <a:schemeClr val="tx1"/>
                </a:solidFill>
                <a:latin typeface="Arial" charset="0"/>
              </a:defRPr>
            </a:lvl1pPr>
            <a:lvl2pPr marL="742950" indent="-285750" defTabSz="1000125" eaLnBrk="0" hangingPunct="0">
              <a:spcBef>
                <a:spcPct val="30000"/>
              </a:spcBef>
              <a:defRPr sz="1200">
                <a:solidFill>
                  <a:schemeClr val="tx1"/>
                </a:solidFill>
                <a:latin typeface="Arial" charset="0"/>
              </a:defRPr>
            </a:lvl2pPr>
            <a:lvl3pPr marL="1143000" indent="-228600" defTabSz="1000125" eaLnBrk="0" hangingPunct="0">
              <a:spcBef>
                <a:spcPct val="30000"/>
              </a:spcBef>
              <a:defRPr sz="1200">
                <a:solidFill>
                  <a:schemeClr val="tx1"/>
                </a:solidFill>
                <a:latin typeface="Arial" charset="0"/>
              </a:defRPr>
            </a:lvl3pPr>
            <a:lvl4pPr marL="1600200" indent="-228600" defTabSz="1000125" eaLnBrk="0" hangingPunct="0">
              <a:spcBef>
                <a:spcPct val="30000"/>
              </a:spcBef>
              <a:defRPr sz="1200">
                <a:solidFill>
                  <a:schemeClr val="tx1"/>
                </a:solidFill>
                <a:latin typeface="Arial" charset="0"/>
              </a:defRPr>
            </a:lvl4pPr>
            <a:lvl5pPr marL="2057400" indent="-228600" defTabSz="1000125" eaLnBrk="0" hangingPunct="0">
              <a:spcBef>
                <a:spcPct val="30000"/>
              </a:spcBef>
              <a:defRPr sz="1200">
                <a:solidFill>
                  <a:schemeClr val="tx1"/>
                </a:solidFill>
                <a:latin typeface="Arial" charset="0"/>
              </a:defRPr>
            </a:lvl5pPr>
            <a:lvl6pPr marL="2514600" indent="-228600" defTabSz="1000125" eaLnBrk="0" fontAlgn="base" hangingPunct="0">
              <a:spcBef>
                <a:spcPct val="30000"/>
              </a:spcBef>
              <a:spcAft>
                <a:spcPct val="0"/>
              </a:spcAft>
              <a:defRPr sz="1200">
                <a:solidFill>
                  <a:schemeClr val="tx1"/>
                </a:solidFill>
                <a:latin typeface="Arial" charset="0"/>
              </a:defRPr>
            </a:lvl6pPr>
            <a:lvl7pPr marL="2971800" indent="-228600" defTabSz="1000125" eaLnBrk="0" fontAlgn="base" hangingPunct="0">
              <a:spcBef>
                <a:spcPct val="30000"/>
              </a:spcBef>
              <a:spcAft>
                <a:spcPct val="0"/>
              </a:spcAft>
              <a:defRPr sz="1200">
                <a:solidFill>
                  <a:schemeClr val="tx1"/>
                </a:solidFill>
                <a:latin typeface="Arial" charset="0"/>
              </a:defRPr>
            </a:lvl7pPr>
            <a:lvl8pPr marL="3429000" indent="-228600" defTabSz="1000125" eaLnBrk="0" fontAlgn="base" hangingPunct="0">
              <a:spcBef>
                <a:spcPct val="30000"/>
              </a:spcBef>
              <a:spcAft>
                <a:spcPct val="0"/>
              </a:spcAft>
              <a:defRPr sz="1200">
                <a:solidFill>
                  <a:schemeClr val="tx1"/>
                </a:solidFill>
                <a:latin typeface="Arial" charset="0"/>
              </a:defRPr>
            </a:lvl8pPr>
            <a:lvl9pPr marL="3886200" indent="-228600" defTabSz="1000125" eaLnBrk="0" fontAlgn="base" hangingPunct="0">
              <a:spcBef>
                <a:spcPct val="30000"/>
              </a:spcBef>
              <a:spcAft>
                <a:spcPct val="0"/>
              </a:spcAft>
              <a:defRPr sz="1200">
                <a:solidFill>
                  <a:schemeClr val="tx1"/>
                </a:solidFill>
                <a:latin typeface="Arial" charset="0"/>
              </a:defRPr>
            </a:lvl9pPr>
          </a:lstStyle>
          <a:p>
            <a:pPr eaLnBrk="1" hangingPunct="1">
              <a:spcBef>
                <a:spcPct val="0"/>
              </a:spcBef>
            </a:pPr>
            <a:fld id="{CC88C946-C68F-47BD-9C17-6A26349C2009}" type="slidenum">
              <a:rPr lang="en-US" altLang="da-DK" sz="1300" smtClean="0"/>
              <a:pPr eaLnBrk="1" hangingPunct="1">
                <a:spcBef>
                  <a:spcPct val="0"/>
                </a:spcBef>
              </a:pPr>
              <a:t>1</a:t>
            </a:fld>
            <a:endParaRPr lang="en-US" altLang="da-DK" sz="1300" smtClean="0"/>
          </a:p>
        </p:txBody>
      </p:sp>
      <p:sp>
        <p:nvSpPr>
          <p:cNvPr id="161797" name="Rectangle 2"/>
          <p:cNvSpPr>
            <a:spLocks noGrp="1" noRot="1" noChangeAspect="1" noChangeArrowheads="1" noTextEdit="1"/>
          </p:cNvSpPr>
          <p:nvPr>
            <p:ph type="sldImg"/>
          </p:nvPr>
        </p:nvSpPr>
        <p:spPr>
          <a:ln/>
        </p:spPr>
      </p:sp>
      <p:sp>
        <p:nvSpPr>
          <p:cNvPr id="16179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da-DK" dirty="0"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00125" eaLnBrk="0" hangingPunct="0">
              <a:spcBef>
                <a:spcPct val="30000"/>
              </a:spcBef>
              <a:defRPr sz="1200">
                <a:solidFill>
                  <a:schemeClr val="tx1"/>
                </a:solidFill>
                <a:latin typeface="Arial" charset="0"/>
              </a:defRPr>
            </a:lvl1pPr>
            <a:lvl2pPr marL="742950" indent="-285750" defTabSz="1000125" eaLnBrk="0" hangingPunct="0">
              <a:spcBef>
                <a:spcPct val="30000"/>
              </a:spcBef>
              <a:defRPr sz="1200">
                <a:solidFill>
                  <a:schemeClr val="tx1"/>
                </a:solidFill>
                <a:latin typeface="Arial" charset="0"/>
              </a:defRPr>
            </a:lvl2pPr>
            <a:lvl3pPr marL="1143000" indent="-228600" defTabSz="1000125" eaLnBrk="0" hangingPunct="0">
              <a:spcBef>
                <a:spcPct val="30000"/>
              </a:spcBef>
              <a:defRPr sz="1200">
                <a:solidFill>
                  <a:schemeClr val="tx1"/>
                </a:solidFill>
                <a:latin typeface="Arial" charset="0"/>
              </a:defRPr>
            </a:lvl3pPr>
            <a:lvl4pPr marL="1600200" indent="-228600" defTabSz="1000125" eaLnBrk="0" hangingPunct="0">
              <a:spcBef>
                <a:spcPct val="30000"/>
              </a:spcBef>
              <a:defRPr sz="1200">
                <a:solidFill>
                  <a:schemeClr val="tx1"/>
                </a:solidFill>
                <a:latin typeface="Arial" charset="0"/>
              </a:defRPr>
            </a:lvl4pPr>
            <a:lvl5pPr marL="2057400" indent="-228600" defTabSz="1000125" eaLnBrk="0" hangingPunct="0">
              <a:spcBef>
                <a:spcPct val="30000"/>
              </a:spcBef>
              <a:defRPr sz="1200">
                <a:solidFill>
                  <a:schemeClr val="tx1"/>
                </a:solidFill>
                <a:latin typeface="Arial" charset="0"/>
              </a:defRPr>
            </a:lvl5pPr>
            <a:lvl6pPr marL="2514600" indent="-228600" defTabSz="1000125" eaLnBrk="0" fontAlgn="base" hangingPunct="0">
              <a:spcBef>
                <a:spcPct val="30000"/>
              </a:spcBef>
              <a:spcAft>
                <a:spcPct val="0"/>
              </a:spcAft>
              <a:defRPr sz="1200">
                <a:solidFill>
                  <a:schemeClr val="tx1"/>
                </a:solidFill>
                <a:latin typeface="Arial" charset="0"/>
              </a:defRPr>
            </a:lvl6pPr>
            <a:lvl7pPr marL="2971800" indent="-228600" defTabSz="1000125" eaLnBrk="0" fontAlgn="base" hangingPunct="0">
              <a:spcBef>
                <a:spcPct val="30000"/>
              </a:spcBef>
              <a:spcAft>
                <a:spcPct val="0"/>
              </a:spcAft>
              <a:defRPr sz="1200">
                <a:solidFill>
                  <a:schemeClr val="tx1"/>
                </a:solidFill>
                <a:latin typeface="Arial" charset="0"/>
              </a:defRPr>
            </a:lvl7pPr>
            <a:lvl8pPr marL="3429000" indent="-228600" defTabSz="1000125" eaLnBrk="0" fontAlgn="base" hangingPunct="0">
              <a:spcBef>
                <a:spcPct val="30000"/>
              </a:spcBef>
              <a:spcAft>
                <a:spcPct val="0"/>
              </a:spcAft>
              <a:defRPr sz="1200">
                <a:solidFill>
                  <a:schemeClr val="tx1"/>
                </a:solidFill>
                <a:latin typeface="Arial" charset="0"/>
              </a:defRPr>
            </a:lvl8pPr>
            <a:lvl9pPr marL="3886200" indent="-228600" defTabSz="1000125" eaLnBrk="0" fontAlgn="base" hangingPunct="0">
              <a:spcBef>
                <a:spcPct val="30000"/>
              </a:spcBef>
              <a:spcAft>
                <a:spcPct val="0"/>
              </a:spcAft>
              <a:defRPr sz="1200">
                <a:solidFill>
                  <a:schemeClr val="tx1"/>
                </a:solidFill>
                <a:latin typeface="Arial" charset="0"/>
              </a:defRPr>
            </a:lvl9pPr>
          </a:lstStyle>
          <a:p>
            <a:pPr eaLnBrk="1" hangingPunct="1">
              <a:spcBef>
                <a:spcPct val="0"/>
              </a:spcBef>
            </a:pPr>
            <a:r>
              <a:rPr lang="en-US" altLang="da-DK" sz="1300" smtClean="0"/>
              <a:t>Genetisk teori for naturlig selektion </a:t>
            </a:r>
          </a:p>
        </p:txBody>
      </p:sp>
      <p:sp>
        <p:nvSpPr>
          <p:cNvPr id="172035"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00125" eaLnBrk="0" hangingPunct="0">
              <a:spcBef>
                <a:spcPct val="30000"/>
              </a:spcBef>
              <a:defRPr sz="1200">
                <a:solidFill>
                  <a:schemeClr val="tx1"/>
                </a:solidFill>
                <a:latin typeface="Arial" charset="0"/>
              </a:defRPr>
            </a:lvl1pPr>
            <a:lvl2pPr marL="742950" indent="-285750" defTabSz="1000125" eaLnBrk="0" hangingPunct="0">
              <a:spcBef>
                <a:spcPct val="30000"/>
              </a:spcBef>
              <a:defRPr sz="1200">
                <a:solidFill>
                  <a:schemeClr val="tx1"/>
                </a:solidFill>
                <a:latin typeface="Arial" charset="0"/>
              </a:defRPr>
            </a:lvl2pPr>
            <a:lvl3pPr marL="1143000" indent="-228600" defTabSz="1000125" eaLnBrk="0" hangingPunct="0">
              <a:spcBef>
                <a:spcPct val="30000"/>
              </a:spcBef>
              <a:defRPr sz="1200">
                <a:solidFill>
                  <a:schemeClr val="tx1"/>
                </a:solidFill>
                <a:latin typeface="Arial" charset="0"/>
              </a:defRPr>
            </a:lvl3pPr>
            <a:lvl4pPr marL="1600200" indent="-228600" defTabSz="1000125" eaLnBrk="0" hangingPunct="0">
              <a:spcBef>
                <a:spcPct val="30000"/>
              </a:spcBef>
              <a:defRPr sz="1200">
                <a:solidFill>
                  <a:schemeClr val="tx1"/>
                </a:solidFill>
                <a:latin typeface="Arial" charset="0"/>
              </a:defRPr>
            </a:lvl4pPr>
            <a:lvl5pPr marL="2057400" indent="-228600" defTabSz="1000125" eaLnBrk="0" hangingPunct="0">
              <a:spcBef>
                <a:spcPct val="30000"/>
              </a:spcBef>
              <a:defRPr sz="1200">
                <a:solidFill>
                  <a:schemeClr val="tx1"/>
                </a:solidFill>
                <a:latin typeface="Arial" charset="0"/>
              </a:defRPr>
            </a:lvl5pPr>
            <a:lvl6pPr marL="2514600" indent="-228600" defTabSz="1000125" eaLnBrk="0" fontAlgn="base" hangingPunct="0">
              <a:spcBef>
                <a:spcPct val="30000"/>
              </a:spcBef>
              <a:spcAft>
                <a:spcPct val="0"/>
              </a:spcAft>
              <a:defRPr sz="1200">
                <a:solidFill>
                  <a:schemeClr val="tx1"/>
                </a:solidFill>
                <a:latin typeface="Arial" charset="0"/>
              </a:defRPr>
            </a:lvl6pPr>
            <a:lvl7pPr marL="2971800" indent="-228600" defTabSz="1000125" eaLnBrk="0" fontAlgn="base" hangingPunct="0">
              <a:spcBef>
                <a:spcPct val="30000"/>
              </a:spcBef>
              <a:spcAft>
                <a:spcPct val="0"/>
              </a:spcAft>
              <a:defRPr sz="1200">
                <a:solidFill>
                  <a:schemeClr val="tx1"/>
                </a:solidFill>
                <a:latin typeface="Arial" charset="0"/>
              </a:defRPr>
            </a:lvl7pPr>
            <a:lvl8pPr marL="3429000" indent="-228600" defTabSz="1000125" eaLnBrk="0" fontAlgn="base" hangingPunct="0">
              <a:spcBef>
                <a:spcPct val="30000"/>
              </a:spcBef>
              <a:spcAft>
                <a:spcPct val="0"/>
              </a:spcAft>
              <a:defRPr sz="1200">
                <a:solidFill>
                  <a:schemeClr val="tx1"/>
                </a:solidFill>
                <a:latin typeface="Arial" charset="0"/>
              </a:defRPr>
            </a:lvl8pPr>
            <a:lvl9pPr marL="3886200" indent="-228600" defTabSz="1000125" eaLnBrk="0" fontAlgn="base" hangingPunct="0">
              <a:spcBef>
                <a:spcPct val="30000"/>
              </a:spcBef>
              <a:spcAft>
                <a:spcPct val="0"/>
              </a:spcAft>
              <a:defRPr sz="1200">
                <a:solidFill>
                  <a:schemeClr val="tx1"/>
                </a:solidFill>
                <a:latin typeface="Arial" charset="0"/>
              </a:defRPr>
            </a:lvl9pPr>
          </a:lstStyle>
          <a:p>
            <a:pPr eaLnBrk="1" hangingPunct="1">
              <a:spcBef>
                <a:spcPct val="0"/>
              </a:spcBef>
            </a:pPr>
            <a:endParaRPr lang="en-US" altLang="da-DK" sz="1300" smtClean="0"/>
          </a:p>
        </p:txBody>
      </p:sp>
      <p:sp>
        <p:nvSpPr>
          <p:cNvPr id="17203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00125" eaLnBrk="0" hangingPunct="0">
              <a:spcBef>
                <a:spcPct val="30000"/>
              </a:spcBef>
              <a:defRPr sz="1200">
                <a:solidFill>
                  <a:schemeClr val="tx1"/>
                </a:solidFill>
                <a:latin typeface="Arial" charset="0"/>
              </a:defRPr>
            </a:lvl1pPr>
            <a:lvl2pPr marL="742950" indent="-285750" defTabSz="1000125" eaLnBrk="0" hangingPunct="0">
              <a:spcBef>
                <a:spcPct val="30000"/>
              </a:spcBef>
              <a:defRPr sz="1200">
                <a:solidFill>
                  <a:schemeClr val="tx1"/>
                </a:solidFill>
                <a:latin typeface="Arial" charset="0"/>
              </a:defRPr>
            </a:lvl2pPr>
            <a:lvl3pPr marL="1143000" indent="-228600" defTabSz="1000125" eaLnBrk="0" hangingPunct="0">
              <a:spcBef>
                <a:spcPct val="30000"/>
              </a:spcBef>
              <a:defRPr sz="1200">
                <a:solidFill>
                  <a:schemeClr val="tx1"/>
                </a:solidFill>
                <a:latin typeface="Arial" charset="0"/>
              </a:defRPr>
            </a:lvl3pPr>
            <a:lvl4pPr marL="1600200" indent="-228600" defTabSz="1000125" eaLnBrk="0" hangingPunct="0">
              <a:spcBef>
                <a:spcPct val="30000"/>
              </a:spcBef>
              <a:defRPr sz="1200">
                <a:solidFill>
                  <a:schemeClr val="tx1"/>
                </a:solidFill>
                <a:latin typeface="Arial" charset="0"/>
              </a:defRPr>
            </a:lvl4pPr>
            <a:lvl5pPr marL="2057400" indent="-228600" defTabSz="1000125" eaLnBrk="0" hangingPunct="0">
              <a:spcBef>
                <a:spcPct val="30000"/>
              </a:spcBef>
              <a:defRPr sz="1200">
                <a:solidFill>
                  <a:schemeClr val="tx1"/>
                </a:solidFill>
                <a:latin typeface="Arial" charset="0"/>
              </a:defRPr>
            </a:lvl5pPr>
            <a:lvl6pPr marL="2514600" indent="-228600" defTabSz="1000125" eaLnBrk="0" fontAlgn="base" hangingPunct="0">
              <a:spcBef>
                <a:spcPct val="30000"/>
              </a:spcBef>
              <a:spcAft>
                <a:spcPct val="0"/>
              </a:spcAft>
              <a:defRPr sz="1200">
                <a:solidFill>
                  <a:schemeClr val="tx1"/>
                </a:solidFill>
                <a:latin typeface="Arial" charset="0"/>
              </a:defRPr>
            </a:lvl6pPr>
            <a:lvl7pPr marL="2971800" indent="-228600" defTabSz="1000125" eaLnBrk="0" fontAlgn="base" hangingPunct="0">
              <a:spcBef>
                <a:spcPct val="30000"/>
              </a:spcBef>
              <a:spcAft>
                <a:spcPct val="0"/>
              </a:spcAft>
              <a:defRPr sz="1200">
                <a:solidFill>
                  <a:schemeClr val="tx1"/>
                </a:solidFill>
                <a:latin typeface="Arial" charset="0"/>
              </a:defRPr>
            </a:lvl7pPr>
            <a:lvl8pPr marL="3429000" indent="-228600" defTabSz="1000125" eaLnBrk="0" fontAlgn="base" hangingPunct="0">
              <a:spcBef>
                <a:spcPct val="30000"/>
              </a:spcBef>
              <a:spcAft>
                <a:spcPct val="0"/>
              </a:spcAft>
              <a:defRPr sz="1200">
                <a:solidFill>
                  <a:schemeClr val="tx1"/>
                </a:solidFill>
                <a:latin typeface="Arial" charset="0"/>
              </a:defRPr>
            </a:lvl8pPr>
            <a:lvl9pPr marL="3886200" indent="-228600" defTabSz="1000125" eaLnBrk="0" fontAlgn="base" hangingPunct="0">
              <a:spcBef>
                <a:spcPct val="30000"/>
              </a:spcBef>
              <a:spcAft>
                <a:spcPct val="0"/>
              </a:spcAft>
              <a:defRPr sz="1200">
                <a:solidFill>
                  <a:schemeClr val="tx1"/>
                </a:solidFill>
                <a:latin typeface="Arial" charset="0"/>
              </a:defRPr>
            </a:lvl9pPr>
          </a:lstStyle>
          <a:p>
            <a:pPr eaLnBrk="1" hangingPunct="1">
              <a:spcBef>
                <a:spcPct val="0"/>
              </a:spcBef>
            </a:pPr>
            <a:fld id="{6EF89871-B71A-48DA-98AD-889158D4DDF6}" type="slidenum">
              <a:rPr lang="en-US" altLang="da-DK" sz="1300" smtClean="0"/>
              <a:pPr eaLnBrk="1" hangingPunct="1">
                <a:spcBef>
                  <a:spcPct val="0"/>
                </a:spcBef>
              </a:pPr>
              <a:t>10</a:t>
            </a:fld>
            <a:endParaRPr lang="en-US" altLang="da-DK" sz="1300" smtClean="0"/>
          </a:p>
        </p:txBody>
      </p:sp>
      <p:sp>
        <p:nvSpPr>
          <p:cNvPr id="172037" name="Rectangle 2"/>
          <p:cNvSpPr>
            <a:spLocks noGrp="1" noRot="1" noChangeAspect="1" noChangeArrowheads="1" noTextEdit="1"/>
          </p:cNvSpPr>
          <p:nvPr>
            <p:ph type="sldImg"/>
          </p:nvPr>
        </p:nvSpPr>
        <p:spPr>
          <a:ln/>
        </p:spPr>
      </p:sp>
      <p:sp>
        <p:nvSpPr>
          <p:cNvPr id="17203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da-DK" smtClean="0"/>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00125" eaLnBrk="0" hangingPunct="0">
              <a:spcBef>
                <a:spcPct val="30000"/>
              </a:spcBef>
              <a:defRPr sz="1200">
                <a:solidFill>
                  <a:schemeClr val="tx1"/>
                </a:solidFill>
                <a:latin typeface="Arial" charset="0"/>
              </a:defRPr>
            </a:lvl1pPr>
            <a:lvl2pPr marL="742950" indent="-285750" defTabSz="1000125" eaLnBrk="0" hangingPunct="0">
              <a:spcBef>
                <a:spcPct val="30000"/>
              </a:spcBef>
              <a:defRPr sz="1200">
                <a:solidFill>
                  <a:schemeClr val="tx1"/>
                </a:solidFill>
                <a:latin typeface="Arial" charset="0"/>
              </a:defRPr>
            </a:lvl2pPr>
            <a:lvl3pPr marL="1143000" indent="-228600" defTabSz="1000125" eaLnBrk="0" hangingPunct="0">
              <a:spcBef>
                <a:spcPct val="30000"/>
              </a:spcBef>
              <a:defRPr sz="1200">
                <a:solidFill>
                  <a:schemeClr val="tx1"/>
                </a:solidFill>
                <a:latin typeface="Arial" charset="0"/>
              </a:defRPr>
            </a:lvl3pPr>
            <a:lvl4pPr marL="1600200" indent="-228600" defTabSz="1000125" eaLnBrk="0" hangingPunct="0">
              <a:spcBef>
                <a:spcPct val="30000"/>
              </a:spcBef>
              <a:defRPr sz="1200">
                <a:solidFill>
                  <a:schemeClr val="tx1"/>
                </a:solidFill>
                <a:latin typeface="Arial" charset="0"/>
              </a:defRPr>
            </a:lvl4pPr>
            <a:lvl5pPr marL="2057400" indent="-228600" defTabSz="1000125" eaLnBrk="0" hangingPunct="0">
              <a:spcBef>
                <a:spcPct val="30000"/>
              </a:spcBef>
              <a:defRPr sz="1200">
                <a:solidFill>
                  <a:schemeClr val="tx1"/>
                </a:solidFill>
                <a:latin typeface="Arial" charset="0"/>
              </a:defRPr>
            </a:lvl5pPr>
            <a:lvl6pPr marL="2514600" indent="-228600" defTabSz="1000125" eaLnBrk="0" fontAlgn="base" hangingPunct="0">
              <a:spcBef>
                <a:spcPct val="30000"/>
              </a:spcBef>
              <a:spcAft>
                <a:spcPct val="0"/>
              </a:spcAft>
              <a:defRPr sz="1200">
                <a:solidFill>
                  <a:schemeClr val="tx1"/>
                </a:solidFill>
                <a:latin typeface="Arial" charset="0"/>
              </a:defRPr>
            </a:lvl6pPr>
            <a:lvl7pPr marL="2971800" indent="-228600" defTabSz="1000125" eaLnBrk="0" fontAlgn="base" hangingPunct="0">
              <a:spcBef>
                <a:spcPct val="30000"/>
              </a:spcBef>
              <a:spcAft>
                <a:spcPct val="0"/>
              </a:spcAft>
              <a:defRPr sz="1200">
                <a:solidFill>
                  <a:schemeClr val="tx1"/>
                </a:solidFill>
                <a:latin typeface="Arial" charset="0"/>
              </a:defRPr>
            </a:lvl7pPr>
            <a:lvl8pPr marL="3429000" indent="-228600" defTabSz="1000125" eaLnBrk="0" fontAlgn="base" hangingPunct="0">
              <a:spcBef>
                <a:spcPct val="30000"/>
              </a:spcBef>
              <a:spcAft>
                <a:spcPct val="0"/>
              </a:spcAft>
              <a:defRPr sz="1200">
                <a:solidFill>
                  <a:schemeClr val="tx1"/>
                </a:solidFill>
                <a:latin typeface="Arial" charset="0"/>
              </a:defRPr>
            </a:lvl8pPr>
            <a:lvl9pPr marL="3886200" indent="-228600" defTabSz="1000125" eaLnBrk="0" fontAlgn="base" hangingPunct="0">
              <a:spcBef>
                <a:spcPct val="30000"/>
              </a:spcBef>
              <a:spcAft>
                <a:spcPct val="0"/>
              </a:spcAft>
              <a:defRPr sz="1200">
                <a:solidFill>
                  <a:schemeClr val="tx1"/>
                </a:solidFill>
                <a:latin typeface="Arial" charset="0"/>
              </a:defRPr>
            </a:lvl9pPr>
          </a:lstStyle>
          <a:p>
            <a:pPr eaLnBrk="1" hangingPunct="1">
              <a:spcBef>
                <a:spcPct val="0"/>
              </a:spcBef>
            </a:pPr>
            <a:r>
              <a:rPr lang="en-US" altLang="da-DK" sz="1300" smtClean="0"/>
              <a:t>Genetisk teori for naturlig selektion </a:t>
            </a:r>
          </a:p>
        </p:txBody>
      </p:sp>
      <p:sp>
        <p:nvSpPr>
          <p:cNvPr id="235523"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00125" eaLnBrk="0" hangingPunct="0">
              <a:spcBef>
                <a:spcPct val="30000"/>
              </a:spcBef>
              <a:defRPr sz="1200">
                <a:solidFill>
                  <a:schemeClr val="tx1"/>
                </a:solidFill>
                <a:latin typeface="Arial" charset="0"/>
              </a:defRPr>
            </a:lvl1pPr>
            <a:lvl2pPr marL="742950" indent="-285750" defTabSz="1000125" eaLnBrk="0" hangingPunct="0">
              <a:spcBef>
                <a:spcPct val="30000"/>
              </a:spcBef>
              <a:defRPr sz="1200">
                <a:solidFill>
                  <a:schemeClr val="tx1"/>
                </a:solidFill>
                <a:latin typeface="Arial" charset="0"/>
              </a:defRPr>
            </a:lvl2pPr>
            <a:lvl3pPr marL="1143000" indent="-228600" defTabSz="1000125" eaLnBrk="0" hangingPunct="0">
              <a:spcBef>
                <a:spcPct val="30000"/>
              </a:spcBef>
              <a:defRPr sz="1200">
                <a:solidFill>
                  <a:schemeClr val="tx1"/>
                </a:solidFill>
                <a:latin typeface="Arial" charset="0"/>
              </a:defRPr>
            </a:lvl3pPr>
            <a:lvl4pPr marL="1600200" indent="-228600" defTabSz="1000125" eaLnBrk="0" hangingPunct="0">
              <a:spcBef>
                <a:spcPct val="30000"/>
              </a:spcBef>
              <a:defRPr sz="1200">
                <a:solidFill>
                  <a:schemeClr val="tx1"/>
                </a:solidFill>
                <a:latin typeface="Arial" charset="0"/>
              </a:defRPr>
            </a:lvl4pPr>
            <a:lvl5pPr marL="2057400" indent="-228600" defTabSz="1000125" eaLnBrk="0" hangingPunct="0">
              <a:spcBef>
                <a:spcPct val="30000"/>
              </a:spcBef>
              <a:defRPr sz="1200">
                <a:solidFill>
                  <a:schemeClr val="tx1"/>
                </a:solidFill>
                <a:latin typeface="Arial" charset="0"/>
              </a:defRPr>
            </a:lvl5pPr>
            <a:lvl6pPr marL="2514600" indent="-228600" defTabSz="1000125" eaLnBrk="0" fontAlgn="base" hangingPunct="0">
              <a:spcBef>
                <a:spcPct val="30000"/>
              </a:spcBef>
              <a:spcAft>
                <a:spcPct val="0"/>
              </a:spcAft>
              <a:defRPr sz="1200">
                <a:solidFill>
                  <a:schemeClr val="tx1"/>
                </a:solidFill>
                <a:latin typeface="Arial" charset="0"/>
              </a:defRPr>
            </a:lvl6pPr>
            <a:lvl7pPr marL="2971800" indent="-228600" defTabSz="1000125" eaLnBrk="0" fontAlgn="base" hangingPunct="0">
              <a:spcBef>
                <a:spcPct val="30000"/>
              </a:spcBef>
              <a:spcAft>
                <a:spcPct val="0"/>
              </a:spcAft>
              <a:defRPr sz="1200">
                <a:solidFill>
                  <a:schemeClr val="tx1"/>
                </a:solidFill>
                <a:latin typeface="Arial" charset="0"/>
              </a:defRPr>
            </a:lvl7pPr>
            <a:lvl8pPr marL="3429000" indent="-228600" defTabSz="1000125" eaLnBrk="0" fontAlgn="base" hangingPunct="0">
              <a:spcBef>
                <a:spcPct val="30000"/>
              </a:spcBef>
              <a:spcAft>
                <a:spcPct val="0"/>
              </a:spcAft>
              <a:defRPr sz="1200">
                <a:solidFill>
                  <a:schemeClr val="tx1"/>
                </a:solidFill>
                <a:latin typeface="Arial" charset="0"/>
              </a:defRPr>
            </a:lvl8pPr>
            <a:lvl9pPr marL="3886200" indent="-228600" defTabSz="1000125" eaLnBrk="0" fontAlgn="base" hangingPunct="0">
              <a:spcBef>
                <a:spcPct val="30000"/>
              </a:spcBef>
              <a:spcAft>
                <a:spcPct val="0"/>
              </a:spcAft>
              <a:defRPr sz="1200">
                <a:solidFill>
                  <a:schemeClr val="tx1"/>
                </a:solidFill>
                <a:latin typeface="Arial" charset="0"/>
              </a:defRPr>
            </a:lvl9pPr>
          </a:lstStyle>
          <a:p>
            <a:pPr eaLnBrk="1" hangingPunct="1">
              <a:spcBef>
                <a:spcPct val="0"/>
              </a:spcBef>
            </a:pPr>
            <a:endParaRPr lang="en-US" altLang="da-DK" sz="1300" smtClean="0"/>
          </a:p>
        </p:txBody>
      </p:sp>
      <p:sp>
        <p:nvSpPr>
          <p:cNvPr id="23552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00125" eaLnBrk="0" hangingPunct="0">
              <a:spcBef>
                <a:spcPct val="30000"/>
              </a:spcBef>
              <a:defRPr sz="1200">
                <a:solidFill>
                  <a:schemeClr val="tx1"/>
                </a:solidFill>
                <a:latin typeface="Arial" charset="0"/>
              </a:defRPr>
            </a:lvl1pPr>
            <a:lvl2pPr marL="742950" indent="-285750" defTabSz="1000125" eaLnBrk="0" hangingPunct="0">
              <a:spcBef>
                <a:spcPct val="30000"/>
              </a:spcBef>
              <a:defRPr sz="1200">
                <a:solidFill>
                  <a:schemeClr val="tx1"/>
                </a:solidFill>
                <a:latin typeface="Arial" charset="0"/>
              </a:defRPr>
            </a:lvl2pPr>
            <a:lvl3pPr marL="1143000" indent="-228600" defTabSz="1000125" eaLnBrk="0" hangingPunct="0">
              <a:spcBef>
                <a:spcPct val="30000"/>
              </a:spcBef>
              <a:defRPr sz="1200">
                <a:solidFill>
                  <a:schemeClr val="tx1"/>
                </a:solidFill>
                <a:latin typeface="Arial" charset="0"/>
              </a:defRPr>
            </a:lvl3pPr>
            <a:lvl4pPr marL="1600200" indent="-228600" defTabSz="1000125" eaLnBrk="0" hangingPunct="0">
              <a:spcBef>
                <a:spcPct val="30000"/>
              </a:spcBef>
              <a:defRPr sz="1200">
                <a:solidFill>
                  <a:schemeClr val="tx1"/>
                </a:solidFill>
                <a:latin typeface="Arial" charset="0"/>
              </a:defRPr>
            </a:lvl4pPr>
            <a:lvl5pPr marL="2057400" indent="-228600" defTabSz="1000125" eaLnBrk="0" hangingPunct="0">
              <a:spcBef>
                <a:spcPct val="30000"/>
              </a:spcBef>
              <a:defRPr sz="1200">
                <a:solidFill>
                  <a:schemeClr val="tx1"/>
                </a:solidFill>
                <a:latin typeface="Arial" charset="0"/>
              </a:defRPr>
            </a:lvl5pPr>
            <a:lvl6pPr marL="2514600" indent="-228600" defTabSz="1000125" eaLnBrk="0" fontAlgn="base" hangingPunct="0">
              <a:spcBef>
                <a:spcPct val="30000"/>
              </a:spcBef>
              <a:spcAft>
                <a:spcPct val="0"/>
              </a:spcAft>
              <a:defRPr sz="1200">
                <a:solidFill>
                  <a:schemeClr val="tx1"/>
                </a:solidFill>
                <a:latin typeface="Arial" charset="0"/>
              </a:defRPr>
            </a:lvl6pPr>
            <a:lvl7pPr marL="2971800" indent="-228600" defTabSz="1000125" eaLnBrk="0" fontAlgn="base" hangingPunct="0">
              <a:spcBef>
                <a:spcPct val="30000"/>
              </a:spcBef>
              <a:spcAft>
                <a:spcPct val="0"/>
              </a:spcAft>
              <a:defRPr sz="1200">
                <a:solidFill>
                  <a:schemeClr val="tx1"/>
                </a:solidFill>
                <a:latin typeface="Arial" charset="0"/>
              </a:defRPr>
            </a:lvl7pPr>
            <a:lvl8pPr marL="3429000" indent="-228600" defTabSz="1000125" eaLnBrk="0" fontAlgn="base" hangingPunct="0">
              <a:spcBef>
                <a:spcPct val="30000"/>
              </a:spcBef>
              <a:spcAft>
                <a:spcPct val="0"/>
              </a:spcAft>
              <a:defRPr sz="1200">
                <a:solidFill>
                  <a:schemeClr val="tx1"/>
                </a:solidFill>
                <a:latin typeface="Arial" charset="0"/>
              </a:defRPr>
            </a:lvl8pPr>
            <a:lvl9pPr marL="3886200" indent="-228600" defTabSz="1000125" eaLnBrk="0" fontAlgn="base" hangingPunct="0">
              <a:spcBef>
                <a:spcPct val="30000"/>
              </a:spcBef>
              <a:spcAft>
                <a:spcPct val="0"/>
              </a:spcAft>
              <a:defRPr sz="1200">
                <a:solidFill>
                  <a:schemeClr val="tx1"/>
                </a:solidFill>
                <a:latin typeface="Arial" charset="0"/>
              </a:defRPr>
            </a:lvl9pPr>
          </a:lstStyle>
          <a:p>
            <a:pPr eaLnBrk="1" hangingPunct="1">
              <a:spcBef>
                <a:spcPct val="0"/>
              </a:spcBef>
            </a:pPr>
            <a:fld id="{C09272C1-0FC2-4481-89B9-9F0F2E79CC08}" type="slidenum">
              <a:rPr lang="en-US" altLang="da-DK" sz="1300" smtClean="0"/>
              <a:pPr eaLnBrk="1" hangingPunct="1">
                <a:spcBef>
                  <a:spcPct val="0"/>
                </a:spcBef>
              </a:pPr>
              <a:t>100</a:t>
            </a:fld>
            <a:endParaRPr lang="en-US" altLang="da-DK" sz="1300" smtClean="0"/>
          </a:p>
        </p:txBody>
      </p:sp>
      <p:sp>
        <p:nvSpPr>
          <p:cNvPr id="235525" name="Rectangle 2"/>
          <p:cNvSpPr>
            <a:spLocks noGrp="1" noRot="1" noChangeAspect="1" noChangeArrowheads="1" noTextEdit="1"/>
          </p:cNvSpPr>
          <p:nvPr>
            <p:ph type="sldImg"/>
          </p:nvPr>
        </p:nvSpPr>
        <p:spPr>
          <a:ln/>
        </p:spPr>
      </p:sp>
      <p:sp>
        <p:nvSpPr>
          <p:cNvPr id="235526" name="Rectangle 3"/>
          <p:cNvSpPr>
            <a:spLocks noGrp="1" noChangeArrowheads="1"/>
          </p:cNvSpPr>
          <p:nvPr>
            <p:ph type="body" idx="1"/>
          </p:nvPr>
        </p:nvSpPr>
        <p:spPr>
          <a:xfrm>
            <a:off x="709613" y="4862513"/>
            <a:ext cx="5680075" cy="460216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da-DK" smtClean="0"/>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546"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00125" eaLnBrk="0" hangingPunct="0">
              <a:spcBef>
                <a:spcPct val="30000"/>
              </a:spcBef>
              <a:defRPr sz="1200">
                <a:solidFill>
                  <a:schemeClr val="tx1"/>
                </a:solidFill>
                <a:latin typeface="Arial" charset="0"/>
              </a:defRPr>
            </a:lvl1pPr>
            <a:lvl2pPr marL="742950" indent="-285750" defTabSz="1000125" eaLnBrk="0" hangingPunct="0">
              <a:spcBef>
                <a:spcPct val="30000"/>
              </a:spcBef>
              <a:defRPr sz="1200">
                <a:solidFill>
                  <a:schemeClr val="tx1"/>
                </a:solidFill>
                <a:latin typeface="Arial" charset="0"/>
              </a:defRPr>
            </a:lvl2pPr>
            <a:lvl3pPr marL="1143000" indent="-228600" defTabSz="1000125" eaLnBrk="0" hangingPunct="0">
              <a:spcBef>
                <a:spcPct val="30000"/>
              </a:spcBef>
              <a:defRPr sz="1200">
                <a:solidFill>
                  <a:schemeClr val="tx1"/>
                </a:solidFill>
                <a:latin typeface="Arial" charset="0"/>
              </a:defRPr>
            </a:lvl3pPr>
            <a:lvl4pPr marL="1600200" indent="-228600" defTabSz="1000125" eaLnBrk="0" hangingPunct="0">
              <a:spcBef>
                <a:spcPct val="30000"/>
              </a:spcBef>
              <a:defRPr sz="1200">
                <a:solidFill>
                  <a:schemeClr val="tx1"/>
                </a:solidFill>
                <a:latin typeface="Arial" charset="0"/>
              </a:defRPr>
            </a:lvl4pPr>
            <a:lvl5pPr marL="2057400" indent="-228600" defTabSz="1000125" eaLnBrk="0" hangingPunct="0">
              <a:spcBef>
                <a:spcPct val="30000"/>
              </a:spcBef>
              <a:defRPr sz="1200">
                <a:solidFill>
                  <a:schemeClr val="tx1"/>
                </a:solidFill>
                <a:latin typeface="Arial" charset="0"/>
              </a:defRPr>
            </a:lvl5pPr>
            <a:lvl6pPr marL="2514600" indent="-228600" defTabSz="1000125" eaLnBrk="0" fontAlgn="base" hangingPunct="0">
              <a:spcBef>
                <a:spcPct val="30000"/>
              </a:spcBef>
              <a:spcAft>
                <a:spcPct val="0"/>
              </a:spcAft>
              <a:defRPr sz="1200">
                <a:solidFill>
                  <a:schemeClr val="tx1"/>
                </a:solidFill>
                <a:latin typeface="Arial" charset="0"/>
              </a:defRPr>
            </a:lvl6pPr>
            <a:lvl7pPr marL="2971800" indent="-228600" defTabSz="1000125" eaLnBrk="0" fontAlgn="base" hangingPunct="0">
              <a:spcBef>
                <a:spcPct val="30000"/>
              </a:spcBef>
              <a:spcAft>
                <a:spcPct val="0"/>
              </a:spcAft>
              <a:defRPr sz="1200">
                <a:solidFill>
                  <a:schemeClr val="tx1"/>
                </a:solidFill>
                <a:latin typeface="Arial" charset="0"/>
              </a:defRPr>
            </a:lvl7pPr>
            <a:lvl8pPr marL="3429000" indent="-228600" defTabSz="1000125" eaLnBrk="0" fontAlgn="base" hangingPunct="0">
              <a:spcBef>
                <a:spcPct val="30000"/>
              </a:spcBef>
              <a:spcAft>
                <a:spcPct val="0"/>
              </a:spcAft>
              <a:defRPr sz="1200">
                <a:solidFill>
                  <a:schemeClr val="tx1"/>
                </a:solidFill>
                <a:latin typeface="Arial" charset="0"/>
              </a:defRPr>
            </a:lvl8pPr>
            <a:lvl9pPr marL="3886200" indent="-228600" defTabSz="1000125" eaLnBrk="0" fontAlgn="base" hangingPunct="0">
              <a:spcBef>
                <a:spcPct val="30000"/>
              </a:spcBef>
              <a:spcAft>
                <a:spcPct val="0"/>
              </a:spcAft>
              <a:defRPr sz="1200">
                <a:solidFill>
                  <a:schemeClr val="tx1"/>
                </a:solidFill>
                <a:latin typeface="Arial" charset="0"/>
              </a:defRPr>
            </a:lvl9pPr>
          </a:lstStyle>
          <a:p>
            <a:pPr eaLnBrk="1" hangingPunct="1">
              <a:spcBef>
                <a:spcPct val="0"/>
              </a:spcBef>
            </a:pPr>
            <a:r>
              <a:rPr lang="en-US" altLang="da-DK" sz="1300" smtClean="0"/>
              <a:t>Genetisk teori for naturlig selektion </a:t>
            </a:r>
          </a:p>
        </p:txBody>
      </p:sp>
      <p:sp>
        <p:nvSpPr>
          <p:cNvPr id="236547"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00125" eaLnBrk="0" hangingPunct="0">
              <a:spcBef>
                <a:spcPct val="30000"/>
              </a:spcBef>
              <a:defRPr sz="1200">
                <a:solidFill>
                  <a:schemeClr val="tx1"/>
                </a:solidFill>
                <a:latin typeface="Arial" charset="0"/>
              </a:defRPr>
            </a:lvl1pPr>
            <a:lvl2pPr marL="742950" indent="-285750" defTabSz="1000125" eaLnBrk="0" hangingPunct="0">
              <a:spcBef>
                <a:spcPct val="30000"/>
              </a:spcBef>
              <a:defRPr sz="1200">
                <a:solidFill>
                  <a:schemeClr val="tx1"/>
                </a:solidFill>
                <a:latin typeface="Arial" charset="0"/>
              </a:defRPr>
            </a:lvl2pPr>
            <a:lvl3pPr marL="1143000" indent="-228600" defTabSz="1000125" eaLnBrk="0" hangingPunct="0">
              <a:spcBef>
                <a:spcPct val="30000"/>
              </a:spcBef>
              <a:defRPr sz="1200">
                <a:solidFill>
                  <a:schemeClr val="tx1"/>
                </a:solidFill>
                <a:latin typeface="Arial" charset="0"/>
              </a:defRPr>
            </a:lvl3pPr>
            <a:lvl4pPr marL="1600200" indent="-228600" defTabSz="1000125" eaLnBrk="0" hangingPunct="0">
              <a:spcBef>
                <a:spcPct val="30000"/>
              </a:spcBef>
              <a:defRPr sz="1200">
                <a:solidFill>
                  <a:schemeClr val="tx1"/>
                </a:solidFill>
                <a:latin typeface="Arial" charset="0"/>
              </a:defRPr>
            </a:lvl4pPr>
            <a:lvl5pPr marL="2057400" indent="-228600" defTabSz="1000125" eaLnBrk="0" hangingPunct="0">
              <a:spcBef>
                <a:spcPct val="30000"/>
              </a:spcBef>
              <a:defRPr sz="1200">
                <a:solidFill>
                  <a:schemeClr val="tx1"/>
                </a:solidFill>
                <a:latin typeface="Arial" charset="0"/>
              </a:defRPr>
            </a:lvl5pPr>
            <a:lvl6pPr marL="2514600" indent="-228600" defTabSz="1000125" eaLnBrk="0" fontAlgn="base" hangingPunct="0">
              <a:spcBef>
                <a:spcPct val="30000"/>
              </a:spcBef>
              <a:spcAft>
                <a:spcPct val="0"/>
              </a:spcAft>
              <a:defRPr sz="1200">
                <a:solidFill>
                  <a:schemeClr val="tx1"/>
                </a:solidFill>
                <a:latin typeface="Arial" charset="0"/>
              </a:defRPr>
            </a:lvl6pPr>
            <a:lvl7pPr marL="2971800" indent="-228600" defTabSz="1000125" eaLnBrk="0" fontAlgn="base" hangingPunct="0">
              <a:spcBef>
                <a:spcPct val="30000"/>
              </a:spcBef>
              <a:spcAft>
                <a:spcPct val="0"/>
              </a:spcAft>
              <a:defRPr sz="1200">
                <a:solidFill>
                  <a:schemeClr val="tx1"/>
                </a:solidFill>
                <a:latin typeface="Arial" charset="0"/>
              </a:defRPr>
            </a:lvl7pPr>
            <a:lvl8pPr marL="3429000" indent="-228600" defTabSz="1000125" eaLnBrk="0" fontAlgn="base" hangingPunct="0">
              <a:spcBef>
                <a:spcPct val="30000"/>
              </a:spcBef>
              <a:spcAft>
                <a:spcPct val="0"/>
              </a:spcAft>
              <a:defRPr sz="1200">
                <a:solidFill>
                  <a:schemeClr val="tx1"/>
                </a:solidFill>
                <a:latin typeface="Arial" charset="0"/>
              </a:defRPr>
            </a:lvl8pPr>
            <a:lvl9pPr marL="3886200" indent="-228600" defTabSz="1000125" eaLnBrk="0" fontAlgn="base" hangingPunct="0">
              <a:spcBef>
                <a:spcPct val="30000"/>
              </a:spcBef>
              <a:spcAft>
                <a:spcPct val="0"/>
              </a:spcAft>
              <a:defRPr sz="1200">
                <a:solidFill>
                  <a:schemeClr val="tx1"/>
                </a:solidFill>
                <a:latin typeface="Arial" charset="0"/>
              </a:defRPr>
            </a:lvl9pPr>
          </a:lstStyle>
          <a:p>
            <a:pPr eaLnBrk="1" hangingPunct="1">
              <a:spcBef>
                <a:spcPct val="0"/>
              </a:spcBef>
            </a:pPr>
            <a:endParaRPr lang="en-US" altLang="da-DK" sz="1300" smtClean="0"/>
          </a:p>
        </p:txBody>
      </p:sp>
      <p:sp>
        <p:nvSpPr>
          <p:cNvPr id="23654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00125" eaLnBrk="0" hangingPunct="0">
              <a:spcBef>
                <a:spcPct val="30000"/>
              </a:spcBef>
              <a:defRPr sz="1200">
                <a:solidFill>
                  <a:schemeClr val="tx1"/>
                </a:solidFill>
                <a:latin typeface="Arial" charset="0"/>
              </a:defRPr>
            </a:lvl1pPr>
            <a:lvl2pPr marL="742950" indent="-285750" defTabSz="1000125" eaLnBrk="0" hangingPunct="0">
              <a:spcBef>
                <a:spcPct val="30000"/>
              </a:spcBef>
              <a:defRPr sz="1200">
                <a:solidFill>
                  <a:schemeClr val="tx1"/>
                </a:solidFill>
                <a:latin typeface="Arial" charset="0"/>
              </a:defRPr>
            </a:lvl2pPr>
            <a:lvl3pPr marL="1143000" indent="-228600" defTabSz="1000125" eaLnBrk="0" hangingPunct="0">
              <a:spcBef>
                <a:spcPct val="30000"/>
              </a:spcBef>
              <a:defRPr sz="1200">
                <a:solidFill>
                  <a:schemeClr val="tx1"/>
                </a:solidFill>
                <a:latin typeface="Arial" charset="0"/>
              </a:defRPr>
            </a:lvl3pPr>
            <a:lvl4pPr marL="1600200" indent="-228600" defTabSz="1000125" eaLnBrk="0" hangingPunct="0">
              <a:spcBef>
                <a:spcPct val="30000"/>
              </a:spcBef>
              <a:defRPr sz="1200">
                <a:solidFill>
                  <a:schemeClr val="tx1"/>
                </a:solidFill>
                <a:latin typeface="Arial" charset="0"/>
              </a:defRPr>
            </a:lvl4pPr>
            <a:lvl5pPr marL="2057400" indent="-228600" defTabSz="1000125" eaLnBrk="0" hangingPunct="0">
              <a:spcBef>
                <a:spcPct val="30000"/>
              </a:spcBef>
              <a:defRPr sz="1200">
                <a:solidFill>
                  <a:schemeClr val="tx1"/>
                </a:solidFill>
                <a:latin typeface="Arial" charset="0"/>
              </a:defRPr>
            </a:lvl5pPr>
            <a:lvl6pPr marL="2514600" indent="-228600" defTabSz="1000125" eaLnBrk="0" fontAlgn="base" hangingPunct="0">
              <a:spcBef>
                <a:spcPct val="30000"/>
              </a:spcBef>
              <a:spcAft>
                <a:spcPct val="0"/>
              </a:spcAft>
              <a:defRPr sz="1200">
                <a:solidFill>
                  <a:schemeClr val="tx1"/>
                </a:solidFill>
                <a:latin typeface="Arial" charset="0"/>
              </a:defRPr>
            </a:lvl6pPr>
            <a:lvl7pPr marL="2971800" indent="-228600" defTabSz="1000125" eaLnBrk="0" fontAlgn="base" hangingPunct="0">
              <a:spcBef>
                <a:spcPct val="30000"/>
              </a:spcBef>
              <a:spcAft>
                <a:spcPct val="0"/>
              </a:spcAft>
              <a:defRPr sz="1200">
                <a:solidFill>
                  <a:schemeClr val="tx1"/>
                </a:solidFill>
                <a:latin typeface="Arial" charset="0"/>
              </a:defRPr>
            </a:lvl7pPr>
            <a:lvl8pPr marL="3429000" indent="-228600" defTabSz="1000125" eaLnBrk="0" fontAlgn="base" hangingPunct="0">
              <a:spcBef>
                <a:spcPct val="30000"/>
              </a:spcBef>
              <a:spcAft>
                <a:spcPct val="0"/>
              </a:spcAft>
              <a:defRPr sz="1200">
                <a:solidFill>
                  <a:schemeClr val="tx1"/>
                </a:solidFill>
                <a:latin typeface="Arial" charset="0"/>
              </a:defRPr>
            </a:lvl8pPr>
            <a:lvl9pPr marL="3886200" indent="-228600" defTabSz="1000125" eaLnBrk="0" fontAlgn="base" hangingPunct="0">
              <a:spcBef>
                <a:spcPct val="30000"/>
              </a:spcBef>
              <a:spcAft>
                <a:spcPct val="0"/>
              </a:spcAft>
              <a:defRPr sz="1200">
                <a:solidFill>
                  <a:schemeClr val="tx1"/>
                </a:solidFill>
                <a:latin typeface="Arial" charset="0"/>
              </a:defRPr>
            </a:lvl9pPr>
          </a:lstStyle>
          <a:p>
            <a:pPr eaLnBrk="1" hangingPunct="1">
              <a:spcBef>
                <a:spcPct val="0"/>
              </a:spcBef>
            </a:pPr>
            <a:fld id="{85A80EAB-A640-4C05-8314-19FDA55C813E}" type="slidenum">
              <a:rPr lang="en-US" altLang="da-DK" sz="1300" smtClean="0"/>
              <a:pPr eaLnBrk="1" hangingPunct="1">
                <a:spcBef>
                  <a:spcPct val="0"/>
                </a:spcBef>
              </a:pPr>
              <a:t>101</a:t>
            </a:fld>
            <a:endParaRPr lang="en-US" altLang="da-DK" sz="1300" smtClean="0"/>
          </a:p>
        </p:txBody>
      </p:sp>
      <p:sp>
        <p:nvSpPr>
          <p:cNvPr id="236549" name="Rectangle 2"/>
          <p:cNvSpPr>
            <a:spLocks noGrp="1" noRot="1" noChangeAspect="1" noChangeArrowheads="1" noTextEdit="1"/>
          </p:cNvSpPr>
          <p:nvPr>
            <p:ph type="sldImg"/>
          </p:nvPr>
        </p:nvSpPr>
        <p:spPr>
          <a:ln/>
        </p:spPr>
      </p:sp>
      <p:sp>
        <p:nvSpPr>
          <p:cNvPr id="236550" name="Rectangle 3"/>
          <p:cNvSpPr>
            <a:spLocks noGrp="1" noChangeArrowheads="1"/>
          </p:cNvSpPr>
          <p:nvPr>
            <p:ph type="body" idx="1"/>
          </p:nvPr>
        </p:nvSpPr>
        <p:spPr>
          <a:xfrm>
            <a:off x="709613" y="4862513"/>
            <a:ext cx="5680075" cy="460216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da-DK" altLang="da-DK" smtClean="0"/>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0"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00125" eaLnBrk="0" hangingPunct="0">
              <a:spcBef>
                <a:spcPct val="30000"/>
              </a:spcBef>
              <a:defRPr sz="1200">
                <a:solidFill>
                  <a:schemeClr val="tx1"/>
                </a:solidFill>
                <a:latin typeface="Arial" charset="0"/>
              </a:defRPr>
            </a:lvl1pPr>
            <a:lvl2pPr marL="742950" indent="-285750" defTabSz="1000125" eaLnBrk="0" hangingPunct="0">
              <a:spcBef>
                <a:spcPct val="30000"/>
              </a:spcBef>
              <a:defRPr sz="1200">
                <a:solidFill>
                  <a:schemeClr val="tx1"/>
                </a:solidFill>
                <a:latin typeface="Arial" charset="0"/>
              </a:defRPr>
            </a:lvl2pPr>
            <a:lvl3pPr marL="1143000" indent="-228600" defTabSz="1000125" eaLnBrk="0" hangingPunct="0">
              <a:spcBef>
                <a:spcPct val="30000"/>
              </a:spcBef>
              <a:defRPr sz="1200">
                <a:solidFill>
                  <a:schemeClr val="tx1"/>
                </a:solidFill>
                <a:latin typeface="Arial" charset="0"/>
              </a:defRPr>
            </a:lvl3pPr>
            <a:lvl4pPr marL="1600200" indent="-228600" defTabSz="1000125" eaLnBrk="0" hangingPunct="0">
              <a:spcBef>
                <a:spcPct val="30000"/>
              </a:spcBef>
              <a:defRPr sz="1200">
                <a:solidFill>
                  <a:schemeClr val="tx1"/>
                </a:solidFill>
                <a:latin typeface="Arial" charset="0"/>
              </a:defRPr>
            </a:lvl4pPr>
            <a:lvl5pPr marL="2057400" indent="-228600" defTabSz="1000125" eaLnBrk="0" hangingPunct="0">
              <a:spcBef>
                <a:spcPct val="30000"/>
              </a:spcBef>
              <a:defRPr sz="1200">
                <a:solidFill>
                  <a:schemeClr val="tx1"/>
                </a:solidFill>
                <a:latin typeface="Arial" charset="0"/>
              </a:defRPr>
            </a:lvl5pPr>
            <a:lvl6pPr marL="2514600" indent="-228600" defTabSz="1000125" eaLnBrk="0" fontAlgn="base" hangingPunct="0">
              <a:spcBef>
                <a:spcPct val="30000"/>
              </a:spcBef>
              <a:spcAft>
                <a:spcPct val="0"/>
              </a:spcAft>
              <a:defRPr sz="1200">
                <a:solidFill>
                  <a:schemeClr val="tx1"/>
                </a:solidFill>
                <a:latin typeface="Arial" charset="0"/>
              </a:defRPr>
            </a:lvl6pPr>
            <a:lvl7pPr marL="2971800" indent="-228600" defTabSz="1000125" eaLnBrk="0" fontAlgn="base" hangingPunct="0">
              <a:spcBef>
                <a:spcPct val="30000"/>
              </a:spcBef>
              <a:spcAft>
                <a:spcPct val="0"/>
              </a:spcAft>
              <a:defRPr sz="1200">
                <a:solidFill>
                  <a:schemeClr val="tx1"/>
                </a:solidFill>
                <a:latin typeface="Arial" charset="0"/>
              </a:defRPr>
            </a:lvl7pPr>
            <a:lvl8pPr marL="3429000" indent="-228600" defTabSz="1000125" eaLnBrk="0" fontAlgn="base" hangingPunct="0">
              <a:spcBef>
                <a:spcPct val="30000"/>
              </a:spcBef>
              <a:spcAft>
                <a:spcPct val="0"/>
              </a:spcAft>
              <a:defRPr sz="1200">
                <a:solidFill>
                  <a:schemeClr val="tx1"/>
                </a:solidFill>
                <a:latin typeface="Arial" charset="0"/>
              </a:defRPr>
            </a:lvl8pPr>
            <a:lvl9pPr marL="3886200" indent="-228600" defTabSz="1000125" eaLnBrk="0" fontAlgn="base" hangingPunct="0">
              <a:spcBef>
                <a:spcPct val="30000"/>
              </a:spcBef>
              <a:spcAft>
                <a:spcPct val="0"/>
              </a:spcAft>
              <a:defRPr sz="1200">
                <a:solidFill>
                  <a:schemeClr val="tx1"/>
                </a:solidFill>
                <a:latin typeface="Arial" charset="0"/>
              </a:defRPr>
            </a:lvl9pPr>
          </a:lstStyle>
          <a:p>
            <a:pPr eaLnBrk="1" hangingPunct="1">
              <a:spcBef>
                <a:spcPct val="0"/>
              </a:spcBef>
            </a:pPr>
            <a:r>
              <a:rPr lang="en-US" altLang="da-DK" sz="1300" smtClean="0"/>
              <a:t>Genetisk teori for naturlig selektion </a:t>
            </a:r>
          </a:p>
        </p:txBody>
      </p:sp>
      <p:sp>
        <p:nvSpPr>
          <p:cNvPr id="237571"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00125" eaLnBrk="0" hangingPunct="0">
              <a:spcBef>
                <a:spcPct val="30000"/>
              </a:spcBef>
              <a:defRPr sz="1200">
                <a:solidFill>
                  <a:schemeClr val="tx1"/>
                </a:solidFill>
                <a:latin typeface="Arial" charset="0"/>
              </a:defRPr>
            </a:lvl1pPr>
            <a:lvl2pPr marL="742950" indent="-285750" defTabSz="1000125" eaLnBrk="0" hangingPunct="0">
              <a:spcBef>
                <a:spcPct val="30000"/>
              </a:spcBef>
              <a:defRPr sz="1200">
                <a:solidFill>
                  <a:schemeClr val="tx1"/>
                </a:solidFill>
                <a:latin typeface="Arial" charset="0"/>
              </a:defRPr>
            </a:lvl2pPr>
            <a:lvl3pPr marL="1143000" indent="-228600" defTabSz="1000125" eaLnBrk="0" hangingPunct="0">
              <a:spcBef>
                <a:spcPct val="30000"/>
              </a:spcBef>
              <a:defRPr sz="1200">
                <a:solidFill>
                  <a:schemeClr val="tx1"/>
                </a:solidFill>
                <a:latin typeface="Arial" charset="0"/>
              </a:defRPr>
            </a:lvl3pPr>
            <a:lvl4pPr marL="1600200" indent="-228600" defTabSz="1000125" eaLnBrk="0" hangingPunct="0">
              <a:spcBef>
                <a:spcPct val="30000"/>
              </a:spcBef>
              <a:defRPr sz="1200">
                <a:solidFill>
                  <a:schemeClr val="tx1"/>
                </a:solidFill>
                <a:latin typeface="Arial" charset="0"/>
              </a:defRPr>
            </a:lvl4pPr>
            <a:lvl5pPr marL="2057400" indent="-228600" defTabSz="1000125" eaLnBrk="0" hangingPunct="0">
              <a:spcBef>
                <a:spcPct val="30000"/>
              </a:spcBef>
              <a:defRPr sz="1200">
                <a:solidFill>
                  <a:schemeClr val="tx1"/>
                </a:solidFill>
                <a:latin typeface="Arial" charset="0"/>
              </a:defRPr>
            </a:lvl5pPr>
            <a:lvl6pPr marL="2514600" indent="-228600" defTabSz="1000125" eaLnBrk="0" fontAlgn="base" hangingPunct="0">
              <a:spcBef>
                <a:spcPct val="30000"/>
              </a:spcBef>
              <a:spcAft>
                <a:spcPct val="0"/>
              </a:spcAft>
              <a:defRPr sz="1200">
                <a:solidFill>
                  <a:schemeClr val="tx1"/>
                </a:solidFill>
                <a:latin typeface="Arial" charset="0"/>
              </a:defRPr>
            </a:lvl6pPr>
            <a:lvl7pPr marL="2971800" indent="-228600" defTabSz="1000125" eaLnBrk="0" fontAlgn="base" hangingPunct="0">
              <a:spcBef>
                <a:spcPct val="30000"/>
              </a:spcBef>
              <a:spcAft>
                <a:spcPct val="0"/>
              </a:spcAft>
              <a:defRPr sz="1200">
                <a:solidFill>
                  <a:schemeClr val="tx1"/>
                </a:solidFill>
                <a:latin typeface="Arial" charset="0"/>
              </a:defRPr>
            </a:lvl7pPr>
            <a:lvl8pPr marL="3429000" indent="-228600" defTabSz="1000125" eaLnBrk="0" fontAlgn="base" hangingPunct="0">
              <a:spcBef>
                <a:spcPct val="30000"/>
              </a:spcBef>
              <a:spcAft>
                <a:spcPct val="0"/>
              </a:spcAft>
              <a:defRPr sz="1200">
                <a:solidFill>
                  <a:schemeClr val="tx1"/>
                </a:solidFill>
                <a:latin typeface="Arial" charset="0"/>
              </a:defRPr>
            </a:lvl8pPr>
            <a:lvl9pPr marL="3886200" indent="-228600" defTabSz="1000125" eaLnBrk="0" fontAlgn="base" hangingPunct="0">
              <a:spcBef>
                <a:spcPct val="30000"/>
              </a:spcBef>
              <a:spcAft>
                <a:spcPct val="0"/>
              </a:spcAft>
              <a:defRPr sz="1200">
                <a:solidFill>
                  <a:schemeClr val="tx1"/>
                </a:solidFill>
                <a:latin typeface="Arial" charset="0"/>
              </a:defRPr>
            </a:lvl9pPr>
          </a:lstStyle>
          <a:p>
            <a:pPr eaLnBrk="1" hangingPunct="1">
              <a:spcBef>
                <a:spcPct val="0"/>
              </a:spcBef>
            </a:pPr>
            <a:endParaRPr lang="en-US" altLang="da-DK" sz="1300" smtClean="0"/>
          </a:p>
        </p:txBody>
      </p:sp>
      <p:sp>
        <p:nvSpPr>
          <p:cNvPr id="23757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00125" eaLnBrk="0" hangingPunct="0">
              <a:spcBef>
                <a:spcPct val="30000"/>
              </a:spcBef>
              <a:defRPr sz="1200">
                <a:solidFill>
                  <a:schemeClr val="tx1"/>
                </a:solidFill>
                <a:latin typeface="Arial" charset="0"/>
              </a:defRPr>
            </a:lvl1pPr>
            <a:lvl2pPr marL="742950" indent="-285750" defTabSz="1000125" eaLnBrk="0" hangingPunct="0">
              <a:spcBef>
                <a:spcPct val="30000"/>
              </a:spcBef>
              <a:defRPr sz="1200">
                <a:solidFill>
                  <a:schemeClr val="tx1"/>
                </a:solidFill>
                <a:latin typeface="Arial" charset="0"/>
              </a:defRPr>
            </a:lvl2pPr>
            <a:lvl3pPr marL="1143000" indent="-228600" defTabSz="1000125" eaLnBrk="0" hangingPunct="0">
              <a:spcBef>
                <a:spcPct val="30000"/>
              </a:spcBef>
              <a:defRPr sz="1200">
                <a:solidFill>
                  <a:schemeClr val="tx1"/>
                </a:solidFill>
                <a:latin typeface="Arial" charset="0"/>
              </a:defRPr>
            </a:lvl3pPr>
            <a:lvl4pPr marL="1600200" indent="-228600" defTabSz="1000125" eaLnBrk="0" hangingPunct="0">
              <a:spcBef>
                <a:spcPct val="30000"/>
              </a:spcBef>
              <a:defRPr sz="1200">
                <a:solidFill>
                  <a:schemeClr val="tx1"/>
                </a:solidFill>
                <a:latin typeface="Arial" charset="0"/>
              </a:defRPr>
            </a:lvl4pPr>
            <a:lvl5pPr marL="2057400" indent="-228600" defTabSz="1000125" eaLnBrk="0" hangingPunct="0">
              <a:spcBef>
                <a:spcPct val="30000"/>
              </a:spcBef>
              <a:defRPr sz="1200">
                <a:solidFill>
                  <a:schemeClr val="tx1"/>
                </a:solidFill>
                <a:latin typeface="Arial" charset="0"/>
              </a:defRPr>
            </a:lvl5pPr>
            <a:lvl6pPr marL="2514600" indent="-228600" defTabSz="1000125" eaLnBrk="0" fontAlgn="base" hangingPunct="0">
              <a:spcBef>
                <a:spcPct val="30000"/>
              </a:spcBef>
              <a:spcAft>
                <a:spcPct val="0"/>
              </a:spcAft>
              <a:defRPr sz="1200">
                <a:solidFill>
                  <a:schemeClr val="tx1"/>
                </a:solidFill>
                <a:latin typeface="Arial" charset="0"/>
              </a:defRPr>
            </a:lvl6pPr>
            <a:lvl7pPr marL="2971800" indent="-228600" defTabSz="1000125" eaLnBrk="0" fontAlgn="base" hangingPunct="0">
              <a:spcBef>
                <a:spcPct val="30000"/>
              </a:spcBef>
              <a:spcAft>
                <a:spcPct val="0"/>
              </a:spcAft>
              <a:defRPr sz="1200">
                <a:solidFill>
                  <a:schemeClr val="tx1"/>
                </a:solidFill>
                <a:latin typeface="Arial" charset="0"/>
              </a:defRPr>
            </a:lvl7pPr>
            <a:lvl8pPr marL="3429000" indent="-228600" defTabSz="1000125" eaLnBrk="0" fontAlgn="base" hangingPunct="0">
              <a:spcBef>
                <a:spcPct val="30000"/>
              </a:spcBef>
              <a:spcAft>
                <a:spcPct val="0"/>
              </a:spcAft>
              <a:defRPr sz="1200">
                <a:solidFill>
                  <a:schemeClr val="tx1"/>
                </a:solidFill>
                <a:latin typeface="Arial" charset="0"/>
              </a:defRPr>
            </a:lvl8pPr>
            <a:lvl9pPr marL="3886200" indent="-228600" defTabSz="1000125" eaLnBrk="0" fontAlgn="base" hangingPunct="0">
              <a:spcBef>
                <a:spcPct val="30000"/>
              </a:spcBef>
              <a:spcAft>
                <a:spcPct val="0"/>
              </a:spcAft>
              <a:defRPr sz="1200">
                <a:solidFill>
                  <a:schemeClr val="tx1"/>
                </a:solidFill>
                <a:latin typeface="Arial" charset="0"/>
              </a:defRPr>
            </a:lvl9pPr>
          </a:lstStyle>
          <a:p>
            <a:pPr eaLnBrk="1" hangingPunct="1">
              <a:spcBef>
                <a:spcPct val="0"/>
              </a:spcBef>
            </a:pPr>
            <a:fld id="{E29C434C-F151-4EFD-BE08-DC90B0C653C5}" type="slidenum">
              <a:rPr lang="en-US" altLang="da-DK" sz="1300" smtClean="0"/>
              <a:pPr eaLnBrk="1" hangingPunct="1">
                <a:spcBef>
                  <a:spcPct val="0"/>
                </a:spcBef>
              </a:pPr>
              <a:t>102</a:t>
            </a:fld>
            <a:endParaRPr lang="en-US" altLang="da-DK" sz="1300" smtClean="0"/>
          </a:p>
        </p:txBody>
      </p:sp>
      <p:sp>
        <p:nvSpPr>
          <p:cNvPr id="237573" name="Rectangle 2"/>
          <p:cNvSpPr>
            <a:spLocks noGrp="1" noRot="1" noChangeAspect="1" noChangeArrowheads="1" noTextEdit="1"/>
          </p:cNvSpPr>
          <p:nvPr>
            <p:ph type="sldImg"/>
          </p:nvPr>
        </p:nvSpPr>
        <p:spPr>
          <a:ln/>
        </p:spPr>
      </p:sp>
      <p:sp>
        <p:nvSpPr>
          <p:cNvPr id="237574" name="Rectangle 3"/>
          <p:cNvSpPr>
            <a:spLocks noGrp="1" noChangeArrowheads="1"/>
          </p:cNvSpPr>
          <p:nvPr>
            <p:ph type="body" idx="1"/>
          </p:nvPr>
        </p:nvSpPr>
        <p:spPr>
          <a:xfrm>
            <a:off x="709613" y="4862513"/>
            <a:ext cx="5680075" cy="460216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da-DK" altLang="da-DK" smtClean="0"/>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94"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00125" eaLnBrk="0" hangingPunct="0">
              <a:spcBef>
                <a:spcPct val="30000"/>
              </a:spcBef>
              <a:defRPr sz="1200">
                <a:solidFill>
                  <a:schemeClr val="tx1"/>
                </a:solidFill>
                <a:latin typeface="Arial" charset="0"/>
              </a:defRPr>
            </a:lvl1pPr>
            <a:lvl2pPr marL="742950" indent="-285750" defTabSz="1000125" eaLnBrk="0" hangingPunct="0">
              <a:spcBef>
                <a:spcPct val="30000"/>
              </a:spcBef>
              <a:defRPr sz="1200">
                <a:solidFill>
                  <a:schemeClr val="tx1"/>
                </a:solidFill>
                <a:latin typeface="Arial" charset="0"/>
              </a:defRPr>
            </a:lvl2pPr>
            <a:lvl3pPr marL="1143000" indent="-228600" defTabSz="1000125" eaLnBrk="0" hangingPunct="0">
              <a:spcBef>
                <a:spcPct val="30000"/>
              </a:spcBef>
              <a:defRPr sz="1200">
                <a:solidFill>
                  <a:schemeClr val="tx1"/>
                </a:solidFill>
                <a:latin typeface="Arial" charset="0"/>
              </a:defRPr>
            </a:lvl3pPr>
            <a:lvl4pPr marL="1600200" indent="-228600" defTabSz="1000125" eaLnBrk="0" hangingPunct="0">
              <a:spcBef>
                <a:spcPct val="30000"/>
              </a:spcBef>
              <a:defRPr sz="1200">
                <a:solidFill>
                  <a:schemeClr val="tx1"/>
                </a:solidFill>
                <a:latin typeface="Arial" charset="0"/>
              </a:defRPr>
            </a:lvl4pPr>
            <a:lvl5pPr marL="2057400" indent="-228600" defTabSz="1000125" eaLnBrk="0" hangingPunct="0">
              <a:spcBef>
                <a:spcPct val="30000"/>
              </a:spcBef>
              <a:defRPr sz="1200">
                <a:solidFill>
                  <a:schemeClr val="tx1"/>
                </a:solidFill>
                <a:latin typeface="Arial" charset="0"/>
              </a:defRPr>
            </a:lvl5pPr>
            <a:lvl6pPr marL="2514600" indent="-228600" defTabSz="1000125" eaLnBrk="0" fontAlgn="base" hangingPunct="0">
              <a:spcBef>
                <a:spcPct val="30000"/>
              </a:spcBef>
              <a:spcAft>
                <a:spcPct val="0"/>
              </a:spcAft>
              <a:defRPr sz="1200">
                <a:solidFill>
                  <a:schemeClr val="tx1"/>
                </a:solidFill>
                <a:latin typeface="Arial" charset="0"/>
              </a:defRPr>
            </a:lvl6pPr>
            <a:lvl7pPr marL="2971800" indent="-228600" defTabSz="1000125" eaLnBrk="0" fontAlgn="base" hangingPunct="0">
              <a:spcBef>
                <a:spcPct val="30000"/>
              </a:spcBef>
              <a:spcAft>
                <a:spcPct val="0"/>
              </a:spcAft>
              <a:defRPr sz="1200">
                <a:solidFill>
                  <a:schemeClr val="tx1"/>
                </a:solidFill>
                <a:latin typeface="Arial" charset="0"/>
              </a:defRPr>
            </a:lvl7pPr>
            <a:lvl8pPr marL="3429000" indent="-228600" defTabSz="1000125" eaLnBrk="0" fontAlgn="base" hangingPunct="0">
              <a:spcBef>
                <a:spcPct val="30000"/>
              </a:spcBef>
              <a:spcAft>
                <a:spcPct val="0"/>
              </a:spcAft>
              <a:defRPr sz="1200">
                <a:solidFill>
                  <a:schemeClr val="tx1"/>
                </a:solidFill>
                <a:latin typeface="Arial" charset="0"/>
              </a:defRPr>
            </a:lvl8pPr>
            <a:lvl9pPr marL="3886200" indent="-228600" defTabSz="1000125" eaLnBrk="0" fontAlgn="base" hangingPunct="0">
              <a:spcBef>
                <a:spcPct val="30000"/>
              </a:spcBef>
              <a:spcAft>
                <a:spcPct val="0"/>
              </a:spcAft>
              <a:defRPr sz="1200">
                <a:solidFill>
                  <a:schemeClr val="tx1"/>
                </a:solidFill>
                <a:latin typeface="Arial" charset="0"/>
              </a:defRPr>
            </a:lvl9pPr>
          </a:lstStyle>
          <a:p>
            <a:pPr eaLnBrk="1" hangingPunct="1">
              <a:spcBef>
                <a:spcPct val="0"/>
              </a:spcBef>
            </a:pPr>
            <a:r>
              <a:rPr lang="en-US" altLang="da-DK" sz="1300" smtClean="0"/>
              <a:t>Genetisk teori for naturlig selektion </a:t>
            </a:r>
          </a:p>
        </p:txBody>
      </p:sp>
      <p:sp>
        <p:nvSpPr>
          <p:cNvPr id="238595"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00125" eaLnBrk="0" hangingPunct="0">
              <a:spcBef>
                <a:spcPct val="30000"/>
              </a:spcBef>
              <a:defRPr sz="1200">
                <a:solidFill>
                  <a:schemeClr val="tx1"/>
                </a:solidFill>
                <a:latin typeface="Arial" charset="0"/>
              </a:defRPr>
            </a:lvl1pPr>
            <a:lvl2pPr marL="742950" indent="-285750" defTabSz="1000125" eaLnBrk="0" hangingPunct="0">
              <a:spcBef>
                <a:spcPct val="30000"/>
              </a:spcBef>
              <a:defRPr sz="1200">
                <a:solidFill>
                  <a:schemeClr val="tx1"/>
                </a:solidFill>
                <a:latin typeface="Arial" charset="0"/>
              </a:defRPr>
            </a:lvl2pPr>
            <a:lvl3pPr marL="1143000" indent="-228600" defTabSz="1000125" eaLnBrk="0" hangingPunct="0">
              <a:spcBef>
                <a:spcPct val="30000"/>
              </a:spcBef>
              <a:defRPr sz="1200">
                <a:solidFill>
                  <a:schemeClr val="tx1"/>
                </a:solidFill>
                <a:latin typeface="Arial" charset="0"/>
              </a:defRPr>
            </a:lvl3pPr>
            <a:lvl4pPr marL="1600200" indent="-228600" defTabSz="1000125" eaLnBrk="0" hangingPunct="0">
              <a:spcBef>
                <a:spcPct val="30000"/>
              </a:spcBef>
              <a:defRPr sz="1200">
                <a:solidFill>
                  <a:schemeClr val="tx1"/>
                </a:solidFill>
                <a:latin typeface="Arial" charset="0"/>
              </a:defRPr>
            </a:lvl4pPr>
            <a:lvl5pPr marL="2057400" indent="-228600" defTabSz="1000125" eaLnBrk="0" hangingPunct="0">
              <a:spcBef>
                <a:spcPct val="30000"/>
              </a:spcBef>
              <a:defRPr sz="1200">
                <a:solidFill>
                  <a:schemeClr val="tx1"/>
                </a:solidFill>
                <a:latin typeface="Arial" charset="0"/>
              </a:defRPr>
            </a:lvl5pPr>
            <a:lvl6pPr marL="2514600" indent="-228600" defTabSz="1000125" eaLnBrk="0" fontAlgn="base" hangingPunct="0">
              <a:spcBef>
                <a:spcPct val="30000"/>
              </a:spcBef>
              <a:spcAft>
                <a:spcPct val="0"/>
              </a:spcAft>
              <a:defRPr sz="1200">
                <a:solidFill>
                  <a:schemeClr val="tx1"/>
                </a:solidFill>
                <a:latin typeface="Arial" charset="0"/>
              </a:defRPr>
            </a:lvl6pPr>
            <a:lvl7pPr marL="2971800" indent="-228600" defTabSz="1000125" eaLnBrk="0" fontAlgn="base" hangingPunct="0">
              <a:spcBef>
                <a:spcPct val="30000"/>
              </a:spcBef>
              <a:spcAft>
                <a:spcPct val="0"/>
              </a:spcAft>
              <a:defRPr sz="1200">
                <a:solidFill>
                  <a:schemeClr val="tx1"/>
                </a:solidFill>
                <a:latin typeface="Arial" charset="0"/>
              </a:defRPr>
            </a:lvl7pPr>
            <a:lvl8pPr marL="3429000" indent="-228600" defTabSz="1000125" eaLnBrk="0" fontAlgn="base" hangingPunct="0">
              <a:spcBef>
                <a:spcPct val="30000"/>
              </a:spcBef>
              <a:spcAft>
                <a:spcPct val="0"/>
              </a:spcAft>
              <a:defRPr sz="1200">
                <a:solidFill>
                  <a:schemeClr val="tx1"/>
                </a:solidFill>
                <a:latin typeface="Arial" charset="0"/>
              </a:defRPr>
            </a:lvl8pPr>
            <a:lvl9pPr marL="3886200" indent="-228600" defTabSz="1000125" eaLnBrk="0" fontAlgn="base" hangingPunct="0">
              <a:spcBef>
                <a:spcPct val="30000"/>
              </a:spcBef>
              <a:spcAft>
                <a:spcPct val="0"/>
              </a:spcAft>
              <a:defRPr sz="1200">
                <a:solidFill>
                  <a:schemeClr val="tx1"/>
                </a:solidFill>
                <a:latin typeface="Arial" charset="0"/>
              </a:defRPr>
            </a:lvl9pPr>
          </a:lstStyle>
          <a:p>
            <a:pPr eaLnBrk="1" hangingPunct="1">
              <a:spcBef>
                <a:spcPct val="0"/>
              </a:spcBef>
            </a:pPr>
            <a:endParaRPr lang="en-US" altLang="da-DK" sz="1300" smtClean="0"/>
          </a:p>
        </p:txBody>
      </p:sp>
      <p:sp>
        <p:nvSpPr>
          <p:cNvPr id="23859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00125" eaLnBrk="0" hangingPunct="0">
              <a:spcBef>
                <a:spcPct val="30000"/>
              </a:spcBef>
              <a:defRPr sz="1200">
                <a:solidFill>
                  <a:schemeClr val="tx1"/>
                </a:solidFill>
                <a:latin typeface="Arial" charset="0"/>
              </a:defRPr>
            </a:lvl1pPr>
            <a:lvl2pPr marL="742950" indent="-285750" defTabSz="1000125" eaLnBrk="0" hangingPunct="0">
              <a:spcBef>
                <a:spcPct val="30000"/>
              </a:spcBef>
              <a:defRPr sz="1200">
                <a:solidFill>
                  <a:schemeClr val="tx1"/>
                </a:solidFill>
                <a:latin typeface="Arial" charset="0"/>
              </a:defRPr>
            </a:lvl2pPr>
            <a:lvl3pPr marL="1143000" indent="-228600" defTabSz="1000125" eaLnBrk="0" hangingPunct="0">
              <a:spcBef>
                <a:spcPct val="30000"/>
              </a:spcBef>
              <a:defRPr sz="1200">
                <a:solidFill>
                  <a:schemeClr val="tx1"/>
                </a:solidFill>
                <a:latin typeface="Arial" charset="0"/>
              </a:defRPr>
            </a:lvl3pPr>
            <a:lvl4pPr marL="1600200" indent="-228600" defTabSz="1000125" eaLnBrk="0" hangingPunct="0">
              <a:spcBef>
                <a:spcPct val="30000"/>
              </a:spcBef>
              <a:defRPr sz="1200">
                <a:solidFill>
                  <a:schemeClr val="tx1"/>
                </a:solidFill>
                <a:latin typeface="Arial" charset="0"/>
              </a:defRPr>
            </a:lvl4pPr>
            <a:lvl5pPr marL="2057400" indent="-228600" defTabSz="1000125" eaLnBrk="0" hangingPunct="0">
              <a:spcBef>
                <a:spcPct val="30000"/>
              </a:spcBef>
              <a:defRPr sz="1200">
                <a:solidFill>
                  <a:schemeClr val="tx1"/>
                </a:solidFill>
                <a:latin typeface="Arial" charset="0"/>
              </a:defRPr>
            </a:lvl5pPr>
            <a:lvl6pPr marL="2514600" indent="-228600" defTabSz="1000125" eaLnBrk="0" fontAlgn="base" hangingPunct="0">
              <a:spcBef>
                <a:spcPct val="30000"/>
              </a:spcBef>
              <a:spcAft>
                <a:spcPct val="0"/>
              </a:spcAft>
              <a:defRPr sz="1200">
                <a:solidFill>
                  <a:schemeClr val="tx1"/>
                </a:solidFill>
                <a:latin typeface="Arial" charset="0"/>
              </a:defRPr>
            </a:lvl6pPr>
            <a:lvl7pPr marL="2971800" indent="-228600" defTabSz="1000125" eaLnBrk="0" fontAlgn="base" hangingPunct="0">
              <a:spcBef>
                <a:spcPct val="30000"/>
              </a:spcBef>
              <a:spcAft>
                <a:spcPct val="0"/>
              </a:spcAft>
              <a:defRPr sz="1200">
                <a:solidFill>
                  <a:schemeClr val="tx1"/>
                </a:solidFill>
                <a:latin typeface="Arial" charset="0"/>
              </a:defRPr>
            </a:lvl7pPr>
            <a:lvl8pPr marL="3429000" indent="-228600" defTabSz="1000125" eaLnBrk="0" fontAlgn="base" hangingPunct="0">
              <a:spcBef>
                <a:spcPct val="30000"/>
              </a:spcBef>
              <a:spcAft>
                <a:spcPct val="0"/>
              </a:spcAft>
              <a:defRPr sz="1200">
                <a:solidFill>
                  <a:schemeClr val="tx1"/>
                </a:solidFill>
                <a:latin typeface="Arial" charset="0"/>
              </a:defRPr>
            </a:lvl8pPr>
            <a:lvl9pPr marL="3886200" indent="-228600" defTabSz="1000125" eaLnBrk="0" fontAlgn="base" hangingPunct="0">
              <a:spcBef>
                <a:spcPct val="30000"/>
              </a:spcBef>
              <a:spcAft>
                <a:spcPct val="0"/>
              </a:spcAft>
              <a:defRPr sz="1200">
                <a:solidFill>
                  <a:schemeClr val="tx1"/>
                </a:solidFill>
                <a:latin typeface="Arial" charset="0"/>
              </a:defRPr>
            </a:lvl9pPr>
          </a:lstStyle>
          <a:p>
            <a:pPr eaLnBrk="1" hangingPunct="1">
              <a:spcBef>
                <a:spcPct val="0"/>
              </a:spcBef>
            </a:pPr>
            <a:fld id="{AE9A7AD7-39B6-4125-823C-FDD78964CDB7}" type="slidenum">
              <a:rPr lang="en-US" altLang="da-DK" sz="1300" smtClean="0"/>
              <a:pPr eaLnBrk="1" hangingPunct="1">
                <a:spcBef>
                  <a:spcPct val="0"/>
                </a:spcBef>
              </a:pPr>
              <a:t>103</a:t>
            </a:fld>
            <a:endParaRPr lang="en-US" altLang="da-DK" sz="1300" smtClean="0"/>
          </a:p>
        </p:txBody>
      </p:sp>
      <p:sp>
        <p:nvSpPr>
          <p:cNvPr id="238597" name="Rectangle 2"/>
          <p:cNvSpPr>
            <a:spLocks noGrp="1" noRot="1" noChangeAspect="1" noChangeArrowheads="1" noTextEdit="1"/>
          </p:cNvSpPr>
          <p:nvPr>
            <p:ph type="sldImg"/>
          </p:nvPr>
        </p:nvSpPr>
        <p:spPr>
          <a:ln/>
        </p:spPr>
      </p:sp>
      <p:sp>
        <p:nvSpPr>
          <p:cNvPr id="238598" name="Rectangle 3"/>
          <p:cNvSpPr>
            <a:spLocks noGrp="1" noChangeArrowheads="1"/>
          </p:cNvSpPr>
          <p:nvPr>
            <p:ph type="body" idx="1"/>
          </p:nvPr>
        </p:nvSpPr>
        <p:spPr>
          <a:xfrm>
            <a:off x="709613" y="4862513"/>
            <a:ext cx="5680075" cy="460216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da-DK" altLang="da-DK" smtClean="0"/>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00125" eaLnBrk="0" hangingPunct="0">
              <a:spcBef>
                <a:spcPct val="30000"/>
              </a:spcBef>
              <a:defRPr sz="1200">
                <a:solidFill>
                  <a:schemeClr val="tx1"/>
                </a:solidFill>
                <a:latin typeface="Arial" charset="0"/>
              </a:defRPr>
            </a:lvl1pPr>
            <a:lvl2pPr marL="742950" indent="-285750" defTabSz="1000125" eaLnBrk="0" hangingPunct="0">
              <a:spcBef>
                <a:spcPct val="30000"/>
              </a:spcBef>
              <a:defRPr sz="1200">
                <a:solidFill>
                  <a:schemeClr val="tx1"/>
                </a:solidFill>
                <a:latin typeface="Arial" charset="0"/>
              </a:defRPr>
            </a:lvl2pPr>
            <a:lvl3pPr marL="1143000" indent="-228600" defTabSz="1000125" eaLnBrk="0" hangingPunct="0">
              <a:spcBef>
                <a:spcPct val="30000"/>
              </a:spcBef>
              <a:defRPr sz="1200">
                <a:solidFill>
                  <a:schemeClr val="tx1"/>
                </a:solidFill>
                <a:latin typeface="Arial" charset="0"/>
              </a:defRPr>
            </a:lvl3pPr>
            <a:lvl4pPr marL="1600200" indent="-228600" defTabSz="1000125" eaLnBrk="0" hangingPunct="0">
              <a:spcBef>
                <a:spcPct val="30000"/>
              </a:spcBef>
              <a:defRPr sz="1200">
                <a:solidFill>
                  <a:schemeClr val="tx1"/>
                </a:solidFill>
                <a:latin typeface="Arial" charset="0"/>
              </a:defRPr>
            </a:lvl4pPr>
            <a:lvl5pPr marL="2057400" indent="-228600" defTabSz="1000125" eaLnBrk="0" hangingPunct="0">
              <a:spcBef>
                <a:spcPct val="30000"/>
              </a:spcBef>
              <a:defRPr sz="1200">
                <a:solidFill>
                  <a:schemeClr val="tx1"/>
                </a:solidFill>
                <a:latin typeface="Arial" charset="0"/>
              </a:defRPr>
            </a:lvl5pPr>
            <a:lvl6pPr marL="2514600" indent="-228600" defTabSz="1000125" eaLnBrk="0" fontAlgn="base" hangingPunct="0">
              <a:spcBef>
                <a:spcPct val="30000"/>
              </a:spcBef>
              <a:spcAft>
                <a:spcPct val="0"/>
              </a:spcAft>
              <a:defRPr sz="1200">
                <a:solidFill>
                  <a:schemeClr val="tx1"/>
                </a:solidFill>
                <a:latin typeface="Arial" charset="0"/>
              </a:defRPr>
            </a:lvl6pPr>
            <a:lvl7pPr marL="2971800" indent="-228600" defTabSz="1000125" eaLnBrk="0" fontAlgn="base" hangingPunct="0">
              <a:spcBef>
                <a:spcPct val="30000"/>
              </a:spcBef>
              <a:spcAft>
                <a:spcPct val="0"/>
              </a:spcAft>
              <a:defRPr sz="1200">
                <a:solidFill>
                  <a:schemeClr val="tx1"/>
                </a:solidFill>
                <a:latin typeface="Arial" charset="0"/>
              </a:defRPr>
            </a:lvl7pPr>
            <a:lvl8pPr marL="3429000" indent="-228600" defTabSz="1000125" eaLnBrk="0" fontAlgn="base" hangingPunct="0">
              <a:spcBef>
                <a:spcPct val="30000"/>
              </a:spcBef>
              <a:spcAft>
                <a:spcPct val="0"/>
              </a:spcAft>
              <a:defRPr sz="1200">
                <a:solidFill>
                  <a:schemeClr val="tx1"/>
                </a:solidFill>
                <a:latin typeface="Arial" charset="0"/>
              </a:defRPr>
            </a:lvl8pPr>
            <a:lvl9pPr marL="3886200" indent="-228600" defTabSz="1000125" eaLnBrk="0" fontAlgn="base" hangingPunct="0">
              <a:spcBef>
                <a:spcPct val="30000"/>
              </a:spcBef>
              <a:spcAft>
                <a:spcPct val="0"/>
              </a:spcAft>
              <a:defRPr sz="1200">
                <a:solidFill>
                  <a:schemeClr val="tx1"/>
                </a:solidFill>
                <a:latin typeface="Arial" charset="0"/>
              </a:defRPr>
            </a:lvl9pPr>
          </a:lstStyle>
          <a:p>
            <a:pPr eaLnBrk="1" hangingPunct="1">
              <a:spcBef>
                <a:spcPct val="0"/>
              </a:spcBef>
            </a:pPr>
            <a:r>
              <a:rPr lang="en-US" altLang="da-DK" sz="1300" smtClean="0"/>
              <a:t>Genetisk teori for naturlig selektion </a:t>
            </a:r>
          </a:p>
        </p:txBody>
      </p:sp>
      <p:sp>
        <p:nvSpPr>
          <p:cNvPr id="239619"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00125" eaLnBrk="0" hangingPunct="0">
              <a:spcBef>
                <a:spcPct val="30000"/>
              </a:spcBef>
              <a:defRPr sz="1200">
                <a:solidFill>
                  <a:schemeClr val="tx1"/>
                </a:solidFill>
                <a:latin typeface="Arial" charset="0"/>
              </a:defRPr>
            </a:lvl1pPr>
            <a:lvl2pPr marL="742950" indent="-285750" defTabSz="1000125" eaLnBrk="0" hangingPunct="0">
              <a:spcBef>
                <a:spcPct val="30000"/>
              </a:spcBef>
              <a:defRPr sz="1200">
                <a:solidFill>
                  <a:schemeClr val="tx1"/>
                </a:solidFill>
                <a:latin typeface="Arial" charset="0"/>
              </a:defRPr>
            </a:lvl2pPr>
            <a:lvl3pPr marL="1143000" indent="-228600" defTabSz="1000125" eaLnBrk="0" hangingPunct="0">
              <a:spcBef>
                <a:spcPct val="30000"/>
              </a:spcBef>
              <a:defRPr sz="1200">
                <a:solidFill>
                  <a:schemeClr val="tx1"/>
                </a:solidFill>
                <a:latin typeface="Arial" charset="0"/>
              </a:defRPr>
            </a:lvl3pPr>
            <a:lvl4pPr marL="1600200" indent="-228600" defTabSz="1000125" eaLnBrk="0" hangingPunct="0">
              <a:spcBef>
                <a:spcPct val="30000"/>
              </a:spcBef>
              <a:defRPr sz="1200">
                <a:solidFill>
                  <a:schemeClr val="tx1"/>
                </a:solidFill>
                <a:latin typeface="Arial" charset="0"/>
              </a:defRPr>
            </a:lvl4pPr>
            <a:lvl5pPr marL="2057400" indent="-228600" defTabSz="1000125" eaLnBrk="0" hangingPunct="0">
              <a:spcBef>
                <a:spcPct val="30000"/>
              </a:spcBef>
              <a:defRPr sz="1200">
                <a:solidFill>
                  <a:schemeClr val="tx1"/>
                </a:solidFill>
                <a:latin typeface="Arial" charset="0"/>
              </a:defRPr>
            </a:lvl5pPr>
            <a:lvl6pPr marL="2514600" indent="-228600" defTabSz="1000125" eaLnBrk="0" fontAlgn="base" hangingPunct="0">
              <a:spcBef>
                <a:spcPct val="30000"/>
              </a:spcBef>
              <a:spcAft>
                <a:spcPct val="0"/>
              </a:spcAft>
              <a:defRPr sz="1200">
                <a:solidFill>
                  <a:schemeClr val="tx1"/>
                </a:solidFill>
                <a:latin typeface="Arial" charset="0"/>
              </a:defRPr>
            </a:lvl6pPr>
            <a:lvl7pPr marL="2971800" indent="-228600" defTabSz="1000125" eaLnBrk="0" fontAlgn="base" hangingPunct="0">
              <a:spcBef>
                <a:spcPct val="30000"/>
              </a:spcBef>
              <a:spcAft>
                <a:spcPct val="0"/>
              </a:spcAft>
              <a:defRPr sz="1200">
                <a:solidFill>
                  <a:schemeClr val="tx1"/>
                </a:solidFill>
                <a:latin typeface="Arial" charset="0"/>
              </a:defRPr>
            </a:lvl7pPr>
            <a:lvl8pPr marL="3429000" indent="-228600" defTabSz="1000125" eaLnBrk="0" fontAlgn="base" hangingPunct="0">
              <a:spcBef>
                <a:spcPct val="30000"/>
              </a:spcBef>
              <a:spcAft>
                <a:spcPct val="0"/>
              </a:spcAft>
              <a:defRPr sz="1200">
                <a:solidFill>
                  <a:schemeClr val="tx1"/>
                </a:solidFill>
                <a:latin typeface="Arial" charset="0"/>
              </a:defRPr>
            </a:lvl8pPr>
            <a:lvl9pPr marL="3886200" indent="-228600" defTabSz="1000125" eaLnBrk="0" fontAlgn="base" hangingPunct="0">
              <a:spcBef>
                <a:spcPct val="30000"/>
              </a:spcBef>
              <a:spcAft>
                <a:spcPct val="0"/>
              </a:spcAft>
              <a:defRPr sz="1200">
                <a:solidFill>
                  <a:schemeClr val="tx1"/>
                </a:solidFill>
                <a:latin typeface="Arial" charset="0"/>
              </a:defRPr>
            </a:lvl9pPr>
          </a:lstStyle>
          <a:p>
            <a:pPr eaLnBrk="1" hangingPunct="1">
              <a:spcBef>
                <a:spcPct val="0"/>
              </a:spcBef>
            </a:pPr>
            <a:endParaRPr lang="en-US" altLang="da-DK" sz="1300" smtClean="0"/>
          </a:p>
        </p:txBody>
      </p:sp>
      <p:sp>
        <p:nvSpPr>
          <p:cNvPr id="23962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00125" eaLnBrk="0" hangingPunct="0">
              <a:spcBef>
                <a:spcPct val="30000"/>
              </a:spcBef>
              <a:defRPr sz="1200">
                <a:solidFill>
                  <a:schemeClr val="tx1"/>
                </a:solidFill>
                <a:latin typeface="Arial" charset="0"/>
              </a:defRPr>
            </a:lvl1pPr>
            <a:lvl2pPr marL="742950" indent="-285750" defTabSz="1000125" eaLnBrk="0" hangingPunct="0">
              <a:spcBef>
                <a:spcPct val="30000"/>
              </a:spcBef>
              <a:defRPr sz="1200">
                <a:solidFill>
                  <a:schemeClr val="tx1"/>
                </a:solidFill>
                <a:latin typeface="Arial" charset="0"/>
              </a:defRPr>
            </a:lvl2pPr>
            <a:lvl3pPr marL="1143000" indent="-228600" defTabSz="1000125" eaLnBrk="0" hangingPunct="0">
              <a:spcBef>
                <a:spcPct val="30000"/>
              </a:spcBef>
              <a:defRPr sz="1200">
                <a:solidFill>
                  <a:schemeClr val="tx1"/>
                </a:solidFill>
                <a:latin typeface="Arial" charset="0"/>
              </a:defRPr>
            </a:lvl3pPr>
            <a:lvl4pPr marL="1600200" indent="-228600" defTabSz="1000125" eaLnBrk="0" hangingPunct="0">
              <a:spcBef>
                <a:spcPct val="30000"/>
              </a:spcBef>
              <a:defRPr sz="1200">
                <a:solidFill>
                  <a:schemeClr val="tx1"/>
                </a:solidFill>
                <a:latin typeface="Arial" charset="0"/>
              </a:defRPr>
            </a:lvl4pPr>
            <a:lvl5pPr marL="2057400" indent="-228600" defTabSz="1000125" eaLnBrk="0" hangingPunct="0">
              <a:spcBef>
                <a:spcPct val="30000"/>
              </a:spcBef>
              <a:defRPr sz="1200">
                <a:solidFill>
                  <a:schemeClr val="tx1"/>
                </a:solidFill>
                <a:latin typeface="Arial" charset="0"/>
              </a:defRPr>
            </a:lvl5pPr>
            <a:lvl6pPr marL="2514600" indent="-228600" defTabSz="1000125" eaLnBrk="0" fontAlgn="base" hangingPunct="0">
              <a:spcBef>
                <a:spcPct val="30000"/>
              </a:spcBef>
              <a:spcAft>
                <a:spcPct val="0"/>
              </a:spcAft>
              <a:defRPr sz="1200">
                <a:solidFill>
                  <a:schemeClr val="tx1"/>
                </a:solidFill>
                <a:latin typeface="Arial" charset="0"/>
              </a:defRPr>
            </a:lvl6pPr>
            <a:lvl7pPr marL="2971800" indent="-228600" defTabSz="1000125" eaLnBrk="0" fontAlgn="base" hangingPunct="0">
              <a:spcBef>
                <a:spcPct val="30000"/>
              </a:spcBef>
              <a:spcAft>
                <a:spcPct val="0"/>
              </a:spcAft>
              <a:defRPr sz="1200">
                <a:solidFill>
                  <a:schemeClr val="tx1"/>
                </a:solidFill>
                <a:latin typeface="Arial" charset="0"/>
              </a:defRPr>
            </a:lvl7pPr>
            <a:lvl8pPr marL="3429000" indent="-228600" defTabSz="1000125" eaLnBrk="0" fontAlgn="base" hangingPunct="0">
              <a:spcBef>
                <a:spcPct val="30000"/>
              </a:spcBef>
              <a:spcAft>
                <a:spcPct val="0"/>
              </a:spcAft>
              <a:defRPr sz="1200">
                <a:solidFill>
                  <a:schemeClr val="tx1"/>
                </a:solidFill>
                <a:latin typeface="Arial" charset="0"/>
              </a:defRPr>
            </a:lvl8pPr>
            <a:lvl9pPr marL="3886200" indent="-228600" defTabSz="1000125" eaLnBrk="0" fontAlgn="base" hangingPunct="0">
              <a:spcBef>
                <a:spcPct val="30000"/>
              </a:spcBef>
              <a:spcAft>
                <a:spcPct val="0"/>
              </a:spcAft>
              <a:defRPr sz="1200">
                <a:solidFill>
                  <a:schemeClr val="tx1"/>
                </a:solidFill>
                <a:latin typeface="Arial" charset="0"/>
              </a:defRPr>
            </a:lvl9pPr>
          </a:lstStyle>
          <a:p>
            <a:pPr eaLnBrk="1" hangingPunct="1">
              <a:spcBef>
                <a:spcPct val="0"/>
              </a:spcBef>
            </a:pPr>
            <a:fld id="{6AEFC21B-1535-490D-907D-697FF51184E3}" type="slidenum">
              <a:rPr lang="en-US" altLang="da-DK" sz="1300" smtClean="0"/>
              <a:pPr eaLnBrk="1" hangingPunct="1">
                <a:spcBef>
                  <a:spcPct val="0"/>
                </a:spcBef>
              </a:pPr>
              <a:t>104</a:t>
            </a:fld>
            <a:endParaRPr lang="en-US" altLang="da-DK" sz="1300" smtClean="0"/>
          </a:p>
        </p:txBody>
      </p:sp>
      <p:sp>
        <p:nvSpPr>
          <p:cNvPr id="239621" name="Rectangle 2"/>
          <p:cNvSpPr>
            <a:spLocks noGrp="1" noRot="1" noChangeAspect="1" noChangeArrowheads="1" noTextEdit="1"/>
          </p:cNvSpPr>
          <p:nvPr>
            <p:ph type="sldImg"/>
          </p:nvPr>
        </p:nvSpPr>
        <p:spPr>
          <a:ln/>
        </p:spPr>
      </p:sp>
      <p:sp>
        <p:nvSpPr>
          <p:cNvPr id="239622" name="Rectangle 3"/>
          <p:cNvSpPr>
            <a:spLocks noGrp="1" noChangeArrowheads="1"/>
          </p:cNvSpPr>
          <p:nvPr>
            <p:ph type="body" idx="1"/>
          </p:nvPr>
        </p:nvSpPr>
        <p:spPr>
          <a:xfrm>
            <a:off x="709613" y="4862513"/>
            <a:ext cx="5680075" cy="460216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da-DK" altLang="da-DK" smtClean="0"/>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2"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00125" eaLnBrk="0" hangingPunct="0">
              <a:spcBef>
                <a:spcPct val="30000"/>
              </a:spcBef>
              <a:defRPr sz="1200">
                <a:solidFill>
                  <a:schemeClr val="tx1"/>
                </a:solidFill>
                <a:latin typeface="Arial" charset="0"/>
              </a:defRPr>
            </a:lvl1pPr>
            <a:lvl2pPr marL="742950" indent="-285750" defTabSz="1000125" eaLnBrk="0" hangingPunct="0">
              <a:spcBef>
                <a:spcPct val="30000"/>
              </a:spcBef>
              <a:defRPr sz="1200">
                <a:solidFill>
                  <a:schemeClr val="tx1"/>
                </a:solidFill>
                <a:latin typeface="Arial" charset="0"/>
              </a:defRPr>
            </a:lvl2pPr>
            <a:lvl3pPr marL="1143000" indent="-228600" defTabSz="1000125" eaLnBrk="0" hangingPunct="0">
              <a:spcBef>
                <a:spcPct val="30000"/>
              </a:spcBef>
              <a:defRPr sz="1200">
                <a:solidFill>
                  <a:schemeClr val="tx1"/>
                </a:solidFill>
                <a:latin typeface="Arial" charset="0"/>
              </a:defRPr>
            </a:lvl3pPr>
            <a:lvl4pPr marL="1600200" indent="-228600" defTabSz="1000125" eaLnBrk="0" hangingPunct="0">
              <a:spcBef>
                <a:spcPct val="30000"/>
              </a:spcBef>
              <a:defRPr sz="1200">
                <a:solidFill>
                  <a:schemeClr val="tx1"/>
                </a:solidFill>
                <a:latin typeface="Arial" charset="0"/>
              </a:defRPr>
            </a:lvl4pPr>
            <a:lvl5pPr marL="2057400" indent="-228600" defTabSz="1000125" eaLnBrk="0" hangingPunct="0">
              <a:spcBef>
                <a:spcPct val="30000"/>
              </a:spcBef>
              <a:defRPr sz="1200">
                <a:solidFill>
                  <a:schemeClr val="tx1"/>
                </a:solidFill>
                <a:latin typeface="Arial" charset="0"/>
              </a:defRPr>
            </a:lvl5pPr>
            <a:lvl6pPr marL="2514600" indent="-228600" defTabSz="1000125" eaLnBrk="0" fontAlgn="base" hangingPunct="0">
              <a:spcBef>
                <a:spcPct val="30000"/>
              </a:spcBef>
              <a:spcAft>
                <a:spcPct val="0"/>
              </a:spcAft>
              <a:defRPr sz="1200">
                <a:solidFill>
                  <a:schemeClr val="tx1"/>
                </a:solidFill>
                <a:latin typeface="Arial" charset="0"/>
              </a:defRPr>
            </a:lvl6pPr>
            <a:lvl7pPr marL="2971800" indent="-228600" defTabSz="1000125" eaLnBrk="0" fontAlgn="base" hangingPunct="0">
              <a:spcBef>
                <a:spcPct val="30000"/>
              </a:spcBef>
              <a:spcAft>
                <a:spcPct val="0"/>
              </a:spcAft>
              <a:defRPr sz="1200">
                <a:solidFill>
                  <a:schemeClr val="tx1"/>
                </a:solidFill>
                <a:latin typeface="Arial" charset="0"/>
              </a:defRPr>
            </a:lvl7pPr>
            <a:lvl8pPr marL="3429000" indent="-228600" defTabSz="1000125" eaLnBrk="0" fontAlgn="base" hangingPunct="0">
              <a:spcBef>
                <a:spcPct val="30000"/>
              </a:spcBef>
              <a:spcAft>
                <a:spcPct val="0"/>
              </a:spcAft>
              <a:defRPr sz="1200">
                <a:solidFill>
                  <a:schemeClr val="tx1"/>
                </a:solidFill>
                <a:latin typeface="Arial" charset="0"/>
              </a:defRPr>
            </a:lvl8pPr>
            <a:lvl9pPr marL="3886200" indent="-228600" defTabSz="1000125" eaLnBrk="0" fontAlgn="base" hangingPunct="0">
              <a:spcBef>
                <a:spcPct val="30000"/>
              </a:spcBef>
              <a:spcAft>
                <a:spcPct val="0"/>
              </a:spcAft>
              <a:defRPr sz="1200">
                <a:solidFill>
                  <a:schemeClr val="tx1"/>
                </a:solidFill>
                <a:latin typeface="Arial" charset="0"/>
              </a:defRPr>
            </a:lvl9pPr>
          </a:lstStyle>
          <a:p>
            <a:pPr eaLnBrk="1" hangingPunct="1">
              <a:spcBef>
                <a:spcPct val="0"/>
              </a:spcBef>
            </a:pPr>
            <a:r>
              <a:rPr lang="en-US" altLang="da-DK" sz="1300" smtClean="0"/>
              <a:t>Genetisk teori for naturlig selektion </a:t>
            </a:r>
          </a:p>
        </p:txBody>
      </p:sp>
      <p:sp>
        <p:nvSpPr>
          <p:cNvPr id="240643"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00125" eaLnBrk="0" hangingPunct="0">
              <a:spcBef>
                <a:spcPct val="30000"/>
              </a:spcBef>
              <a:defRPr sz="1200">
                <a:solidFill>
                  <a:schemeClr val="tx1"/>
                </a:solidFill>
                <a:latin typeface="Arial" charset="0"/>
              </a:defRPr>
            </a:lvl1pPr>
            <a:lvl2pPr marL="742950" indent="-285750" defTabSz="1000125" eaLnBrk="0" hangingPunct="0">
              <a:spcBef>
                <a:spcPct val="30000"/>
              </a:spcBef>
              <a:defRPr sz="1200">
                <a:solidFill>
                  <a:schemeClr val="tx1"/>
                </a:solidFill>
                <a:latin typeface="Arial" charset="0"/>
              </a:defRPr>
            </a:lvl2pPr>
            <a:lvl3pPr marL="1143000" indent="-228600" defTabSz="1000125" eaLnBrk="0" hangingPunct="0">
              <a:spcBef>
                <a:spcPct val="30000"/>
              </a:spcBef>
              <a:defRPr sz="1200">
                <a:solidFill>
                  <a:schemeClr val="tx1"/>
                </a:solidFill>
                <a:latin typeface="Arial" charset="0"/>
              </a:defRPr>
            </a:lvl3pPr>
            <a:lvl4pPr marL="1600200" indent="-228600" defTabSz="1000125" eaLnBrk="0" hangingPunct="0">
              <a:spcBef>
                <a:spcPct val="30000"/>
              </a:spcBef>
              <a:defRPr sz="1200">
                <a:solidFill>
                  <a:schemeClr val="tx1"/>
                </a:solidFill>
                <a:latin typeface="Arial" charset="0"/>
              </a:defRPr>
            </a:lvl4pPr>
            <a:lvl5pPr marL="2057400" indent="-228600" defTabSz="1000125" eaLnBrk="0" hangingPunct="0">
              <a:spcBef>
                <a:spcPct val="30000"/>
              </a:spcBef>
              <a:defRPr sz="1200">
                <a:solidFill>
                  <a:schemeClr val="tx1"/>
                </a:solidFill>
                <a:latin typeface="Arial" charset="0"/>
              </a:defRPr>
            </a:lvl5pPr>
            <a:lvl6pPr marL="2514600" indent="-228600" defTabSz="1000125" eaLnBrk="0" fontAlgn="base" hangingPunct="0">
              <a:spcBef>
                <a:spcPct val="30000"/>
              </a:spcBef>
              <a:spcAft>
                <a:spcPct val="0"/>
              </a:spcAft>
              <a:defRPr sz="1200">
                <a:solidFill>
                  <a:schemeClr val="tx1"/>
                </a:solidFill>
                <a:latin typeface="Arial" charset="0"/>
              </a:defRPr>
            </a:lvl6pPr>
            <a:lvl7pPr marL="2971800" indent="-228600" defTabSz="1000125" eaLnBrk="0" fontAlgn="base" hangingPunct="0">
              <a:spcBef>
                <a:spcPct val="30000"/>
              </a:spcBef>
              <a:spcAft>
                <a:spcPct val="0"/>
              </a:spcAft>
              <a:defRPr sz="1200">
                <a:solidFill>
                  <a:schemeClr val="tx1"/>
                </a:solidFill>
                <a:latin typeface="Arial" charset="0"/>
              </a:defRPr>
            </a:lvl7pPr>
            <a:lvl8pPr marL="3429000" indent="-228600" defTabSz="1000125" eaLnBrk="0" fontAlgn="base" hangingPunct="0">
              <a:spcBef>
                <a:spcPct val="30000"/>
              </a:spcBef>
              <a:spcAft>
                <a:spcPct val="0"/>
              </a:spcAft>
              <a:defRPr sz="1200">
                <a:solidFill>
                  <a:schemeClr val="tx1"/>
                </a:solidFill>
                <a:latin typeface="Arial" charset="0"/>
              </a:defRPr>
            </a:lvl8pPr>
            <a:lvl9pPr marL="3886200" indent="-228600" defTabSz="1000125" eaLnBrk="0" fontAlgn="base" hangingPunct="0">
              <a:spcBef>
                <a:spcPct val="30000"/>
              </a:spcBef>
              <a:spcAft>
                <a:spcPct val="0"/>
              </a:spcAft>
              <a:defRPr sz="1200">
                <a:solidFill>
                  <a:schemeClr val="tx1"/>
                </a:solidFill>
                <a:latin typeface="Arial" charset="0"/>
              </a:defRPr>
            </a:lvl9pPr>
          </a:lstStyle>
          <a:p>
            <a:pPr eaLnBrk="1" hangingPunct="1">
              <a:spcBef>
                <a:spcPct val="0"/>
              </a:spcBef>
            </a:pPr>
            <a:endParaRPr lang="en-US" altLang="da-DK" sz="1300" smtClean="0"/>
          </a:p>
        </p:txBody>
      </p:sp>
      <p:sp>
        <p:nvSpPr>
          <p:cNvPr id="24064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00125" eaLnBrk="0" hangingPunct="0">
              <a:spcBef>
                <a:spcPct val="30000"/>
              </a:spcBef>
              <a:defRPr sz="1200">
                <a:solidFill>
                  <a:schemeClr val="tx1"/>
                </a:solidFill>
                <a:latin typeface="Arial" charset="0"/>
              </a:defRPr>
            </a:lvl1pPr>
            <a:lvl2pPr marL="742950" indent="-285750" defTabSz="1000125" eaLnBrk="0" hangingPunct="0">
              <a:spcBef>
                <a:spcPct val="30000"/>
              </a:spcBef>
              <a:defRPr sz="1200">
                <a:solidFill>
                  <a:schemeClr val="tx1"/>
                </a:solidFill>
                <a:latin typeface="Arial" charset="0"/>
              </a:defRPr>
            </a:lvl2pPr>
            <a:lvl3pPr marL="1143000" indent="-228600" defTabSz="1000125" eaLnBrk="0" hangingPunct="0">
              <a:spcBef>
                <a:spcPct val="30000"/>
              </a:spcBef>
              <a:defRPr sz="1200">
                <a:solidFill>
                  <a:schemeClr val="tx1"/>
                </a:solidFill>
                <a:latin typeface="Arial" charset="0"/>
              </a:defRPr>
            </a:lvl3pPr>
            <a:lvl4pPr marL="1600200" indent="-228600" defTabSz="1000125" eaLnBrk="0" hangingPunct="0">
              <a:spcBef>
                <a:spcPct val="30000"/>
              </a:spcBef>
              <a:defRPr sz="1200">
                <a:solidFill>
                  <a:schemeClr val="tx1"/>
                </a:solidFill>
                <a:latin typeface="Arial" charset="0"/>
              </a:defRPr>
            </a:lvl4pPr>
            <a:lvl5pPr marL="2057400" indent="-228600" defTabSz="1000125" eaLnBrk="0" hangingPunct="0">
              <a:spcBef>
                <a:spcPct val="30000"/>
              </a:spcBef>
              <a:defRPr sz="1200">
                <a:solidFill>
                  <a:schemeClr val="tx1"/>
                </a:solidFill>
                <a:latin typeface="Arial" charset="0"/>
              </a:defRPr>
            </a:lvl5pPr>
            <a:lvl6pPr marL="2514600" indent="-228600" defTabSz="1000125" eaLnBrk="0" fontAlgn="base" hangingPunct="0">
              <a:spcBef>
                <a:spcPct val="30000"/>
              </a:spcBef>
              <a:spcAft>
                <a:spcPct val="0"/>
              </a:spcAft>
              <a:defRPr sz="1200">
                <a:solidFill>
                  <a:schemeClr val="tx1"/>
                </a:solidFill>
                <a:latin typeface="Arial" charset="0"/>
              </a:defRPr>
            </a:lvl6pPr>
            <a:lvl7pPr marL="2971800" indent="-228600" defTabSz="1000125" eaLnBrk="0" fontAlgn="base" hangingPunct="0">
              <a:spcBef>
                <a:spcPct val="30000"/>
              </a:spcBef>
              <a:spcAft>
                <a:spcPct val="0"/>
              </a:spcAft>
              <a:defRPr sz="1200">
                <a:solidFill>
                  <a:schemeClr val="tx1"/>
                </a:solidFill>
                <a:latin typeface="Arial" charset="0"/>
              </a:defRPr>
            </a:lvl7pPr>
            <a:lvl8pPr marL="3429000" indent="-228600" defTabSz="1000125" eaLnBrk="0" fontAlgn="base" hangingPunct="0">
              <a:spcBef>
                <a:spcPct val="30000"/>
              </a:spcBef>
              <a:spcAft>
                <a:spcPct val="0"/>
              </a:spcAft>
              <a:defRPr sz="1200">
                <a:solidFill>
                  <a:schemeClr val="tx1"/>
                </a:solidFill>
                <a:latin typeface="Arial" charset="0"/>
              </a:defRPr>
            </a:lvl8pPr>
            <a:lvl9pPr marL="3886200" indent="-228600" defTabSz="1000125" eaLnBrk="0" fontAlgn="base" hangingPunct="0">
              <a:spcBef>
                <a:spcPct val="30000"/>
              </a:spcBef>
              <a:spcAft>
                <a:spcPct val="0"/>
              </a:spcAft>
              <a:defRPr sz="1200">
                <a:solidFill>
                  <a:schemeClr val="tx1"/>
                </a:solidFill>
                <a:latin typeface="Arial" charset="0"/>
              </a:defRPr>
            </a:lvl9pPr>
          </a:lstStyle>
          <a:p>
            <a:pPr eaLnBrk="1" hangingPunct="1">
              <a:spcBef>
                <a:spcPct val="0"/>
              </a:spcBef>
            </a:pPr>
            <a:fld id="{220DC19B-02F1-4A0E-9E3F-5553A45B738E}" type="slidenum">
              <a:rPr lang="en-US" altLang="da-DK" sz="1300" smtClean="0"/>
              <a:pPr eaLnBrk="1" hangingPunct="1">
                <a:spcBef>
                  <a:spcPct val="0"/>
                </a:spcBef>
              </a:pPr>
              <a:t>105</a:t>
            </a:fld>
            <a:endParaRPr lang="en-US" altLang="da-DK" sz="1300" smtClean="0"/>
          </a:p>
        </p:txBody>
      </p:sp>
      <p:sp>
        <p:nvSpPr>
          <p:cNvPr id="240645" name="Rectangle 2"/>
          <p:cNvSpPr>
            <a:spLocks noGrp="1" noRot="1" noChangeAspect="1" noChangeArrowheads="1" noTextEdit="1"/>
          </p:cNvSpPr>
          <p:nvPr>
            <p:ph type="sldImg"/>
          </p:nvPr>
        </p:nvSpPr>
        <p:spPr>
          <a:ln/>
        </p:spPr>
      </p:sp>
      <p:sp>
        <p:nvSpPr>
          <p:cNvPr id="240646" name="Rectangle 3"/>
          <p:cNvSpPr>
            <a:spLocks noGrp="1" noChangeArrowheads="1"/>
          </p:cNvSpPr>
          <p:nvPr>
            <p:ph type="body" idx="1"/>
          </p:nvPr>
        </p:nvSpPr>
        <p:spPr>
          <a:xfrm>
            <a:off x="709613" y="4862513"/>
            <a:ext cx="5680075" cy="460216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da-DK" altLang="da-DK" smtClean="0"/>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66"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00125" eaLnBrk="0" hangingPunct="0">
              <a:spcBef>
                <a:spcPct val="30000"/>
              </a:spcBef>
              <a:defRPr sz="1200">
                <a:solidFill>
                  <a:schemeClr val="tx1"/>
                </a:solidFill>
                <a:latin typeface="Arial" charset="0"/>
              </a:defRPr>
            </a:lvl1pPr>
            <a:lvl2pPr marL="742950" indent="-285750" defTabSz="1000125" eaLnBrk="0" hangingPunct="0">
              <a:spcBef>
                <a:spcPct val="30000"/>
              </a:spcBef>
              <a:defRPr sz="1200">
                <a:solidFill>
                  <a:schemeClr val="tx1"/>
                </a:solidFill>
                <a:latin typeface="Arial" charset="0"/>
              </a:defRPr>
            </a:lvl2pPr>
            <a:lvl3pPr marL="1143000" indent="-228600" defTabSz="1000125" eaLnBrk="0" hangingPunct="0">
              <a:spcBef>
                <a:spcPct val="30000"/>
              </a:spcBef>
              <a:defRPr sz="1200">
                <a:solidFill>
                  <a:schemeClr val="tx1"/>
                </a:solidFill>
                <a:latin typeface="Arial" charset="0"/>
              </a:defRPr>
            </a:lvl3pPr>
            <a:lvl4pPr marL="1600200" indent="-228600" defTabSz="1000125" eaLnBrk="0" hangingPunct="0">
              <a:spcBef>
                <a:spcPct val="30000"/>
              </a:spcBef>
              <a:defRPr sz="1200">
                <a:solidFill>
                  <a:schemeClr val="tx1"/>
                </a:solidFill>
                <a:latin typeface="Arial" charset="0"/>
              </a:defRPr>
            </a:lvl4pPr>
            <a:lvl5pPr marL="2057400" indent="-228600" defTabSz="1000125" eaLnBrk="0" hangingPunct="0">
              <a:spcBef>
                <a:spcPct val="30000"/>
              </a:spcBef>
              <a:defRPr sz="1200">
                <a:solidFill>
                  <a:schemeClr val="tx1"/>
                </a:solidFill>
                <a:latin typeface="Arial" charset="0"/>
              </a:defRPr>
            </a:lvl5pPr>
            <a:lvl6pPr marL="2514600" indent="-228600" defTabSz="1000125" eaLnBrk="0" fontAlgn="base" hangingPunct="0">
              <a:spcBef>
                <a:spcPct val="30000"/>
              </a:spcBef>
              <a:spcAft>
                <a:spcPct val="0"/>
              </a:spcAft>
              <a:defRPr sz="1200">
                <a:solidFill>
                  <a:schemeClr val="tx1"/>
                </a:solidFill>
                <a:latin typeface="Arial" charset="0"/>
              </a:defRPr>
            </a:lvl6pPr>
            <a:lvl7pPr marL="2971800" indent="-228600" defTabSz="1000125" eaLnBrk="0" fontAlgn="base" hangingPunct="0">
              <a:spcBef>
                <a:spcPct val="30000"/>
              </a:spcBef>
              <a:spcAft>
                <a:spcPct val="0"/>
              </a:spcAft>
              <a:defRPr sz="1200">
                <a:solidFill>
                  <a:schemeClr val="tx1"/>
                </a:solidFill>
                <a:latin typeface="Arial" charset="0"/>
              </a:defRPr>
            </a:lvl7pPr>
            <a:lvl8pPr marL="3429000" indent="-228600" defTabSz="1000125" eaLnBrk="0" fontAlgn="base" hangingPunct="0">
              <a:spcBef>
                <a:spcPct val="30000"/>
              </a:spcBef>
              <a:spcAft>
                <a:spcPct val="0"/>
              </a:spcAft>
              <a:defRPr sz="1200">
                <a:solidFill>
                  <a:schemeClr val="tx1"/>
                </a:solidFill>
                <a:latin typeface="Arial" charset="0"/>
              </a:defRPr>
            </a:lvl8pPr>
            <a:lvl9pPr marL="3886200" indent="-228600" defTabSz="1000125" eaLnBrk="0" fontAlgn="base" hangingPunct="0">
              <a:spcBef>
                <a:spcPct val="30000"/>
              </a:spcBef>
              <a:spcAft>
                <a:spcPct val="0"/>
              </a:spcAft>
              <a:defRPr sz="1200">
                <a:solidFill>
                  <a:schemeClr val="tx1"/>
                </a:solidFill>
                <a:latin typeface="Arial" charset="0"/>
              </a:defRPr>
            </a:lvl9pPr>
          </a:lstStyle>
          <a:p>
            <a:pPr eaLnBrk="1" hangingPunct="1">
              <a:spcBef>
                <a:spcPct val="0"/>
              </a:spcBef>
            </a:pPr>
            <a:r>
              <a:rPr lang="en-US" altLang="da-DK" sz="1300" smtClean="0"/>
              <a:t>Genetisk teori for naturlig selektion </a:t>
            </a:r>
          </a:p>
        </p:txBody>
      </p:sp>
      <p:sp>
        <p:nvSpPr>
          <p:cNvPr id="241667"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00125" eaLnBrk="0" hangingPunct="0">
              <a:spcBef>
                <a:spcPct val="30000"/>
              </a:spcBef>
              <a:defRPr sz="1200">
                <a:solidFill>
                  <a:schemeClr val="tx1"/>
                </a:solidFill>
                <a:latin typeface="Arial" charset="0"/>
              </a:defRPr>
            </a:lvl1pPr>
            <a:lvl2pPr marL="742950" indent="-285750" defTabSz="1000125" eaLnBrk="0" hangingPunct="0">
              <a:spcBef>
                <a:spcPct val="30000"/>
              </a:spcBef>
              <a:defRPr sz="1200">
                <a:solidFill>
                  <a:schemeClr val="tx1"/>
                </a:solidFill>
                <a:latin typeface="Arial" charset="0"/>
              </a:defRPr>
            </a:lvl2pPr>
            <a:lvl3pPr marL="1143000" indent="-228600" defTabSz="1000125" eaLnBrk="0" hangingPunct="0">
              <a:spcBef>
                <a:spcPct val="30000"/>
              </a:spcBef>
              <a:defRPr sz="1200">
                <a:solidFill>
                  <a:schemeClr val="tx1"/>
                </a:solidFill>
                <a:latin typeface="Arial" charset="0"/>
              </a:defRPr>
            </a:lvl3pPr>
            <a:lvl4pPr marL="1600200" indent="-228600" defTabSz="1000125" eaLnBrk="0" hangingPunct="0">
              <a:spcBef>
                <a:spcPct val="30000"/>
              </a:spcBef>
              <a:defRPr sz="1200">
                <a:solidFill>
                  <a:schemeClr val="tx1"/>
                </a:solidFill>
                <a:latin typeface="Arial" charset="0"/>
              </a:defRPr>
            </a:lvl4pPr>
            <a:lvl5pPr marL="2057400" indent="-228600" defTabSz="1000125" eaLnBrk="0" hangingPunct="0">
              <a:spcBef>
                <a:spcPct val="30000"/>
              </a:spcBef>
              <a:defRPr sz="1200">
                <a:solidFill>
                  <a:schemeClr val="tx1"/>
                </a:solidFill>
                <a:latin typeface="Arial" charset="0"/>
              </a:defRPr>
            </a:lvl5pPr>
            <a:lvl6pPr marL="2514600" indent="-228600" defTabSz="1000125" eaLnBrk="0" fontAlgn="base" hangingPunct="0">
              <a:spcBef>
                <a:spcPct val="30000"/>
              </a:spcBef>
              <a:spcAft>
                <a:spcPct val="0"/>
              </a:spcAft>
              <a:defRPr sz="1200">
                <a:solidFill>
                  <a:schemeClr val="tx1"/>
                </a:solidFill>
                <a:latin typeface="Arial" charset="0"/>
              </a:defRPr>
            </a:lvl6pPr>
            <a:lvl7pPr marL="2971800" indent="-228600" defTabSz="1000125" eaLnBrk="0" fontAlgn="base" hangingPunct="0">
              <a:spcBef>
                <a:spcPct val="30000"/>
              </a:spcBef>
              <a:spcAft>
                <a:spcPct val="0"/>
              </a:spcAft>
              <a:defRPr sz="1200">
                <a:solidFill>
                  <a:schemeClr val="tx1"/>
                </a:solidFill>
                <a:latin typeface="Arial" charset="0"/>
              </a:defRPr>
            </a:lvl7pPr>
            <a:lvl8pPr marL="3429000" indent="-228600" defTabSz="1000125" eaLnBrk="0" fontAlgn="base" hangingPunct="0">
              <a:spcBef>
                <a:spcPct val="30000"/>
              </a:spcBef>
              <a:spcAft>
                <a:spcPct val="0"/>
              </a:spcAft>
              <a:defRPr sz="1200">
                <a:solidFill>
                  <a:schemeClr val="tx1"/>
                </a:solidFill>
                <a:latin typeface="Arial" charset="0"/>
              </a:defRPr>
            </a:lvl8pPr>
            <a:lvl9pPr marL="3886200" indent="-228600" defTabSz="1000125" eaLnBrk="0" fontAlgn="base" hangingPunct="0">
              <a:spcBef>
                <a:spcPct val="30000"/>
              </a:spcBef>
              <a:spcAft>
                <a:spcPct val="0"/>
              </a:spcAft>
              <a:defRPr sz="1200">
                <a:solidFill>
                  <a:schemeClr val="tx1"/>
                </a:solidFill>
                <a:latin typeface="Arial" charset="0"/>
              </a:defRPr>
            </a:lvl9pPr>
          </a:lstStyle>
          <a:p>
            <a:pPr eaLnBrk="1" hangingPunct="1">
              <a:spcBef>
                <a:spcPct val="0"/>
              </a:spcBef>
            </a:pPr>
            <a:endParaRPr lang="en-US" altLang="da-DK" sz="1300" smtClean="0"/>
          </a:p>
        </p:txBody>
      </p:sp>
      <p:sp>
        <p:nvSpPr>
          <p:cNvPr id="24166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00125" eaLnBrk="0" hangingPunct="0">
              <a:spcBef>
                <a:spcPct val="30000"/>
              </a:spcBef>
              <a:defRPr sz="1200">
                <a:solidFill>
                  <a:schemeClr val="tx1"/>
                </a:solidFill>
                <a:latin typeface="Arial" charset="0"/>
              </a:defRPr>
            </a:lvl1pPr>
            <a:lvl2pPr marL="742950" indent="-285750" defTabSz="1000125" eaLnBrk="0" hangingPunct="0">
              <a:spcBef>
                <a:spcPct val="30000"/>
              </a:spcBef>
              <a:defRPr sz="1200">
                <a:solidFill>
                  <a:schemeClr val="tx1"/>
                </a:solidFill>
                <a:latin typeface="Arial" charset="0"/>
              </a:defRPr>
            </a:lvl2pPr>
            <a:lvl3pPr marL="1143000" indent="-228600" defTabSz="1000125" eaLnBrk="0" hangingPunct="0">
              <a:spcBef>
                <a:spcPct val="30000"/>
              </a:spcBef>
              <a:defRPr sz="1200">
                <a:solidFill>
                  <a:schemeClr val="tx1"/>
                </a:solidFill>
                <a:latin typeface="Arial" charset="0"/>
              </a:defRPr>
            </a:lvl3pPr>
            <a:lvl4pPr marL="1600200" indent="-228600" defTabSz="1000125" eaLnBrk="0" hangingPunct="0">
              <a:spcBef>
                <a:spcPct val="30000"/>
              </a:spcBef>
              <a:defRPr sz="1200">
                <a:solidFill>
                  <a:schemeClr val="tx1"/>
                </a:solidFill>
                <a:latin typeface="Arial" charset="0"/>
              </a:defRPr>
            </a:lvl4pPr>
            <a:lvl5pPr marL="2057400" indent="-228600" defTabSz="1000125" eaLnBrk="0" hangingPunct="0">
              <a:spcBef>
                <a:spcPct val="30000"/>
              </a:spcBef>
              <a:defRPr sz="1200">
                <a:solidFill>
                  <a:schemeClr val="tx1"/>
                </a:solidFill>
                <a:latin typeface="Arial" charset="0"/>
              </a:defRPr>
            </a:lvl5pPr>
            <a:lvl6pPr marL="2514600" indent="-228600" defTabSz="1000125" eaLnBrk="0" fontAlgn="base" hangingPunct="0">
              <a:spcBef>
                <a:spcPct val="30000"/>
              </a:spcBef>
              <a:spcAft>
                <a:spcPct val="0"/>
              </a:spcAft>
              <a:defRPr sz="1200">
                <a:solidFill>
                  <a:schemeClr val="tx1"/>
                </a:solidFill>
                <a:latin typeface="Arial" charset="0"/>
              </a:defRPr>
            </a:lvl6pPr>
            <a:lvl7pPr marL="2971800" indent="-228600" defTabSz="1000125" eaLnBrk="0" fontAlgn="base" hangingPunct="0">
              <a:spcBef>
                <a:spcPct val="30000"/>
              </a:spcBef>
              <a:spcAft>
                <a:spcPct val="0"/>
              </a:spcAft>
              <a:defRPr sz="1200">
                <a:solidFill>
                  <a:schemeClr val="tx1"/>
                </a:solidFill>
                <a:latin typeface="Arial" charset="0"/>
              </a:defRPr>
            </a:lvl7pPr>
            <a:lvl8pPr marL="3429000" indent="-228600" defTabSz="1000125" eaLnBrk="0" fontAlgn="base" hangingPunct="0">
              <a:spcBef>
                <a:spcPct val="30000"/>
              </a:spcBef>
              <a:spcAft>
                <a:spcPct val="0"/>
              </a:spcAft>
              <a:defRPr sz="1200">
                <a:solidFill>
                  <a:schemeClr val="tx1"/>
                </a:solidFill>
                <a:latin typeface="Arial" charset="0"/>
              </a:defRPr>
            </a:lvl8pPr>
            <a:lvl9pPr marL="3886200" indent="-228600" defTabSz="1000125" eaLnBrk="0" fontAlgn="base" hangingPunct="0">
              <a:spcBef>
                <a:spcPct val="30000"/>
              </a:spcBef>
              <a:spcAft>
                <a:spcPct val="0"/>
              </a:spcAft>
              <a:defRPr sz="1200">
                <a:solidFill>
                  <a:schemeClr val="tx1"/>
                </a:solidFill>
                <a:latin typeface="Arial" charset="0"/>
              </a:defRPr>
            </a:lvl9pPr>
          </a:lstStyle>
          <a:p>
            <a:pPr eaLnBrk="1" hangingPunct="1">
              <a:spcBef>
                <a:spcPct val="0"/>
              </a:spcBef>
            </a:pPr>
            <a:fld id="{8137F385-53D6-437F-BACF-BE5494BED4C2}" type="slidenum">
              <a:rPr lang="en-US" altLang="da-DK" sz="1300" smtClean="0"/>
              <a:pPr eaLnBrk="1" hangingPunct="1">
                <a:spcBef>
                  <a:spcPct val="0"/>
                </a:spcBef>
              </a:pPr>
              <a:t>106</a:t>
            </a:fld>
            <a:endParaRPr lang="en-US" altLang="da-DK" sz="1300" smtClean="0"/>
          </a:p>
        </p:txBody>
      </p:sp>
      <p:sp>
        <p:nvSpPr>
          <p:cNvPr id="241669" name="Rectangle 2"/>
          <p:cNvSpPr>
            <a:spLocks noGrp="1" noRot="1" noChangeAspect="1" noChangeArrowheads="1" noTextEdit="1"/>
          </p:cNvSpPr>
          <p:nvPr>
            <p:ph type="sldImg"/>
          </p:nvPr>
        </p:nvSpPr>
        <p:spPr>
          <a:ln/>
        </p:spPr>
      </p:sp>
      <p:sp>
        <p:nvSpPr>
          <p:cNvPr id="241670" name="Rectangle 3"/>
          <p:cNvSpPr>
            <a:spLocks noGrp="1" noChangeArrowheads="1"/>
          </p:cNvSpPr>
          <p:nvPr>
            <p:ph type="body" idx="1"/>
          </p:nvPr>
        </p:nvSpPr>
        <p:spPr>
          <a:xfrm>
            <a:off x="709613" y="4862513"/>
            <a:ext cx="5680075" cy="460216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da-DK" altLang="da-DK" smtClean="0"/>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00125" eaLnBrk="0" hangingPunct="0">
              <a:spcBef>
                <a:spcPct val="30000"/>
              </a:spcBef>
              <a:defRPr sz="1200">
                <a:solidFill>
                  <a:schemeClr val="tx1"/>
                </a:solidFill>
                <a:latin typeface="Arial" charset="0"/>
              </a:defRPr>
            </a:lvl1pPr>
            <a:lvl2pPr marL="742950" indent="-285750" defTabSz="1000125" eaLnBrk="0" hangingPunct="0">
              <a:spcBef>
                <a:spcPct val="30000"/>
              </a:spcBef>
              <a:defRPr sz="1200">
                <a:solidFill>
                  <a:schemeClr val="tx1"/>
                </a:solidFill>
                <a:latin typeface="Arial" charset="0"/>
              </a:defRPr>
            </a:lvl2pPr>
            <a:lvl3pPr marL="1143000" indent="-228600" defTabSz="1000125" eaLnBrk="0" hangingPunct="0">
              <a:spcBef>
                <a:spcPct val="30000"/>
              </a:spcBef>
              <a:defRPr sz="1200">
                <a:solidFill>
                  <a:schemeClr val="tx1"/>
                </a:solidFill>
                <a:latin typeface="Arial" charset="0"/>
              </a:defRPr>
            </a:lvl3pPr>
            <a:lvl4pPr marL="1600200" indent="-228600" defTabSz="1000125" eaLnBrk="0" hangingPunct="0">
              <a:spcBef>
                <a:spcPct val="30000"/>
              </a:spcBef>
              <a:defRPr sz="1200">
                <a:solidFill>
                  <a:schemeClr val="tx1"/>
                </a:solidFill>
                <a:latin typeface="Arial" charset="0"/>
              </a:defRPr>
            </a:lvl4pPr>
            <a:lvl5pPr marL="2057400" indent="-228600" defTabSz="1000125" eaLnBrk="0" hangingPunct="0">
              <a:spcBef>
                <a:spcPct val="30000"/>
              </a:spcBef>
              <a:defRPr sz="1200">
                <a:solidFill>
                  <a:schemeClr val="tx1"/>
                </a:solidFill>
                <a:latin typeface="Arial" charset="0"/>
              </a:defRPr>
            </a:lvl5pPr>
            <a:lvl6pPr marL="2514600" indent="-228600" defTabSz="1000125" eaLnBrk="0" fontAlgn="base" hangingPunct="0">
              <a:spcBef>
                <a:spcPct val="30000"/>
              </a:spcBef>
              <a:spcAft>
                <a:spcPct val="0"/>
              </a:spcAft>
              <a:defRPr sz="1200">
                <a:solidFill>
                  <a:schemeClr val="tx1"/>
                </a:solidFill>
                <a:latin typeface="Arial" charset="0"/>
              </a:defRPr>
            </a:lvl6pPr>
            <a:lvl7pPr marL="2971800" indent="-228600" defTabSz="1000125" eaLnBrk="0" fontAlgn="base" hangingPunct="0">
              <a:spcBef>
                <a:spcPct val="30000"/>
              </a:spcBef>
              <a:spcAft>
                <a:spcPct val="0"/>
              </a:spcAft>
              <a:defRPr sz="1200">
                <a:solidFill>
                  <a:schemeClr val="tx1"/>
                </a:solidFill>
                <a:latin typeface="Arial" charset="0"/>
              </a:defRPr>
            </a:lvl7pPr>
            <a:lvl8pPr marL="3429000" indent="-228600" defTabSz="1000125" eaLnBrk="0" fontAlgn="base" hangingPunct="0">
              <a:spcBef>
                <a:spcPct val="30000"/>
              </a:spcBef>
              <a:spcAft>
                <a:spcPct val="0"/>
              </a:spcAft>
              <a:defRPr sz="1200">
                <a:solidFill>
                  <a:schemeClr val="tx1"/>
                </a:solidFill>
                <a:latin typeface="Arial" charset="0"/>
              </a:defRPr>
            </a:lvl8pPr>
            <a:lvl9pPr marL="3886200" indent="-228600" defTabSz="1000125" eaLnBrk="0" fontAlgn="base" hangingPunct="0">
              <a:spcBef>
                <a:spcPct val="30000"/>
              </a:spcBef>
              <a:spcAft>
                <a:spcPct val="0"/>
              </a:spcAft>
              <a:defRPr sz="1200">
                <a:solidFill>
                  <a:schemeClr val="tx1"/>
                </a:solidFill>
                <a:latin typeface="Arial" charset="0"/>
              </a:defRPr>
            </a:lvl9pPr>
          </a:lstStyle>
          <a:p>
            <a:pPr eaLnBrk="1" hangingPunct="1">
              <a:spcBef>
                <a:spcPct val="0"/>
              </a:spcBef>
            </a:pPr>
            <a:r>
              <a:rPr lang="en-US" altLang="da-DK" sz="1300" smtClean="0"/>
              <a:t>Genetisk teori for naturlig selektion </a:t>
            </a:r>
          </a:p>
        </p:txBody>
      </p:sp>
      <p:sp>
        <p:nvSpPr>
          <p:cNvPr id="242691"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00125" eaLnBrk="0" hangingPunct="0">
              <a:spcBef>
                <a:spcPct val="30000"/>
              </a:spcBef>
              <a:defRPr sz="1200">
                <a:solidFill>
                  <a:schemeClr val="tx1"/>
                </a:solidFill>
                <a:latin typeface="Arial" charset="0"/>
              </a:defRPr>
            </a:lvl1pPr>
            <a:lvl2pPr marL="742950" indent="-285750" defTabSz="1000125" eaLnBrk="0" hangingPunct="0">
              <a:spcBef>
                <a:spcPct val="30000"/>
              </a:spcBef>
              <a:defRPr sz="1200">
                <a:solidFill>
                  <a:schemeClr val="tx1"/>
                </a:solidFill>
                <a:latin typeface="Arial" charset="0"/>
              </a:defRPr>
            </a:lvl2pPr>
            <a:lvl3pPr marL="1143000" indent="-228600" defTabSz="1000125" eaLnBrk="0" hangingPunct="0">
              <a:spcBef>
                <a:spcPct val="30000"/>
              </a:spcBef>
              <a:defRPr sz="1200">
                <a:solidFill>
                  <a:schemeClr val="tx1"/>
                </a:solidFill>
                <a:latin typeface="Arial" charset="0"/>
              </a:defRPr>
            </a:lvl3pPr>
            <a:lvl4pPr marL="1600200" indent="-228600" defTabSz="1000125" eaLnBrk="0" hangingPunct="0">
              <a:spcBef>
                <a:spcPct val="30000"/>
              </a:spcBef>
              <a:defRPr sz="1200">
                <a:solidFill>
                  <a:schemeClr val="tx1"/>
                </a:solidFill>
                <a:latin typeface="Arial" charset="0"/>
              </a:defRPr>
            </a:lvl4pPr>
            <a:lvl5pPr marL="2057400" indent="-228600" defTabSz="1000125" eaLnBrk="0" hangingPunct="0">
              <a:spcBef>
                <a:spcPct val="30000"/>
              </a:spcBef>
              <a:defRPr sz="1200">
                <a:solidFill>
                  <a:schemeClr val="tx1"/>
                </a:solidFill>
                <a:latin typeface="Arial" charset="0"/>
              </a:defRPr>
            </a:lvl5pPr>
            <a:lvl6pPr marL="2514600" indent="-228600" defTabSz="1000125" eaLnBrk="0" fontAlgn="base" hangingPunct="0">
              <a:spcBef>
                <a:spcPct val="30000"/>
              </a:spcBef>
              <a:spcAft>
                <a:spcPct val="0"/>
              </a:spcAft>
              <a:defRPr sz="1200">
                <a:solidFill>
                  <a:schemeClr val="tx1"/>
                </a:solidFill>
                <a:latin typeface="Arial" charset="0"/>
              </a:defRPr>
            </a:lvl6pPr>
            <a:lvl7pPr marL="2971800" indent="-228600" defTabSz="1000125" eaLnBrk="0" fontAlgn="base" hangingPunct="0">
              <a:spcBef>
                <a:spcPct val="30000"/>
              </a:spcBef>
              <a:spcAft>
                <a:spcPct val="0"/>
              </a:spcAft>
              <a:defRPr sz="1200">
                <a:solidFill>
                  <a:schemeClr val="tx1"/>
                </a:solidFill>
                <a:latin typeface="Arial" charset="0"/>
              </a:defRPr>
            </a:lvl7pPr>
            <a:lvl8pPr marL="3429000" indent="-228600" defTabSz="1000125" eaLnBrk="0" fontAlgn="base" hangingPunct="0">
              <a:spcBef>
                <a:spcPct val="30000"/>
              </a:spcBef>
              <a:spcAft>
                <a:spcPct val="0"/>
              </a:spcAft>
              <a:defRPr sz="1200">
                <a:solidFill>
                  <a:schemeClr val="tx1"/>
                </a:solidFill>
                <a:latin typeface="Arial" charset="0"/>
              </a:defRPr>
            </a:lvl8pPr>
            <a:lvl9pPr marL="3886200" indent="-228600" defTabSz="1000125" eaLnBrk="0" fontAlgn="base" hangingPunct="0">
              <a:spcBef>
                <a:spcPct val="30000"/>
              </a:spcBef>
              <a:spcAft>
                <a:spcPct val="0"/>
              </a:spcAft>
              <a:defRPr sz="1200">
                <a:solidFill>
                  <a:schemeClr val="tx1"/>
                </a:solidFill>
                <a:latin typeface="Arial" charset="0"/>
              </a:defRPr>
            </a:lvl9pPr>
          </a:lstStyle>
          <a:p>
            <a:pPr eaLnBrk="1" hangingPunct="1">
              <a:spcBef>
                <a:spcPct val="0"/>
              </a:spcBef>
            </a:pPr>
            <a:endParaRPr lang="en-US" altLang="da-DK" sz="1300" smtClean="0"/>
          </a:p>
        </p:txBody>
      </p:sp>
      <p:sp>
        <p:nvSpPr>
          <p:cNvPr id="24269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00125" eaLnBrk="0" hangingPunct="0">
              <a:spcBef>
                <a:spcPct val="30000"/>
              </a:spcBef>
              <a:defRPr sz="1200">
                <a:solidFill>
                  <a:schemeClr val="tx1"/>
                </a:solidFill>
                <a:latin typeface="Arial" charset="0"/>
              </a:defRPr>
            </a:lvl1pPr>
            <a:lvl2pPr marL="742950" indent="-285750" defTabSz="1000125" eaLnBrk="0" hangingPunct="0">
              <a:spcBef>
                <a:spcPct val="30000"/>
              </a:spcBef>
              <a:defRPr sz="1200">
                <a:solidFill>
                  <a:schemeClr val="tx1"/>
                </a:solidFill>
                <a:latin typeface="Arial" charset="0"/>
              </a:defRPr>
            </a:lvl2pPr>
            <a:lvl3pPr marL="1143000" indent="-228600" defTabSz="1000125" eaLnBrk="0" hangingPunct="0">
              <a:spcBef>
                <a:spcPct val="30000"/>
              </a:spcBef>
              <a:defRPr sz="1200">
                <a:solidFill>
                  <a:schemeClr val="tx1"/>
                </a:solidFill>
                <a:latin typeface="Arial" charset="0"/>
              </a:defRPr>
            </a:lvl3pPr>
            <a:lvl4pPr marL="1600200" indent="-228600" defTabSz="1000125" eaLnBrk="0" hangingPunct="0">
              <a:spcBef>
                <a:spcPct val="30000"/>
              </a:spcBef>
              <a:defRPr sz="1200">
                <a:solidFill>
                  <a:schemeClr val="tx1"/>
                </a:solidFill>
                <a:latin typeface="Arial" charset="0"/>
              </a:defRPr>
            </a:lvl4pPr>
            <a:lvl5pPr marL="2057400" indent="-228600" defTabSz="1000125" eaLnBrk="0" hangingPunct="0">
              <a:spcBef>
                <a:spcPct val="30000"/>
              </a:spcBef>
              <a:defRPr sz="1200">
                <a:solidFill>
                  <a:schemeClr val="tx1"/>
                </a:solidFill>
                <a:latin typeface="Arial" charset="0"/>
              </a:defRPr>
            </a:lvl5pPr>
            <a:lvl6pPr marL="2514600" indent="-228600" defTabSz="1000125" eaLnBrk="0" fontAlgn="base" hangingPunct="0">
              <a:spcBef>
                <a:spcPct val="30000"/>
              </a:spcBef>
              <a:spcAft>
                <a:spcPct val="0"/>
              </a:spcAft>
              <a:defRPr sz="1200">
                <a:solidFill>
                  <a:schemeClr val="tx1"/>
                </a:solidFill>
                <a:latin typeface="Arial" charset="0"/>
              </a:defRPr>
            </a:lvl6pPr>
            <a:lvl7pPr marL="2971800" indent="-228600" defTabSz="1000125" eaLnBrk="0" fontAlgn="base" hangingPunct="0">
              <a:spcBef>
                <a:spcPct val="30000"/>
              </a:spcBef>
              <a:spcAft>
                <a:spcPct val="0"/>
              </a:spcAft>
              <a:defRPr sz="1200">
                <a:solidFill>
                  <a:schemeClr val="tx1"/>
                </a:solidFill>
                <a:latin typeface="Arial" charset="0"/>
              </a:defRPr>
            </a:lvl7pPr>
            <a:lvl8pPr marL="3429000" indent="-228600" defTabSz="1000125" eaLnBrk="0" fontAlgn="base" hangingPunct="0">
              <a:spcBef>
                <a:spcPct val="30000"/>
              </a:spcBef>
              <a:spcAft>
                <a:spcPct val="0"/>
              </a:spcAft>
              <a:defRPr sz="1200">
                <a:solidFill>
                  <a:schemeClr val="tx1"/>
                </a:solidFill>
                <a:latin typeface="Arial" charset="0"/>
              </a:defRPr>
            </a:lvl8pPr>
            <a:lvl9pPr marL="3886200" indent="-228600" defTabSz="1000125" eaLnBrk="0" fontAlgn="base" hangingPunct="0">
              <a:spcBef>
                <a:spcPct val="30000"/>
              </a:spcBef>
              <a:spcAft>
                <a:spcPct val="0"/>
              </a:spcAft>
              <a:defRPr sz="1200">
                <a:solidFill>
                  <a:schemeClr val="tx1"/>
                </a:solidFill>
                <a:latin typeface="Arial" charset="0"/>
              </a:defRPr>
            </a:lvl9pPr>
          </a:lstStyle>
          <a:p>
            <a:pPr eaLnBrk="1" hangingPunct="1">
              <a:spcBef>
                <a:spcPct val="0"/>
              </a:spcBef>
            </a:pPr>
            <a:fld id="{30125452-AB20-4CA5-89C6-6171E7C11833}" type="slidenum">
              <a:rPr lang="en-US" altLang="da-DK" sz="1300" smtClean="0"/>
              <a:pPr eaLnBrk="1" hangingPunct="1">
                <a:spcBef>
                  <a:spcPct val="0"/>
                </a:spcBef>
              </a:pPr>
              <a:t>107</a:t>
            </a:fld>
            <a:endParaRPr lang="en-US" altLang="da-DK" sz="1300" smtClean="0"/>
          </a:p>
        </p:txBody>
      </p:sp>
      <p:sp>
        <p:nvSpPr>
          <p:cNvPr id="242693" name="Rectangle 2"/>
          <p:cNvSpPr>
            <a:spLocks noGrp="1" noRot="1" noChangeAspect="1" noChangeArrowheads="1" noTextEdit="1"/>
          </p:cNvSpPr>
          <p:nvPr>
            <p:ph type="sldImg"/>
          </p:nvPr>
        </p:nvSpPr>
        <p:spPr>
          <a:ln/>
        </p:spPr>
      </p:sp>
      <p:sp>
        <p:nvSpPr>
          <p:cNvPr id="242694" name="Rectangle 3"/>
          <p:cNvSpPr>
            <a:spLocks noGrp="1" noChangeArrowheads="1"/>
          </p:cNvSpPr>
          <p:nvPr>
            <p:ph type="body" idx="1"/>
          </p:nvPr>
        </p:nvSpPr>
        <p:spPr>
          <a:xfrm>
            <a:off x="709613" y="4862513"/>
            <a:ext cx="5680075" cy="460216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da-DK" altLang="da-DK" smtClean="0"/>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4"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00125" eaLnBrk="0" hangingPunct="0">
              <a:spcBef>
                <a:spcPct val="30000"/>
              </a:spcBef>
              <a:defRPr sz="1200">
                <a:solidFill>
                  <a:schemeClr val="tx1"/>
                </a:solidFill>
                <a:latin typeface="Arial" charset="0"/>
              </a:defRPr>
            </a:lvl1pPr>
            <a:lvl2pPr marL="742950" indent="-285750" defTabSz="1000125" eaLnBrk="0" hangingPunct="0">
              <a:spcBef>
                <a:spcPct val="30000"/>
              </a:spcBef>
              <a:defRPr sz="1200">
                <a:solidFill>
                  <a:schemeClr val="tx1"/>
                </a:solidFill>
                <a:latin typeface="Arial" charset="0"/>
              </a:defRPr>
            </a:lvl2pPr>
            <a:lvl3pPr marL="1143000" indent="-228600" defTabSz="1000125" eaLnBrk="0" hangingPunct="0">
              <a:spcBef>
                <a:spcPct val="30000"/>
              </a:spcBef>
              <a:defRPr sz="1200">
                <a:solidFill>
                  <a:schemeClr val="tx1"/>
                </a:solidFill>
                <a:latin typeface="Arial" charset="0"/>
              </a:defRPr>
            </a:lvl3pPr>
            <a:lvl4pPr marL="1600200" indent="-228600" defTabSz="1000125" eaLnBrk="0" hangingPunct="0">
              <a:spcBef>
                <a:spcPct val="30000"/>
              </a:spcBef>
              <a:defRPr sz="1200">
                <a:solidFill>
                  <a:schemeClr val="tx1"/>
                </a:solidFill>
                <a:latin typeface="Arial" charset="0"/>
              </a:defRPr>
            </a:lvl4pPr>
            <a:lvl5pPr marL="2057400" indent="-228600" defTabSz="1000125" eaLnBrk="0" hangingPunct="0">
              <a:spcBef>
                <a:spcPct val="30000"/>
              </a:spcBef>
              <a:defRPr sz="1200">
                <a:solidFill>
                  <a:schemeClr val="tx1"/>
                </a:solidFill>
                <a:latin typeface="Arial" charset="0"/>
              </a:defRPr>
            </a:lvl5pPr>
            <a:lvl6pPr marL="2514600" indent="-228600" defTabSz="1000125" eaLnBrk="0" fontAlgn="base" hangingPunct="0">
              <a:spcBef>
                <a:spcPct val="30000"/>
              </a:spcBef>
              <a:spcAft>
                <a:spcPct val="0"/>
              </a:spcAft>
              <a:defRPr sz="1200">
                <a:solidFill>
                  <a:schemeClr val="tx1"/>
                </a:solidFill>
                <a:latin typeface="Arial" charset="0"/>
              </a:defRPr>
            </a:lvl6pPr>
            <a:lvl7pPr marL="2971800" indent="-228600" defTabSz="1000125" eaLnBrk="0" fontAlgn="base" hangingPunct="0">
              <a:spcBef>
                <a:spcPct val="30000"/>
              </a:spcBef>
              <a:spcAft>
                <a:spcPct val="0"/>
              </a:spcAft>
              <a:defRPr sz="1200">
                <a:solidFill>
                  <a:schemeClr val="tx1"/>
                </a:solidFill>
                <a:latin typeface="Arial" charset="0"/>
              </a:defRPr>
            </a:lvl7pPr>
            <a:lvl8pPr marL="3429000" indent="-228600" defTabSz="1000125" eaLnBrk="0" fontAlgn="base" hangingPunct="0">
              <a:spcBef>
                <a:spcPct val="30000"/>
              </a:spcBef>
              <a:spcAft>
                <a:spcPct val="0"/>
              </a:spcAft>
              <a:defRPr sz="1200">
                <a:solidFill>
                  <a:schemeClr val="tx1"/>
                </a:solidFill>
                <a:latin typeface="Arial" charset="0"/>
              </a:defRPr>
            </a:lvl8pPr>
            <a:lvl9pPr marL="3886200" indent="-228600" defTabSz="1000125" eaLnBrk="0" fontAlgn="base" hangingPunct="0">
              <a:spcBef>
                <a:spcPct val="30000"/>
              </a:spcBef>
              <a:spcAft>
                <a:spcPct val="0"/>
              </a:spcAft>
              <a:defRPr sz="1200">
                <a:solidFill>
                  <a:schemeClr val="tx1"/>
                </a:solidFill>
                <a:latin typeface="Arial" charset="0"/>
              </a:defRPr>
            </a:lvl9pPr>
          </a:lstStyle>
          <a:p>
            <a:pPr eaLnBrk="1" hangingPunct="1">
              <a:spcBef>
                <a:spcPct val="0"/>
              </a:spcBef>
            </a:pPr>
            <a:r>
              <a:rPr lang="en-US" altLang="da-DK" sz="1300" smtClean="0"/>
              <a:t>Genetisk teori for naturlig selektion </a:t>
            </a:r>
          </a:p>
        </p:txBody>
      </p:sp>
      <p:sp>
        <p:nvSpPr>
          <p:cNvPr id="243715"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00125" eaLnBrk="0" hangingPunct="0">
              <a:spcBef>
                <a:spcPct val="30000"/>
              </a:spcBef>
              <a:defRPr sz="1200">
                <a:solidFill>
                  <a:schemeClr val="tx1"/>
                </a:solidFill>
                <a:latin typeface="Arial" charset="0"/>
              </a:defRPr>
            </a:lvl1pPr>
            <a:lvl2pPr marL="742950" indent="-285750" defTabSz="1000125" eaLnBrk="0" hangingPunct="0">
              <a:spcBef>
                <a:spcPct val="30000"/>
              </a:spcBef>
              <a:defRPr sz="1200">
                <a:solidFill>
                  <a:schemeClr val="tx1"/>
                </a:solidFill>
                <a:latin typeface="Arial" charset="0"/>
              </a:defRPr>
            </a:lvl2pPr>
            <a:lvl3pPr marL="1143000" indent="-228600" defTabSz="1000125" eaLnBrk="0" hangingPunct="0">
              <a:spcBef>
                <a:spcPct val="30000"/>
              </a:spcBef>
              <a:defRPr sz="1200">
                <a:solidFill>
                  <a:schemeClr val="tx1"/>
                </a:solidFill>
                <a:latin typeface="Arial" charset="0"/>
              </a:defRPr>
            </a:lvl3pPr>
            <a:lvl4pPr marL="1600200" indent="-228600" defTabSz="1000125" eaLnBrk="0" hangingPunct="0">
              <a:spcBef>
                <a:spcPct val="30000"/>
              </a:spcBef>
              <a:defRPr sz="1200">
                <a:solidFill>
                  <a:schemeClr val="tx1"/>
                </a:solidFill>
                <a:latin typeface="Arial" charset="0"/>
              </a:defRPr>
            </a:lvl4pPr>
            <a:lvl5pPr marL="2057400" indent="-228600" defTabSz="1000125" eaLnBrk="0" hangingPunct="0">
              <a:spcBef>
                <a:spcPct val="30000"/>
              </a:spcBef>
              <a:defRPr sz="1200">
                <a:solidFill>
                  <a:schemeClr val="tx1"/>
                </a:solidFill>
                <a:latin typeface="Arial" charset="0"/>
              </a:defRPr>
            </a:lvl5pPr>
            <a:lvl6pPr marL="2514600" indent="-228600" defTabSz="1000125" eaLnBrk="0" fontAlgn="base" hangingPunct="0">
              <a:spcBef>
                <a:spcPct val="30000"/>
              </a:spcBef>
              <a:spcAft>
                <a:spcPct val="0"/>
              </a:spcAft>
              <a:defRPr sz="1200">
                <a:solidFill>
                  <a:schemeClr val="tx1"/>
                </a:solidFill>
                <a:latin typeface="Arial" charset="0"/>
              </a:defRPr>
            </a:lvl6pPr>
            <a:lvl7pPr marL="2971800" indent="-228600" defTabSz="1000125" eaLnBrk="0" fontAlgn="base" hangingPunct="0">
              <a:spcBef>
                <a:spcPct val="30000"/>
              </a:spcBef>
              <a:spcAft>
                <a:spcPct val="0"/>
              </a:spcAft>
              <a:defRPr sz="1200">
                <a:solidFill>
                  <a:schemeClr val="tx1"/>
                </a:solidFill>
                <a:latin typeface="Arial" charset="0"/>
              </a:defRPr>
            </a:lvl7pPr>
            <a:lvl8pPr marL="3429000" indent="-228600" defTabSz="1000125" eaLnBrk="0" fontAlgn="base" hangingPunct="0">
              <a:spcBef>
                <a:spcPct val="30000"/>
              </a:spcBef>
              <a:spcAft>
                <a:spcPct val="0"/>
              </a:spcAft>
              <a:defRPr sz="1200">
                <a:solidFill>
                  <a:schemeClr val="tx1"/>
                </a:solidFill>
                <a:latin typeface="Arial" charset="0"/>
              </a:defRPr>
            </a:lvl8pPr>
            <a:lvl9pPr marL="3886200" indent="-228600" defTabSz="1000125" eaLnBrk="0" fontAlgn="base" hangingPunct="0">
              <a:spcBef>
                <a:spcPct val="30000"/>
              </a:spcBef>
              <a:spcAft>
                <a:spcPct val="0"/>
              </a:spcAft>
              <a:defRPr sz="1200">
                <a:solidFill>
                  <a:schemeClr val="tx1"/>
                </a:solidFill>
                <a:latin typeface="Arial" charset="0"/>
              </a:defRPr>
            </a:lvl9pPr>
          </a:lstStyle>
          <a:p>
            <a:pPr eaLnBrk="1" hangingPunct="1">
              <a:spcBef>
                <a:spcPct val="0"/>
              </a:spcBef>
            </a:pPr>
            <a:endParaRPr lang="en-US" altLang="da-DK" sz="1300" smtClean="0"/>
          </a:p>
        </p:txBody>
      </p:sp>
      <p:sp>
        <p:nvSpPr>
          <p:cNvPr id="24371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00125" eaLnBrk="0" hangingPunct="0">
              <a:spcBef>
                <a:spcPct val="30000"/>
              </a:spcBef>
              <a:defRPr sz="1200">
                <a:solidFill>
                  <a:schemeClr val="tx1"/>
                </a:solidFill>
                <a:latin typeface="Arial" charset="0"/>
              </a:defRPr>
            </a:lvl1pPr>
            <a:lvl2pPr marL="742950" indent="-285750" defTabSz="1000125" eaLnBrk="0" hangingPunct="0">
              <a:spcBef>
                <a:spcPct val="30000"/>
              </a:spcBef>
              <a:defRPr sz="1200">
                <a:solidFill>
                  <a:schemeClr val="tx1"/>
                </a:solidFill>
                <a:latin typeface="Arial" charset="0"/>
              </a:defRPr>
            </a:lvl2pPr>
            <a:lvl3pPr marL="1143000" indent="-228600" defTabSz="1000125" eaLnBrk="0" hangingPunct="0">
              <a:spcBef>
                <a:spcPct val="30000"/>
              </a:spcBef>
              <a:defRPr sz="1200">
                <a:solidFill>
                  <a:schemeClr val="tx1"/>
                </a:solidFill>
                <a:latin typeface="Arial" charset="0"/>
              </a:defRPr>
            </a:lvl3pPr>
            <a:lvl4pPr marL="1600200" indent="-228600" defTabSz="1000125" eaLnBrk="0" hangingPunct="0">
              <a:spcBef>
                <a:spcPct val="30000"/>
              </a:spcBef>
              <a:defRPr sz="1200">
                <a:solidFill>
                  <a:schemeClr val="tx1"/>
                </a:solidFill>
                <a:latin typeface="Arial" charset="0"/>
              </a:defRPr>
            </a:lvl4pPr>
            <a:lvl5pPr marL="2057400" indent="-228600" defTabSz="1000125" eaLnBrk="0" hangingPunct="0">
              <a:spcBef>
                <a:spcPct val="30000"/>
              </a:spcBef>
              <a:defRPr sz="1200">
                <a:solidFill>
                  <a:schemeClr val="tx1"/>
                </a:solidFill>
                <a:latin typeface="Arial" charset="0"/>
              </a:defRPr>
            </a:lvl5pPr>
            <a:lvl6pPr marL="2514600" indent="-228600" defTabSz="1000125" eaLnBrk="0" fontAlgn="base" hangingPunct="0">
              <a:spcBef>
                <a:spcPct val="30000"/>
              </a:spcBef>
              <a:spcAft>
                <a:spcPct val="0"/>
              </a:spcAft>
              <a:defRPr sz="1200">
                <a:solidFill>
                  <a:schemeClr val="tx1"/>
                </a:solidFill>
                <a:latin typeface="Arial" charset="0"/>
              </a:defRPr>
            </a:lvl6pPr>
            <a:lvl7pPr marL="2971800" indent="-228600" defTabSz="1000125" eaLnBrk="0" fontAlgn="base" hangingPunct="0">
              <a:spcBef>
                <a:spcPct val="30000"/>
              </a:spcBef>
              <a:spcAft>
                <a:spcPct val="0"/>
              </a:spcAft>
              <a:defRPr sz="1200">
                <a:solidFill>
                  <a:schemeClr val="tx1"/>
                </a:solidFill>
                <a:latin typeface="Arial" charset="0"/>
              </a:defRPr>
            </a:lvl7pPr>
            <a:lvl8pPr marL="3429000" indent="-228600" defTabSz="1000125" eaLnBrk="0" fontAlgn="base" hangingPunct="0">
              <a:spcBef>
                <a:spcPct val="30000"/>
              </a:spcBef>
              <a:spcAft>
                <a:spcPct val="0"/>
              </a:spcAft>
              <a:defRPr sz="1200">
                <a:solidFill>
                  <a:schemeClr val="tx1"/>
                </a:solidFill>
                <a:latin typeface="Arial" charset="0"/>
              </a:defRPr>
            </a:lvl8pPr>
            <a:lvl9pPr marL="3886200" indent="-228600" defTabSz="1000125" eaLnBrk="0" fontAlgn="base" hangingPunct="0">
              <a:spcBef>
                <a:spcPct val="30000"/>
              </a:spcBef>
              <a:spcAft>
                <a:spcPct val="0"/>
              </a:spcAft>
              <a:defRPr sz="1200">
                <a:solidFill>
                  <a:schemeClr val="tx1"/>
                </a:solidFill>
                <a:latin typeface="Arial" charset="0"/>
              </a:defRPr>
            </a:lvl9pPr>
          </a:lstStyle>
          <a:p>
            <a:pPr eaLnBrk="1" hangingPunct="1">
              <a:spcBef>
                <a:spcPct val="0"/>
              </a:spcBef>
            </a:pPr>
            <a:fld id="{3BA80DC9-BE25-4CCC-AFAB-EECA477BDABE}" type="slidenum">
              <a:rPr lang="en-US" altLang="da-DK" sz="1300" smtClean="0"/>
              <a:pPr eaLnBrk="1" hangingPunct="1">
                <a:spcBef>
                  <a:spcPct val="0"/>
                </a:spcBef>
              </a:pPr>
              <a:t>108</a:t>
            </a:fld>
            <a:endParaRPr lang="en-US" altLang="da-DK" sz="1300" smtClean="0"/>
          </a:p>
        </p:txBody>
      </p:sp>
      <p:sp>
        <p:nvSpPr>
          <p:cNvPr id="243717" name="Rectangle 2"/>
          <p:cNvSpPr>
            <a:spLocks noGrp="1" noRot="1" noChangeAspect="1" noChangeArrowheads="1" noTextEdit="1"/>
          </p:cNvSpPr>
          <p:nvPr>
            <p:ph type="sldImg"/>
          </p:nvPr>
        </p:nvSpPr>
        <p:spPr>
          <a:ln/>
        </p:spPr>
      </p:sp>
      <p:sp>
        <p:nvSpPr>
          <p:cNvPr id="243718" name="Rectangle 3"/>
          <p:cNvSpPr>
            <a:spLocks noGrp="1" noChangeArrowheads="1"/>
          </p:cNvSpPr>
          <p:nvPr>
            <p:ph type="body" idx="1"/>
          </p:nvPr>
        </p:nvSpPr>
        <p:spPr>
          <a:xfrm>
            <a:off x="709613" y="4862513"/>
            <a:ext cx="5680075" cy="460216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da-DK" altLang="da-DK" smtClean="0"/>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738"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00125" eaLnBrk="0" hangingPunct="0">
              <a:spcBef>
                <a:spcPct val="30000"/>
              </a:spcBef>
              <a:defRPr sz="1200">
                <a:solidFill>
                  <a:schemeClr val="tx1"/>
                </a:solidFill>
                <a:latin typeface="Arial" charset="0"/>
              </a:defRPr>
            </a:lvl1pPr>
            <a:lvl2pPr marL="742950" indent="-285750" defTabSz="1000125" eaLnBrk="0" hangingPunct="0">
              <a:spcBef>
                <a:spcPct val="30000"/>
              </a:spcBef>
              <a:defRPr sz="1200">
                <a:solidFill>
                  <a:schemeClr val="tx1"/>
                </a:solidFill>
                <a:latin typeface="Arial" charset="0"/>
              </a:defRPr>
            </a:lvl2pPr>
            <a:lvl3pPr marL="1143000" indent="-228600" defTabSz="1000125" eaLnBrk="0" hangingPunct="0">
              <a:spcBef>
                <a:spcPct val="30000"/>
              </a:spcBef>
              <a:defRPr sz="1200">
                <a:solidFill>
                  <a:schemeClr val="tx1"/>
                </a:solidFill>
                <a:latin typeface="Arial" charset="0"/>
              </a:defRPr>
            </a:lvl3pPr>
            <a:lvl4pPr marL="1600200" indent="-228600" defTabSz="1000125" eaLnBrk="0" hangingPunct="0">
              <a:spcBef>
                <a:spcPct val="30000"/>
              </a:spcBef>
              <a:defRPr sz="1200">
                <a:solidFill>
                  <a:schemeClr val="tx1"/>
                </a:solidFill>
                <a:latin typeface="Arial" charset="0"/>
              </a:defRPr>
            </a:lvl4pPr>
            <a:lvl5pPr marL="2057400" indent="-228600" defTabSz="1000125" eaLnBrk="0" hangingPunct="0">
              <a:spcBef>
                <a:spcPct val="30000"/>
              </a:spcBef>
              <a:defRPr sz="1200">
                <a:solidFill>
                  <a:schemeClr val="tx1"/>
                </a:solidFill>
                <a:latin typeface="Arial" charset="0"/>
              </a:defRPr>
            </a:lvl5pPr>
            <a:lvl6pPr marL="2514600" indent="-228600" defTabSz="1000125" eaLnBrk="0" fontAlgn="base" hangingPunct="0">
              <a:spcBef>
                <a:spcPct val="30000"/>
              </a:spcBef>
              <a:spcAft>
                <a:spcPct val="0"/>
              </a:spcAft>
              <a:defRPr sz="1200">
                <a:solidFill>
                  <a:schemeClr val="tx1"/>
                </a:solidFill>
                <a:latin typeface="Arial" charset="0"/>
              </a:defRPr>
            </a:lvl6pPr>
            <a:lvl7pPr marL="2971800" indent="-228600" defTabSz="1000125" eaLnBrk="0" fontAlgn="base" hangingPunct="0">
              <a:spcBef>
                <a:spcPct val="30000"/>
              </a:spcBef>
              <a:spcAft>
                <a:spcPct val="0"/>
              </a:spcAft>
              <a:defRPr sz="1200">
                <a:solidFill>
                  <a:schemeClr val="tx1"/>
                </a:solidFill>
                <a:latin typeface="Arial" charset="0"/>
              </a:defRPr>
            </a:lvl7pPr>
            <a:lvl8pPr marL="3429000" indent="-228600" defTabSz="1000125" eaLnBrk="0" fontAlgn="base" hangingPunct="0">
              <a:spcBef>
                <a:spcPct val="30000"/>
              </a:spcBef>
              <a:spcAft>
                <a:spcPct val="0"/>
              </a:spcAft>
              <a:defRPr sz="1200">
                <a:solidFill>
                  <a:schemeClr val="tx1"/>
                </a:solidFill>
                <a:latin typeface="Arial" charset="0"/>
              </a:defRPr>
            </a:lvl8pPr>
            <a:lvl9pPr marL="3886200" indent="-228600" defTabSz="1000125" eaLnBrk="0" fontAlgn="base" hangingPunct="0">
              <a:spcBef>
                <a:spcPct val="30000"/>
              </a:spcBef>
              <a:spcAft>
                <a:spcPct val="0"/>
              </a:spcAft>
              <a:defRPr sz="1200">
                <a:solidFill>
                  <a:schemeClr val="tx1"/>
                </a:solidFill>
                <a:latin typeface="Arial" charset="0"/>
              </a:defRPr>
            </a:lvl9pPr>
          </a:lstStyle>
          <a:p>
            <a:pPr eaLnBrk="1" hangingPunct="1">
              <a:spcBef>
                <a:spcPct val="0"/>
              </a:spcBef>
            </a:pPr>
            <a:r>
              <a:rPr lang="en-US" altLang="da-DK" sz="1300" smtClean="0"/>
              <a:t>Genetisk teori for naturlig selektion </a:t>
            </a:r>
          </a:p>
        </p:txBody>
      </p:sp>
      <p:sp>
        <p:nvSpPr>
          <p:cNvPr id="244739"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00125" eaLnBrk="0" hangingPunct="0">
              <a:spcBef>
                <a:spcPct val="30000"/>
              </a:spcBef>
              <a:defRPr sz="1200">
                <a:solidFill>
                  <a:schemeClr val="tx1"/>
                </a:solidFill>
                <a:latin typeface="Arial" charset="0"/>
              </a:defRPr>
            </a:lvl1pPr>
            <a:lvl2pPr marL="742950" indent="-285750" defTabSz="1000125" eaLnBrk="0" hangingPunct="0">
              <a:spcBef>
                <a:spcPct val="30000"/>
              </a:spcBef>
              <a:defRPr sz="1200">
                <a:solidFill>
                  <a:schemeClr val="tx1"/>
                </a:solidFill>
                <a:latin typeface="Arial" charset="0"/>
              </a:defRPr>
            </a:lvl2pPr>
            <a:lvl3pPr marL="1143000" indent="-228600" defTabSz="1000125" eaLnBrk="0" hangingPunct="0">
              <a:spcBef>
                <a:spcPct val="30000"/>
              </a:spcBef>
              <a:defRPr sz="1200">
                <a:solidFill>
                  <a:schemeClr val="tx1"/>
                </a:solidFill>
                <a:latin typeface="Arial" charset="0"/>
              </a:defRPr>
            </a:lvl3pPr>
            <a:lvl4pPr marL="1600200" indent="-228600" defTabSz="1000125" eaLnBrk="0" hangingPunct="0">
              <a:spcBef>
                <a:spcPct val="30000"/>
              </a:spcBef>
              <a:defRPr sz="1200">
                <a:solidFill>
                  <a:schemeClr val="tx1"/>
                </a:solidFill>
                <a:latin typeface="Arial" charset="0"/>
              </a:defRPr>
            </a:lvl4pPr>
            <a:lvl5pPr marL="2057400" indent="-228600" defTabSz="1000125" eaLnBrk="0" hangingPunct="0">
              <a:spcBef>
                <a:spcPct val="30000"/>
              </a:spcBef>
              <a:defRPr sz="1200">
                <a:solidFill>
                  <a:schemeClr val="tx1"/>
                </a:solidFill>
                <a:latin typeface="Arial" charset="0"/>
              </a:defRPr>
            </a:lvl5pPr>
            <a:lvl6pPr marL="2514600" indent="-228600" defTabSz="1000125" eaLnBrk="0" fontAlgn="base" hangingPunct="0">
              <a:spcBef>
                <a:spcPct val="30000"/>
              </a:spcBef>
              <a:spcAft>
                <a:spcPct val="0"/>
              </a:spcAft>
              <a:defRPr sz="1200">
                <a:solidFill>
                  <a:schemeClr val="tx1"/>
                </a:solidFill>
                <a:latin typeface="Arial" charset="0"/>
              </a:defRPr>
            </a:lvl6pPr>
            <a:lvl7pPr marL="2971800" indent="-228600" defTabSz="1000125" eaLnBrk="0" fontAlgn="base" hangingPunct="0">
              <a:spcBef>
                <a:spcPct val="30000"/>
              </a:spcBef>
              <a:spcAft>
                <a:spcPct val="0"/>
              </a:spcAft>
              <a:defRPr sz="1200">
                <a:solidFill>
                  <a:schemeClr val="tx1"/>
                </a:solidFill>
                <a:latin typeface="Arial" charset="0"/>
              </a:defRPr>
            </a:lvl7pPr>
            <a:lvl8pPr marL="3429000" indent="-228600" defTabSz="1000125" eaLnBrk="0" fontAlgn="base" hangingPunct="0">
              <a:spcBef>
                <a:spcPct val="30000"/>
              </a:spcBef>
              <a:spcAft>
                <a:spcPct val="0"/>
              </a:spcAft>
              <a:defRPr sz="1200">
                <a:solidFill>
                  <a:schemeClr val="tx1"/>
                </a:solidFill>
                <a:latin typeface="Arial" charset="0"/>
              </a:defRPr>
            </a:lvl8pPr>
            <a:lvl9pPr marL="3886200" indent="-228600" defTabSz="1000125" eaLnBrk="0" fontAlgn="base" hangingPunct="0">
              <a:spcBef>
                <a:spcPct val="30000"/>
              </a:spcBef>
              <a:spcAft>
                <a:spcPct val="0"/>
              </a:spcAft>
              <a:defRPr sz="1200">
                <a:solidFill>
                  <a:schemeClr val="tx1"/>
                </a:solidFill>
                <a:latin typeface="Arial" charset="0"/>
              </a:defRPr>
            </a:lvl9pPr>
          </a:lstStyle>
          <a:p>
            <a:pPr eaLnBrk="1" hangingPunct="1">
              <a:spcBef>
                <a:spcPct val="0"/>
              </a:spcBef>
            </a:pPr>
            <a:endParaRPr lang="en-US" altLang="da-DK" sz="1300" smtClean="0"/>
          </a:p>
        </p:txBody>
      </p:sp>
      <p:sp>
        <p:nvSpPr>
          <p:cNvPr id="24474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00125" eaLnBrk="0" hangingPunct="0">
              <a:spcBef>
                <a:spcPct val="30000"/>
              </a:spcBef>
              <a:defRPr sz="1200">
                <a:solidFill>
                  <a:schemeClr val="tx1"/>
                </a:solidFill>
                <a:latin typeface="Arial" charset="0"/>
              </a:defRPr>
            </a:lvl1pPr>
            <a:lvl2pPr marL="742950" indent="-285750" defTabSz="1000125" eaLnBrk="0" hangingPunct="0">
              <a:spcBef>
                <a:spcPct val="30000"/>
              </a:spcBef>
              <a:defRPr sz="1200">
                <a:solidFill>
                  <a:schemeClr val="tx1"/>
                </a:solidFill>
                <a:latin typeface="Arial" charset="0"/>
              </a:defRPr>
            </a:lvl2pPr>
            <a:lvl3pPr marL="1143000" indent="-228600" defTabSz="1000125" eaLnBrk="0" hangingPunct="0">
              <a:spcBef>
                <a:spcPct val="30000"/>
              </a:spcBef>
              <a:defRPr sz="1200">
                <a:solidFill>
                  <a:schemeClr val="tx1"/>
                </a:solidFill>
                <a:latin typeface="Arial" charset="0"/>
              </a:defRPr>
            </a:lvl3pPr>
            <a:lvl4pPr marL="1600200" indent="-228600" defTabSz="1000125" eaLnBrk="0" hangingPunct="0">
              <a:spcBef>
                <a:spcPct val="30000"/>
              </a:spcBef>
              <a:defRPr sz="1200">
                <a:solidFill>
                  <a:schemeClr val="tx1"/>
                </a:solidFill>
                <a:latin typeface="Arial" charset="0"/>
              </a:defRPr>
            </a:lvl4pPr>
            <a:lvl5pPr marL="2057400" indent="-228600" defTabSz="1000125" eaLnBrk="0" hangingPunct="0">
              <a:spcBef>
                <a:spcPct val="30000"/>
              </a:spcBef>
              <a:defRPr sz="1200">
                <a:solidFill>
                  <a:schemeClr val="tx1"/>
                </a:solidFill>
                <a:latin typeface="Arial" charset="0"/>
              </a:defRPr>
            </a:lvl5pPr>
            <a:lvl6pPr marL="2514600" indent="-228600" defTabSz="1000125" eaLnBrk="0" fontAlgn="base" hangingPunct="0">
              <a:spcBef>
                <a:spcPct val="30000"/>
              </a:spcBef>
              <a:spcAft>
                <a:spcPct val="0"/>
              </a:spcAft>
              <a:defRPr sz="1200">
                <a:solidFill>
                  <a:schemeClr val="tx1"/>
                </a:solidFill>
                <a:latin typeface="Arial" charset="0"/>
              </a:defRPr>
            </a:lvl6pPr>
            <a:lvl7pPr marL="2971800" indent="-228600" defTabSz="1000125" eaLnBrk="0" fontAlgn="base" hangingPunct="0">
              <a:spcBef>
                <a:spcPct val="30000"/>
              </a:spcBef>
              <a:spcAft>
                <a:spcPct val="0"/>
              </a:spcAft>
              <a:defRPr sz="1200">
                <a:solidFill>
                  <a:schemeClr val="tx1"/>
                </a:solidFill>
                <a:latin typeface="Arial" charset="0"/>
              </a:defRPr>
            </a:lvl7pPr>
            <a:lvl8pPr marL="3429000" indent="-228600" defTabSz="1000125" eaLnBrk="0" fontAlgn="base" hangingPunct="0">
              <a:spcBef>
                <a:spcPct val="30000"/>
              </a:spcBef>
              <a:spcAft>
                <a:spcPct val="0"/>
              </a:spcAft>
              <a:defRPr sz="1200">
                <a:solidFill>
                  <a:schemeClr val="tx1"/>
                </a:solidFill>
                <a:latin typeface="Arial" charset="0"/>
              </a:defRPr>
            </a:lvl8pPr>
            <a:lvl9pPr marL="3886200" indent="-228600" defTabSz="1000125" eaLnBrk="0" fontAlgn="base" hangingPunct="0">
              <a:spcBef>
                <a:spcPct val="30000"/>
              </a:spcBef>
              <a:spcAft>
                <a:spcPct val="0"/>
              </a:spcAft>
              <a:defRPr sz="1200">
                <a:solidFill>
                  <a:schemeClr val="tx1"/>
                </a:solidFill>
                <a:latin typeface="Arial" charset="0"/>
              </a:defRPr>
            </a:lvl9pPr>
          </a:lstStyle>
          <a:p>
            <a:pPr eaLnBrk="1" hangingPunct="1">
              <a:spcBef>
                <a:spcPct val="0"/>
              </a:spcBef>
            </a:pPr>
            <a:fld id="{F7D128DD-8962-4B77-9851-04B1593B461A}" type="slidenum">
              <a:rPr lang="en-US" altLang="da-DK" sz="1300" smtClean="0"/>
              <a:pPr eaLnBrk="1" hangingPunct="1">
                <a:spcBef>
                  <a:spcPct val="0"/>
                </a:spcBef>
              </a:pPr>
              <a:t>109</a:t>
            </a:fld>
            <a:endParaRPr lang="en-US" altLang="da-DK" sz="1300" smtClean="0"/>
          </a:p>
        </p:txBody>
      </p:sp>
      <p:sp>
        <p:nvSpPr>
          <p:cNvPr id="244741" name="Rectangle 2"/>
          <p:cNvSpPr>
            <a:spLocks noGrp="1" noRot="1" noChangeAspect="1" noChangeArrowheads="1" noTextEdit="1"/>
          </p:cNvSpPr>
          <p:nvPr>
            <p:ph type="sldImg"/>
          </p:nvPr>
        </p:nvSpPr>
        <p:spPr>
          <a:ln/>
        </p:spPr>
      </p:sp>
      <p:sp>
        <p:nvSpPr>
          <p:cNvPr id="24474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da-DK" smtClean="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00125" eaLnBrk="0" hangingPunct="0">
              <a:spcBef>
                <a:spcPct val="30000"/>
              </a:spcBef>
              <a:defRPr sz="1200">
                <a:solidFill>
                  <a:schemeClr val="tx1"/>
                </a:solidFill>
                <a:latin typeface="Arial" charset="0"/>
              </a:defRPr>
            </a:lvl1pPr>
            <a:lvl2pPr marL="742950" indent="-285750" defTabSz="1000125" eaLnBrk="0" hangingPunct="0">
              <a:spcBef>
                <a:spcPct val="30000"/>
              </a:spcBef>
              <a:defRPr sz="1200">
                <a:solidFill>
                  <a:schemeClr val="tx1"/>
                </a:solidFill>
                <a:latin typeface="Arial" charset="0"/>
              </a:defRPr>
            </a:lvl2pPr>
            <a:lvl3pPr marL="1143000" indent="-228600" defTabSz="1000125" eaLnBrk="0" hangingPunct="0">
              <a:spcBef>
                <a:spcPct val="30000"/>
              </a:spcBef>
              <a:defRPr sz="1200">
                <a:solidFill>
                  <a:schemeClr val="tx1"/>
                </a:solidFill>
                <a:latin typeface="Arial" charset="0"/>
              </a:defRPr>
            </a:lvl3pPr>
            <a:lvl4pPr marL="1600200" indent="-228600" defTabSz="1000125" eaLnBrk="0" hangingPunct="0">
              <a:spcBef>
                <a:spcPct val="30000"/>
              </a:spcBef>
              <a:defRPr sz="1200">
                <a:solidFill>
                  <a:schemeClr val="tx1"/>
                </a:solidFill>
                <a:latin typeface="Arial" charset="0"/>
              </a:defRPr>
            </a:lvl4pPr>
            <a:lvl5pPr marL="2057400" indent="-228600" defTabSz="1000125" eaLnBrk="0" hangingPunct="0">
              <a:spcBef>
                <a:spcPct val="30000"/>
              </a:spcBef>
              <a:defRPr sz="1200">
                <a:solidFill>
                  <a:schemeClr val="tx1"/>
                </a:solidFill>
                <a:latin typeface="Arial" charset="0"/>
              </a:defRPr>
            </a:lvl5pPr>
            <a:lvl6pPr marL="2514600" indent="-228600" defTabSz="1000125" eaLnBrk="0" fontAlgn="base" hangingPunct="0">
              <a:spcBef>
                <a:spcPct val="30000"/>
              </a:spcBef>
              <a:spcAft>
                <a:spcPct val="0"/>
              </a:spcAft>
              <a:defRPr sz="1200">
                <a:solidFill>
                  <a:schemeClr val="tx1"/>
                </a:solidFill>
                <a:latin typeface="Arial" charset="0"/>
              </a:defRPr>
            </a:lvl6pPr>
            <a:lvl7pPr marL="2971800" indent="-228600" defTabSz="1000125" eaLnBrk="0" fontAlgn="base" hangingPunct="0">
              <a:spcBef>
                <a:spcPct val="30000"/>
              </a:spcBef>
              <a:spcAft>
                <a:spcPct val="0"/>
              </a:spcAft>
              <a:defRPr sz="1200">
                <a:solidFill>
                  <a:schemeClr val="tx1"/>
                </a:solidFill>
                <a:latin typeface="Arial" charset="0"/>
              </a:defRPr>
            </a:lvl7pPr>
            <a:lvl8pPr marL="3429000" indent="-228600" defTabSz="1000125" eaLnBrk="0" fontAlgn="base" hangingPunct="0">
              <a:spcBef>
                <a:spcPct val="30000"/>
              </a:spcBef>
              <a:spcAft>
                <a:spcPct val="0"/>
              </a:spcAft>
              <a:defRPr sz="1200">
                <a:solidFill>
                  <a:schemeClr val="tx1"/>
                </a:solidFill>
                <a:latin typeface="Arial" charset="0"/>
              </a:defRPr>
            </a:lvl8pPr>
            <a:lvl9pPr marL="3886200" indent="-228600" defTabSz="1000125" eaLnBrk="0" fontAlgn="base" hangingPunct="0">
              <a:spcBef>
                <a:spcPct val="30000"/>
              </a:spcBef>
              <a:spcAft>
                <a:spcPct val="0"/>
              </a:spcAft>
              <a:defRPr sz="1200">
                <a:solidFill>
                  <a:schemeClr val="tx1"/>
                </a:solidFill>
                <a:latin typeface="Arial" charset="0"/>
              </a:defRPr>
            </a:lvl9pPr>
          </a:lstStyle>
          <a:p>
            <a:pPr eaLnBrk="1" hangingPunct="1">
              <a:spcBef>
                <a:spcPct val="0"/>
              </a:spcBef>
            </a:pPr>
            <a:r>
              <a:rPr lang="en-US" altLang="da-DK" sz="1300" smtClean="0"/>
              <a:t>Genetisk teori for naturlig selektion </a:t>
            </a:r>
          </a:p>
        </p:txBody>
      </p:sp>
      <p:sp>
        <p:nvSpPr>
          <p:cNvPr id="173059"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00125" eaLnBrk="0" hangingPunct="0">
              <a:spcBef>
                <a:spcPct val="30000"/>
              </a:spcBef>
              <a:defRPr sz="1200">
                <a:solidFill>
                  <a:schemeClr val="tx1"/>
                </a:solidFill>
                <a:latin typeface="Arial" charset="0"/>
              </a:defRPr>
            </a:lvl1pPr>
            <a:lvl2pPr marL="742950" indent="-285750" defTabSz="1000125" eaLnBrk="0" hangingPunct="0">
              <a:spcBef>
                <a:spcPct val="30000"/>
              </a:spcBef>
              <a:defRPr sz="1200">
                <a:solidFill>
                  <a:schemeClr val="tx1"/>
                </a:solidFill>
                <a:latin typeface="Arial" charset="0"/>
              </a:defRPr>
            </a:lvl2pPr>
            <a:lvl3pPr marL="1143000" indent="-228600" defTabSz="1000125" eaLnBrk="0" hangingPunct="0">
              <a:spcBef>
                <a:spcPct val="30000"/>
              </a:spcBef>
              <a:defRPr sz="1200">
                <a:solidFill>
                  <a:schemeClr val="tx1"/>
                </a:solidFill>
                <a:latin typeface="Arial" charset="0"/>
              </a:defRPr>
            </a:lvl3pPr>
            <a:lvl4pPr marL="1600200" indent="-228600" defTabSz="1000125" eaLnBrk="0" hangingPunct="0">
              <a:spcBef>
                <a:spcPct val="30000"/>
              </a:spcBef>
              <a:defRPr sz="1200">
                <a:solidFill>
                  <a:schemeClr val="tx1"/>
                </a:solidFill>
                <a:latin typeface="Arial" charset="0"/>
              </a:defRPr>
            </a:lvl4pPr>
            <a:lvl5pPr marL="2057400" indent="-228600" defTabSz="1000125" eaLnBrk="0" hangingPunct="0">
              <a:spcBef>
                <a:spcPct val="30000"/>
              </a:spcBef>
              <a:defRPr sz="1200">
                <a:solidFill>
                  <a:schemeClr val="tx1"/>
                </a:solidFill>
                <a:latin typeface="Arial" charset="0"/>
              </a:defRPr>
            </a:lvl5pPr>
            <a:lvl6pPr marL="2514600" indent="-228600" defTabSz="1000125" eaLnBrk="0" fontAlgn="base" hangingPunct="0">
              <a:spcBef>
                <a:spcPct val="30000"/>
              </a:spcBef>
              <a:spcAft>
                <a:spcPct val="0"/>
              </a:spcAft>
              <a:defRPr sz="1200">
                <a:solidFill>
                  <a:schemeClr val="tx1"/>
                </a:solidFill>
                <a:latin typeface="Arial" charset="0"/>
              </a:defRPr>
            </a:lvl6pPr>
            <a:lvl7pPr marL="2971800" indent="-228600" defTabSz="1000125" eaLnBrk="0" fontAlgn="base" hangingPunct="0">
              <a:spcBef>
                <a:spcPct val="30000"/>
              </a:spcBef>
              <a:spcAft>
                <a:spcPct val="0"/>
              </a:spcAft>
              <a:defRPr sz="1200">
                <a:solidFill>
                  <a:schemeClr val="tx1"/>
                </a:solidFill>
                <a:latin typeface="Arial" charset="0"/>
              </a:defRPr>
            </a:lvl7pPr>
            <a:lvl8pPr marL="3429000" indent="-228600" defTabSz="1000125" eaLnBrk="0" fontAlgn="base" hangingPunct="0">
              <a:spcBef>
                <a:spcPct val="30000"/>
              </a:spcBef>
              <a:spcAft>
                <a:spcPct val="0"/>
              </a:spcAft>
              <a:defRPr sz="1200">
                <a:solidFill>
                  <a:schemeClr val="tx1"/>
                </a:solidFill>
                <a:latin typeface="Arial" charset="0"/>
              </a:defRPr>
            </a:lvl8pPr>
            <a:lvl9pPr marL="3886200" indent="-228600" defTabSz="1000125" eaLnBrk="0" fontAlgn="base" hangingPunct="0">
              <a:spcBef>
                <a:spcPct val="30000"/>
              </a:spcBef>
              <a:spcAft>
                <a:spcPct val="0"/>
              </a:spcAft>
              <a:defRPr sz="1200">
                <a:solidFill>
                  <a:schemeClr val="tx1"/>
                </a:solidFill>
                <a:latin typeface="Arial" charset="0"/>
              </a:defRPr>
            </a:lvl9pPr>
          </a:lstStyle>
          <a:p>
            <a:pPr eaLnBrk="1" hangingPunct="1">
              <a:spcBef>
                <a:spcPct val="0"/>
              </a:spcBef>
            </a:pPr>
            <a:endParaRPr lang="en-US" altLang="da-DK" sz="1300" smtClean="0"/>
          </a:p>
        </p:txBody>
      </p:sp>
      <p:sp>
        <p:nvSpPr>
          <p:cNvPr id="17306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00125" eaLnBrk="0" hangingPunct="0">
              <a:spcBef>
                <a:spcPct val="30000"/>
              </a:spcBef>
              <a:defRPr sz="1200">
                <a:solidFill>
                  <a:schemeClr val="tx1"/>
                </a:solidFill>
                <a:latin typeface="Arial" charset="0"/>
              </a:defRPr>
            </a:lvl1pPr>
            <a:lvl2pPr marL="742950" indent="-285750" defTabSz="1000125" eaLnBrk="0" hangingPunct="0">
              <a:spcBef>
                <a:spcPct val="30000"/>
              </a:spcBef>
              <a:defRPr sz="1200">
                <a:solidFill>
                  <a:schemeClr val="tx1"/>
                </a:solidFill>
                <a:latin typeface="Arial" charset="0"/>
              </a:defRPr>
            </a:lvl2pPr>
            <a:lvl3pPr marL="1143000" indent="-228600" defTabSz="1000125" eaLnBrk="0" hangingPunct="0">
              <a:spcBef>
                <a:spcPct val="30000"/>
              </a:spcBef>
              <a:defRPr sz="1200">
                <a:solidFill>
                  <a:schemeClr val="tx1"/>
                </a:solidFill>
                <a:latin typeface="Arial" charset="0"/>
              </a:defRPr>
            </a:lvl3pPr>
            <a:lvl4pPr marL="1600200" indent="-228600" defTabSz="1000125" eaLnBrk="0" hangingPunct="0">
              <a:spcBef>
                <a:spcPct val="30000"/>
              </a:spcBef>
              <a:defRPr sz="1200">
                <a:solidFill>
                  <a:schemeClr val="tx1"/>
                </a:solidFill>
                <a:latin typeface="Arial" charset="0"/>
              </a:defRPr>
            </a:lvl4pPr>
            <a:lvl5pPr marL="2057400" indent="-228600" defTabSz="1000125" eaLnBrk="0" hangingPunct="0">
              <a:spcBef>
                <a:spcPct val="30000"/>
              </a:spcBef>
              <a:defRPr sz="1200">
                <a:solidFill>
                  <a:schemeClr val="tx1"/>
                </a:solidFill>
                <a:latin typeface="Arial" charset="0"/>
              </a:defRPr>
            </a:lvl5pPr>
            <a:lvl6pPr marL="2514600" indent="-228600" defTabSz="1000125" eaLnBrk="0" fontAlgn="base" hangingPunct="0">
              <a:spcBef>
                <a:spcPct val="30000"/>
              </a:spcBef>
              <a:spcAft>
                <a:spcPct val="0"/>
              </a:spcAft>
              <a:defRPr sz="1200">
                <a:solidFill>
                  <a:schemeClr val="tx1"/>
                </a:solidFill>
                <a:latin typeface="Arial" charset="0"/>
              </a:defRPr>
            </a:lvl6pPr>
            <a:lvl7pPr marL="2971800" indent="-228600" defTabSz="1000125" eaLnBrk="0" fontAlgn="base" hangingPunct="0">
              <a:spcBef>
                <a:spcPct val="30000"/>
              </a:spcBef>
              <a:spcAft>
                <a:spcPct val="0"/>
              </a:spcAft>
              <a:defRPr sz="1200">
                <a:solidFill>
                  <a:schemeClr val="tx1"/>
                </a:solidFill>
                <a:latin typeface="Arial" charset="0"/>
              </a:defRPr>
            </a:lvl7pPr>
            <a:lvl8pPr marL="3429000" indent="-228600" defTabSz="1000125" eaLnBrk="0" fontAlgn="base" hangingPunct="0">
              <a:spcBef>
                <a:spcPct val="30000"/>
              </a:spcBef>
              <a:spcAft>
                <a:spcPct val="0"/>
              </a:spcAft>
              <a:defRPr sz="1200">
                <a:solidFill>
                  <a:schemeClr val="tx1"/>
                </a:solidFill>
                <a:latin typeface="Arial" charset="0"/>
              </a:defRPr>
            </a:lvl8pPr>
            <a:lvl9pPr marL="3886200" indent="-228600" defTabSz="1000125" eaLnBrk="0" fontAlgn="base" hangingPunct="0">
              <a:spcBef>
                <a:spcPct val="30000"/>
              </a:spcBef>
              <a:spcAft>
                <a:spcPct val="0"/>
              </a:spcAft>
              <a:defRPr sz="1200">
                <a:solidFill>
                  <a:schemeClr val="tx1"/>
                </a:solidFill>
                <a:latin typeface="Arial" charset="0"/>
              </a:defRPr>
            </a:lvl9pPr>
          </a:lstStyle>
          <a:p>
            <a:pPr eaLnBrk="1" hangingPunct="1">
              <a:spcBef>
                <a:spcPct val="0"/>
              </a:spcBef>
            </a:pPr>
            <a:fld id="{D4ACD941-F349-4757-A42F-3C49B07BC825}" type="slidenum">
              <a:rPr lang="en-US" altLang="da-DK" sz="1300" smtClean="0"/>
              <a:pPr eaLnBrk="1" hangingPunct="1">
                <a:spcBef>
                  <a:spcPct val="0"/>
                </a:spcBef>
              </a:pPr>
              <a:t>11</a:t>
            </a:fld>
            <a:endParaRPr lang="en-US" altLang="da-DK" sz="1300" smtClean="0"/>
          </a:p>
        </p:txBody>
      </p:sp>
      <p:sp>
        <p:nvSpPr>
          <p:cNvPr id="173061" name="Rectangle 2"/>
          <p:cNvSpPr>
            <a:spLocks noGrp="1" noRot="1" noChangeAspect="1" noChangeArrowheads="1" noTextEdit="1"/>
          </p:cNvSpPr>
          <p:nvPr>
            <p:ph type="sldImg"/>
          </p:nvPr>
        </p:nvSpPr>
        <p:spPr>
          <a:ln/>
        </p:spPr>
      </p:sp>
      <p:sp>
        <p:nvSpPr>
          <p:cNvPr id="17306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da-DK" smtClean="0"/>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2"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00125" eaLnBrk="0" hangingPunct="0">
              <a:spcBef>
                <a:spcPct val="30000"/>
              </a:spcBef>
              <a:defRPr sz="1200">
                <a:solidFill>
                  <a:schemeClr val="tx1"/>
                </a:solidFill>
                <a:latin typeface="Arial" charset="0"/>
              </a:defRPr>
            </a:lvl1pPr>
            <a:lvl2pPr marL="742950" indent="-285750" defTabSz="1000125" eaLnBrk="0" hangingPunct="0">
              <a:spcBef>
                <a:spcPct val="30000"/>
              </a:spcBef>
              <a:defRPr sz="1200">
                <a:solidFill>
                  <a:schemeClr val="tx1"/>
                </a:solidFill>
                <a:latin typeface="Arial" charset="0"/>
              </a:defRPr>
            </a:lvl2pPr>
            <a:lvl3pPr marL="1143000" indent="-228600" defTabSz="1000125" eaLnBrk="0" hangingPunct="0">
              <a:spcBef>
                <a:spcPct val="30000"/>
              </a:spcBef>
              <a:defRPr sz="1200">
                <a:solidFill>
                  <a:schemeClr val="tx1"/>
                </a:solidFill>
                <a:latin typeface="Arial" charset="0"/>
              </a:defRPr>
            </a:lvl3pPr>
            <a:lvl4pPr marL="1600200" indent="-228600" defTabSz="1000125" eaLnBrk="0" hangingPunct="0">
              <a:spcBef>
                <a:spcPct val="30000"/>
              </a:spcBef>
              <a:defRPr sz="1200">
                <a:solidFill>
                  <a:schemeClr val="tx1"/>
                </a:solidFill>
                <a:latin typeface="Arial" charset="0"/>
              </a:defRPr>
            </a:lvl4pPr>
            <a:lvl5pPr marL="2057400" indent="-228600" defTabSz="1000125" eaLnBrk="0" hangingPunct="0">
              <a:spcBef>
                <a:spcPct val="30000"/>
              </a:spcBef>
              <a:defRPr sz="1200">
                <a:solidFill>
                  <a:schemeClr val="tx1"/>
                </a:solidFill>
                <a:latin typeface="Arial" charset="0"/>
              </a:defRPr>
            </a:lvl5pPr>
            <a:lvl6pPr marL="2514600" indent="-228600" defTabSz="1000125" eaLnBrk="0" fontAlgn="base" hangingPunct="0">
              <a:spcBef>
                <a:spcPct val="30000"/>
              </a:spcBef>
              <a:spcAft>
                <a:spcPct val="0"/>
              </a:spcAft>
              <a:defRPr sz="1200">
                <a:solidFill>
                  <a:schemeClr val="tx1"/>
                </a:solidFill>
                <a:latin typeface="Arial" charset="0"/>
              </a:defRPr>
            </a:lvl6pPr>
            <a:lvl7pPr marL="2971800" indent="-228600" defTabSz="1000125" eaLnBrk="0" fontAlgn="base" hangingPunct="0">
              <a:spcBef>
                <a:spcPct val="30000"/>
              </a:spcBef>
              <a:spcAft>
                <a:spcPct val="0"/>
              </a:spcAft>
              <a:defRPr sz="1200">
                <a:solidFill>
                  <a:schemeClr val="tx1"/>
                </a:solidFill>
                <a:latin typeface="Arial" charset="0"/>
              </a:defRPr>
            </a:lvl7pPr>
            <a:lvl8pPr marL="3429000" indent="-228600" defTabSz="1000125" eaLnBrk="0" fontAlgn="base" hangingPunct="0">
              <a:spcBef>
                <a:spcPct val="30000"/>
              </a:spcBef>
              <a:spcAft>
                <a:spcPct val="0"/>
              </a:spcAft>
              <a:defRPr sz="1200">
                <a:solidFill>
                  <a:schemeClr val="tx1"/>
                </a:solidFill>
                <a:latin typeface="Arial" charset="0"/>
              </a:defRPr>
            </a:lvl8pPr>
            <a:lvl9pPr marL="3886200" indent="-228600" defTabSz="1000125" eaLnBrk="0" fontAlgn="base" hangingPunct="0">
              <a:spcBef>
                <a:spcPct val="30000"/>
              </a:spcBef>
              <a:spcAft>
                <a:spcPct val="0"/>
              </a:spcAft>
              <a:defRPr sz="1200">
                <a:solidFill>
                  <a:schemeClr val="tx1"/>
                </a:solidFill>
                <a:latin typeface="Arial" charset="0"/>
              </a:defRPr>
            </a:lvl9pPr>
          </a:lstStyle>
          <a:p>
            <a:pPr eaLnBrk="1" hangingPunct="1">
              <a:spcBef>
                <a:spcPct val="0"/>
              </a:spcBef>
            </a:pPr>
            <a:r>
              <a:rPr lang="en-US" altLang="da-DK" sz="1300" smtClean="0"/>
              <a:t>Genetisk teori for naturlig selektion </a:t>
            </a:r>
          </a:p>
        </p:txBody>
      </p:sp>
      <p:sp>
        <p:nvSpPr>
          <p:cNvPr id="245763"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00125" eaLnBrk="0" hangingPunct="0">
              <a:spcBef>
                <a:spcPct val="30000"/>
              </a:spcBef>
              <a:defRPr sz="1200">
                <a:solidFill>
                  <a:schemeClr val="tx1"/>
                </a:solidFill>
                <a:latin typeface="Arial" charset="0"/>
              </a:defRPr>
            </a:lvl1pPr>
            <a:lvl2pPr marL="742950" indent="-285750" defTabSz="1000125" eaLnBrk="0" hangingPunct="0">
              <a:spcBef>
                <a:spcPct val="30000"/>
              </a:spcBef>
              <a:defRPr sz="1200">
                <a:solidFill>
                  <a:schemeClr val="tx1"/>
                </a:solidFill>
                <a:latin typeface="Arial" charset="0"/>
              </a:defRPr>
            </a:lvl2pPr>
            <a:lvl3pPr marL="1143000" indent="-228600" defTabSz="1000125" eaLnBrk="0" hangingPunct="0">
              <a:spcBef>
                <a:spcPct val="30000"/>
              </a:spcBef>
              <a:defRPr sz="1200">
                <a:solidFill>
                  <a:schemeClr val="tx1"/>
                </a:solidFill>
                <a:latin typeface="Arial" charset="0"/>
              </a:defRPr>
            </a:lvl3pPr>
            <a:lvl4pPr marL="1600200" indent="-228600" defTabSz="1000125" eaLnBrk="0" hangingPunct="0">
              <a:spcBef>
                <a:spcPct val="30000"/>
              </a:spcBef>
              <a:defRPr sz="1200">
                <a:solidFill>
                  <a:schemeClr val="tx1"/>
                </a:solidFill>
                <a:latin typeface="Arial" charset="0"/>
              </a:defRPr>
            </a:lvl4pPr>
            <a:lvl5pPr marL="2057400" indent="-228600" defTabSz="1000125" eaLnBrk="0" hangingPunct="0">
              <a:spcBef>
                <a:spcPct val="30000"/>
              </a:spcBef>
              <a:defRPr sz="1200">
                <a:solidFill>
                  <a:schemeClr val="tx1"/>
                </a:solidFill>
                <a:latin typeface="Arial" charset="0"/>
              </a:defRPr>
            </a:lvl5pPr>
            <a:lvl6pPr marL="2514600" indent="-228600" defTabSz="1000125" eaLnBrk="0" fontAlgn="base" hangingPunct="0">
              <a:spcBef>
                <a:spcPct val="30000"/>
              </a:spcBef>
              <a:spcAft>
                <a:spcPct val="0"/>
              </a:spcAft>
              <a:defRPr sz="1200">
                <a:solidFill>
                  <a:schemeClr val="tx1"/>
                </a:solidFill>
                <a:latin typeface="Arial" charset="0"/>
              </a:defRPr>
            </a:lvl6pPr>
            <a:lvl7pPr marL="2971800" indent="-228600" defTabSz="1000125" eaLnBrk="0" fontAlgn="base" hangingPunct="0">
              <a:spcBef>
                <a:spcPct val="30000"/>
              </a:spcBef>
              <a:spcAft>
                <a:spcPct val="0"/>
              </a:spcAft>
              <a:defRPr sz="1200">
                <a:solidFill>
                  <a:schemeClr val="tx1"/>
                </a:solidFill>
                <a:latin typeface="Arial" charset="0"/>
              </a:defRPr>
            </a:lvl7pPr>
            <a:lvl8pPr marL="3429000" indent="-228600" defTabSz="1000125" eaLnBrk="0" fontAlgn="base" hangingPunct="0">
              <a:spcBef>
                <a:spcPct val="30000"/>
              </a:spcBef>
              <a:spcAft>
                <a:spcPct val="0"/>
              </a:spcAft>
              <a:defRPr sz="1200">
                <a:solidFill>
                  <a:schemeClr val="tx1"/>
                </a:solidFill>
                <a:latin typeface="Arial" charset="0"/>
              </a:defRPr>
            </a:lvl8pPr>
            <a:lvl9pPr marL="3886200" indent="-228600" defTabSz="1000125" eaLnBrk="0" fontAlgn="base" hangingPunct="0">
              <a:spcBef>
                <a:spcPct val="30000"/>
              </a:spcBef>
              <a:spcAft>
                <a:spcPct val="0"/>
              </a:spcAft>
              <a:defRPr sz="1200">
                <a:solidFill>
                  <a:schemeClr val="tx1"/>
                </a:solidFill>
                <a:latin typeface="Arial" charset="0"/>
              </a:defRPr>
            </a:lvl9pPr>
          </a:lstStyle>
          <a:p>
            <a:pPr eaLnBrk="1" hangingPunct="1">
              <a:spcBef>
                <a:spcPct val="0"/>
              </a:spcBef>
            </a:pPr>
            <a:endParaRPr lang="en-US" altLang="da-DK" sz="1300" smtClean="0"/>
          </a:p>
        </p:txBody>
      </p:sp>
      <p:sp>
        <p:nvSpPr>
          <p:cNvPr id="24576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00125" eaLnBrk="0" hangingPunct="0">
              <a:spcBef>
                <a:spcPct val="30000"/>
              </a:spcBef>
              <a:defRPr sz="1200">
                <a:solidFill>
                  <a:schemeClr val="tx1"/>
                </a:solidFill>
                <a:latin typeface="Arial" charset="0"/>
              </a:defRPr>
            </a:lvl1pPr>
            <a:lvl2pPr marL="742950" indent="-285750" defTabSz="1000125" eaLnBrk="0" hangingPunct="0">
              <a:spcBef>
                <a:spcPct val="30000"/>
              </a:spcBef>
              <a:defRPr sz="1200">
                <a:solidFill>
                  <a:schemeClr val="tx1"/>
                </a:solidFill>
                <a:latin typeface="Arial" charset="0"/>
              </a:defRPr>
            </a:lvl2pPr>
            <a:lvl3pPr marL="1143000" indent="-228600" defTabSz="1000125" eaLnBrk="0" hangingPunct="0">
              <a:spcBef>
                <a:spcPct val="30000"/>
              </a:spcBef>
              <a:defRPr sz="1200">
                <a:solidFill>
                  <a:schemeClr val="tx1"/>
                </a:solidFill>
                <a:latin typeface="Arial" charset="0"/>
              </a:defRPr>
            </a:lvl3pPr>
            <a:lvl4pPr marL="1600200" indent="-228600" defTabSz="1000125" eaLnBrk="0" hangingPunct="0">
              <a:spcBef>
                <a:spcPct val="30000"/>
              </a:spcBef>
              <a:defRPr sz="1200">
                <a:solidFill>
                  <a:schemeClr val="tx1"/>
                </a:solidFill>
                <a:latin typeface="Arial" charset="0"/>
              </a:defRPr>
            </a:lvl4pPr>
            <a:lvl5pPr marL="2057400" indent="-228600" defTabSz="1000125" eaLnBrk="0" hangingPunct="0">
              <a:spcBef>
                <a:spcPct val="30000"/>
              </a:spcBef>
              <a:defRPr sz="1200">
                <a:solidFill>
                  <a:schemeClr val="tx1"/>
                </a:solidFill>
                <a:latin typeface="Arial" charset="0"/>
              </a:defRPr>
            </a:lvl5pPr>
            <a:lvl6pPr marL="2514600" indent="-228600" defTabSz="1000125" eaLnBrk="0" fontAlgn="base" hangingPunct="0">
              <a:spcBef>
                <a:spcPct val="30000"/>
              </a:spcBef>
              <a:spcAft>
                <a:spcPct val="0"/>
              </a:spcAft>
              <a:defRPr sz="1200">
                <a:solidFill>
                  <a:schemeClr val="tx1"/>
                </a:solidFill>
                <a:latin typeface="Arial" charset="0"/>
              </a:defRPr>
            </a:lvl6pPr>
            <a:lvl7pPr marL="2971800" indent="-228600" defTabSz="1000125" eaLnBrk="0" fontAlgn="base" hangingPunct="0">
              <a:spcBef>
                <a:spcPct val="30000"/>
              </a:spcBef>
              <a:spcAft>
                <a:spcPct val="0"/>
              </a:spcAft>
              <a:defRPr sz="1200">
                <a:solidFill>
                  <a:schemeClr val="tx1"/>
                </a:solidFill>
                <a:latin typeface="Arial" charset="0"/>
              </a:defRPr>
            </a:lvl7pPr>
            <a:lvl8pPr marL="3429000" indent="-228600" defTabSz="1000125" eaLnBrk="0" fontAlgn="base" hangingPunct="0">
              <a:spcBef>
                <a:spcPct val="30000"/>
              </a:spcBef>
              <a:spcAft>
                <a:spcPct val="0"/>
              </a:spcAft>
              <a:defRPr sz="1200">
                <a:solidFill>
                  <a:schemeClr val="tx1"/>
                </a:solidFill>
                <a:latin typeface="Arial" charset="0"/>
              </a:defRPr>
            </a:lvl8pPr>
            <a:lvl9pPr marL="3886200" indent="-228600" defTabSz="1000125" eaLnBrk="0" fontAlgn="base" hangingPunct="0">
              <a:spcBef>
                <a:spcPct val="30000"/>
              </a:spcBef>
              <a:spcAft>
                <a:spcPct val="0"/>
              </a:spcAft>
              <a:defRPr sz="1200">
                <a:solidFill>
                  <a:schemeClr val="tx1"/>
                </a:solidFill>
                <a:latin typeface="Arial" charset="0"/>
              </a:defRPr>
            </a:lvl9pPr>
          </a:lstStyle>
          <a:p>
            <a:pPr eaLnBrk="1" hangingPunct="1">
              <a:spcBef>
                <a:spcPct val="0"/>
              </a:spcBef>
            </a:pPr>
            <a:fld id="{65C81B54-D11D-4A96-ADF9-C2EF181EC621}" type="slidenum">
              <a:rPr lang="en-US" altLang="da-DK" sz="1300" smtClean="0"/>
              <a:pPr eaLnBrk="1" hangingPunct="1">
                <a:spcBef>
                  <a:spcPct val="0"/>
                </a:spcBef>
              </a:pPr>
              <a:t>110</a:t>
            </a:fld>
            <a:endParaRPr lang="en-US" altLang="da-DK" sz="1300" smtClean="0"/>
          </a:p>
        </p:txBody>
      </p:sp>
      <p:sp>
        <p:nvSpPr>
          <p:cNvPr id="245765" name="Rectangle 2"/>
          <p:cNvSpPr>
            <a:spLocks noGrp="1" noRot="1" noChangeAspect="1" noChangeArrowheads="1" noTextEdit="1"/>
          </p:cNvSpPr>
          <p:nvPr>
            <p:ph type="sldImg"/>
          </p:nvPr>
        </p:nvSpPr>
        <p:spPr>
          <a:ln/>
        </p:spPr>
      </p:sp>
      <p:sp>
        <p:nvSpPr>
          <p:cNvPr id="24576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da-DK" smtClean="0"/>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786"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00125" eaLnBrk="0" hangingPunct="0">
              <a:spcBef>
                <a:spcPct val="30000"/>
              </a:spcBef>
              <a:defRPr sz="1200">
                <a:solidFill>
                  <a:schemeClr val="tx1"/>
                </a:solidFill>
                <a:latin typeface="Arial" charset="0"/>
              </a:defRPr>
            </a:lvl1pPr>
            <a:lvl2pPr marL="742950" indent="-285750" defTabSz="1000125" eaLnBrk="0" hangingPunct="0">
              <a:spcBef>
                <a:spcPct val="30000"/>
              </a:spcBef>
              <a:defRPr sz="1200">
                <a:solidFill>
                  <a:schemeClr val="tx1"/>
                </a:solidFill>
                <a:latin typeface="Arial" charset="0"/>
              </a:defRPr>
            </a:lvl2pPr>
            <a:lvl3pPr marL="1143000" indent="-228600" defTabSz="1000125" eaLnBrk="0" hangingPunct="0">
              <a:spcBef>
                <a:spcPct val="30000"/>
              </a:spcBef>
              <a:defRPr sz="1200">
                <a:solidFill>
                  <a:schemeClr val="tx1"/>
                </a:solidFill>
                <a:latin typeface="Arial" charset="0"/>
              </a:defRPr>
            </a:lvl3pPr>
            <a:lvl4pPr marL="1600200" indent="-228600" defTabSz="1000125" eaLnBrk="0" hangingPunct="0">
              <a:spcBef>
                <a:spcPct val="30000"/>
              </a:spcBef>
              <a:defRPr sz="1200">
                <a:solidFill>
                  <a:schemeClr val="tx1"/>
                </a:solidFill>
                <a:latin typeface="Arial" charset="0"/>
              </a:defRPr>
            </a:lvl4pPr>
            <a:lvl5pPr marL="2057400" indent="-228600" defTabSz="1000125" eaLnBrk="0" hangingPunct="0">
              <a:spcBef>
                <a:spcPct val="30000"/>
              </a:spcBef>
              <a:defRPr sz="1200">
                <a:solidFill>
                  <a:schemeClr val="tx1"/>
                </a:solidFill>
                <a:latin typeface="Arial" charset="0"/>
              </a:defRPr>
            </a:lvl5pPr>
            <a:lvl6pPr marL="2514600" indent="-228600" defTabSz="1000125" eaLnBrk="0" fontAlgn="base" hangingPunct="0">
              <a:spcBef>
                <a:spcPct val="30000"/>
              </a:spcBef>
              <a:spcAft>
                <a:spcPct val="0"/>
              </a:spcAft>
              <a:defRPr sz="1200">
                <a:solidFill>
                  <a:schemeClr val="tx1"/>
                </a:solidFill>
                <a:latin typeface="Arial" charset="0"/>
              </a:defRPr>
            </a:lvl6pPr>
            <a:lvl7pPr marL="2971800" indent="-228600" defTabSz="1000125" eaLnBrk="0" fontAlgn="base" hangingPunct="0">
              <a:spcBef>
                <a:spcPct val="30000"/>
              </a:spcBef>
              <a:spcAft>
                <a:spcPct val="0"/>
              </a:spcAft>
              <a:defRPr sz="1200">
                <a:solidFill>
                  <a:schemeClr val="tx1"/>
                </a:solidFill>
                <a:latin typeface="Arial" charset="0"/>
              </a:defRPr>
            </a:lvl7pPr>
            <a:lvl8pPr marL="3429000" indent="-228600" defTabSz="1000125" eaLnBrk="0" fontAlgn="base" hangingPunct="0">
              <a:spcBef>
                <a:spcPct val="30000"/>
              </a:spcBef>
              <a:spcAft>
                <a:spcPct val="0"/>
              </a:spcAft>
              <a:defRPr sz="1200">
                <a:solidFill>
                  <a:schemeClr val="tx1"/>
                </a:solidFill>
                <a:latin typeface="Arial" charset="0"/>
              </a:defRPr>
            </a:lvl8pPr>
            <a:lvl9pPr marL="3886200" indent="-228600" defTabSz="1000125" eaLnBrk="0" fontAlgn="base" hangingPunct="0">
              <a:spcBef>
                <a:spcPct val="30000"/>
              </a:spcBef>
              <a:spcAft>
                <a:spcPct val="0"/>
              </a:spcAft>
              <a:defRPr sz="1200">
                <a:solidFill>
                  <a:schemeClr val="tx1"/>
                </a:solidFill>
                <a:latin typeface="Arial" charset="0"/>
              </a:defRPr>
            </a:lvl9pPr>
          </a:lstStyle>
          <a:p>
            <a:pPr eaLnBrk="1" hangingPunct="1">
              <a:spcBef>
                <a:spcPct val="0"/>
              </a:spcBef>
            </a:pPr>
            <a:r>
              <a:rPr lang="en-US" altLang="da-DK" sz="1300" smtClean="0"/>
              <a:t>Genetisk teori for naturlig selektion </a:t>
            </a:r>
          </a:p>
        </p:txBody>
      </p:sp>
      <p:sp>
        <p:nvSpPr>
          <p:cNvPr id="246787"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00125" eaLnBrk="0" hangingPunct="0">
              <a:spcBef>
                <a:spcPct val="30000"/>
              </a:spcBef>
              <a:defRPr sz="1200">
                <a:solidFill>
                  <a:schemeClr val="tx1"/>
                </a:solidFill>
                <a:latin typeface="Arial" charset="0"/>
              </a:defRPr>
            </a:lvl1pPr>
            <a:lvl2pPr marL="742950" indent="-285750" defTabSz="1000125" eaLnBrk="0" hangingPunct="0">
              <a:spcBef>
                <a:spcPct val="30000"/>
              </a:spcBef>
              <a:defRPr sz="1200">
                <a:solidFill>
                  <a:schemeClr val="tx1"/>
                </a:solidFill>
                <a:latin typeface="Arial" charset="0"/>
              </a:defRPr>
            </a:lvl2pPr>
            <a:lvl3pPr marL="1143000" indent="-228600" defTabSz="1000125" eaLnBrk="0" hangingPunct="0">
              <a:spcBef>
                <a:spcPct val="30000"/>
              </a:spcBef>
              <a:defRPr sz="1200">
                <a:solidFill>
                  <a:schemeClr val="tx1"/>
                </a:solidFill>
                <a:latin typeface="Arial" charset="0"/>
              </a:defRPr>
            </a:lvl3pPr>
            <a:lvl4pPr marL="1600200" indent="-228600" defTabSz="1000125" eaLnBrk="0" hangingPunct="0">
              <a:spcBef>
                <a:spcPct val="30000"/>
              </a:spcBef>
              <a:defRPr sz="1200">
                <a:solidFill>
                  <a:schemeClr val="tx1"/>
                </a:solidFill>
                <a:latin typeface="Arial" charset="0"/>
              </a:defRPr>
            </a:lvl4pPr>
            <a:lvl5pPr marL="2057400" indent="-228600" defTabSz="1000125" eaLnBrk="0" hangingPunct="0">
              <a:spcBef>
                <a:spcPct val="30000"/>
              </a:spcBef>
              <a:defRPr sz="1200">
                <a:solidFill>
                  <a:schemeClr val="tx1"/>
                </a:solidFill>
                <a:latin typeface="Arial" charset="0"/>
              </a:defRPr>
            </a:lvl5pPr>
            <a:lvl6pPr marL="2514600" indent="-228600" defTabSz="1000125" eaLnBrk="0" fontAlgn="base" hangingPunct="0">
              <a:spcBef>
                <a:spcPct val="30000"/>
              </a:spcBef>
              <a:spcAft>
                <a:spcPct val="0"/>
              </a:spcAft>
              <a:defRPr sz="1200">
                <a:solidFill>
                  <a:schemeClr val="tx1"/>
                </a:solidFill>
                <a:latin typeface="Arial" charset="0"/>
              </a:defRPr>
            </a:lvl6pPr>
            <a:lvl7pPr marL="2971800" indent="-228600" defTabSz="1000125" eaLnBrk="0" fontAlgn="base" hangingPunct="0">
              <a:spcBef>
                <a:spcPct val="30000"/>
              </a:spcBef>
              <a:spcAft>
                <a:spcPct val="0"/>
              </a:spcAft>
              <a:defRPr sz="1200">
                <a:solidFill>
                  <a:schemeClr val="tx1"/>
                </a:solidFill>
                <a:latin typeface="Arial" charset="0"/>
              </a:defRPr>
            </a:lvl7pPr>
            <a:lvl8pPr marL="3429000" indent="-228600" defTabSz="1000125" eaLnBrk="0" fontAlgn="base" hangingPunct="0">
              <a:spcBef>
                <a:spcPct val="30000"/>
              </a:spcBef>
              <a:spcAft>
                <a:spcPct val="0"/>
              </a:spcAft>
              <a:defRPr sz="1200">
                <a:solidFill>
                  <a:schemeClr val="tx1"/>
                </a:solidFill>
                <a:latin typeface="Arial" charset="0"/>
              </a:defRPr>
            </a:lvl8pPr>
            <a:lvl9pPr marL="3886200" indent="-228600" defTabSz="1000125" eaLnBrk="0" fontAlgn="base" hangingPunct="0">
              <a:spcBef>
                <a:spcPct val="30000"/>
              </a:spcBef>
              <a:spcAft>
                <a:spcPct val="0"/>
              </a:spcAft>
              <a:defRPr sz="1200">
                <a:solidFill>
                  <a:schemeClr val="tx1"/>
                </a:solidFill>
                <a:latin typeface="Arial" charset="0"/>
              </a:defRPr>
            </a:lvl9pPr>
          </a:lstStyle>
          <a:p>
            <a:pPr eaLnBrk="1" hangingPunct="1">
              <a:spcBef>
                <a:spcPct val="0"/>
              </a:spcBef>
            </a:pPr>
            <a:endParaRPr lang="en-US" altLang="da-DK" sz="1300" smtClean="0"/>
          </a:p>
        </p:txBody>
      </p:sp>
      <p:sp>
        <p:nvSpPr>
          <p:cNvPr id="24678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00125" eaLnBrk="0" hangingPunct="0">
              <a:spcBef>
                <a:spcPct val="30000"/>
              </a:spcBef>
              <a:defRPr sz="1200">
                <a:solidFill>
                  <a:schemeClr val="tx1"/>
                </a:solidFill>
                <a:latin typeface="Arial" charset="0"/>
              </a:defRPr>
            </a:lvl1pPr>
            <a:lvl2pPr marL="742950" indent="-285750" defTabSz="1000125" eaLnBrk="0" hangingPunct="0">
              <a:spcBef>
                <a:spcPct val="30000"/>
              </a:spcBef>
              <a:defRPr sz="1200">
                <a:solidFill>
                  <a:schemeClr val="tx1"/>
                </a:solidFill>
                <a:latin typeface="Arial" charset="0"/>
              </a:defRPr>
            </a:lvl2pPr>
            <a:lvl3pPr marL="1143000" indent="-228600" defTabSz="1000125" eaLnBrk="0" hangingPunct="0">
              <a:spcBef>
                <a:spcPct val="30000"/>
              </a:spcBef>
              <a:defRPr sz="1200">
                <a:solidFill>
                  <a:schemeClr val="tx1"/>
                </a:solidFill>
                <a:latin typeface="Arial" charset="0"/>
              </a:defRPr>
            </a:lvl3pPr>
            <a:lvl4pPr marL="1600200" indent="-228600" defTabSz="1000125" eaLnBrk="0" hangingPunct="0">
              <a:spcBef>
                <a:spcPct val="30000"/>
              </a:spcBef>
              <a:defRPr sz="1200">
                <a:solidFill>
                  <a:schemeClr val="tx1"/>
                </a:solidFill>
                <a:latin typeface="Arial" charset="0"/>
              </a:defRPr>
            </a:lvl4pPr>
            <a:lvl5pPr marL="2057400" indent="-228600" defTabSz="1000125" eaLnBrk="0" hangingPunct="0">
              <a:spcBef>
                <a:spcPct val="30000"/>
              </a:spcBef>
              <a:defRPr sz="1200">
                <a:solidFill>
                  <a:schemeClr val="tx1"/>
                </a:solidFill>
                <a:latin typeface="Arial" charset="0"/>
              </a:defRPr>
            </a:lvl5pPr>
            <a:lvl6pPr marL="2514600" indent="-228600" defTabSz="1000125" eaLnBrk="0" fontAlgn="base" hangingPunct="0">
              <a:spcBef>
                <a:spcPct val="30000"/>
              </a:spcBef>
              <a:spcAft>
                <a:spcPct val="0"/>
              </a:spcAft>
              <a:defRPr sz="1200">
                <a:solidFill>
                  <a:schemeClr val="tx1"/>
                </a:solidFill>
                <a:latin typeface="Arial" charset="0"/>
              </a:defRPr>
            </a:lvl6pPr>
            <a:lvl7pPr marL="2971800" indent="-228600" defTabSz="1000125" eaLnBrk="0" fontAlgn="base" hangingPunct="0">
              <a:spcBef>
                <a:spcPct val="30000"/>
              </a:spcBef>
              <a:spcAft>
                <a:spcPct val="0"/>
              </a:spcAft>
              <a:defRPr sz="1200">
                <a:solidFill>
                  <a:schemeClr val="tx1"/>
                </a:solidFill>
                <a:latin typeface="Arial" charset="0"/>
              </a:defRPr>
            </a:lvl7pPr>
            <a:lvl8pPr marL="3429000" indent="-228600" defTabSz="1000125" eaLnBrk="0" fontAlgn="base" hangingPunct="0">
              <a:spcBef>
                <a:spcPct val="30000"/>
              </a:spcBef>
              <a:spcAft>
                <a:spcPct val="0"/>
              </a:spcAft>
              <a:defRPr sz="1200">
                <a:solidFill>
                  <a:schemeClr val="tx1"/>
                </a:solidFill>
                <a:latin typeface="Arial" charset="0"/>
              </a:defRPr>
            </a:lvl8pPr>
            <a:lvl9pPr marL="3886200" indent="-228600" defTabSz="1000125" eaLnBrk="0" fontAlgn="base" hangingPunct="0">
              <a:spcBef>
                <a:spcPct val="30000"/>
              </a:spcBef>
              <a:spcAft>
                <a:spcPct val="0"/>
              </a:spcAft>
              <a:defRPr sz="1200">
                <a:solidFill>
                  <a:schemeClr val="tx1"/>
                </a:solidFill>
                <a:latin typeface="Arial" charset="0"/>
              </a:defRPr>
            </a:lvl9pPr>
          </a:lstStyle>
          <a:p>
            <a:pPr eaLnBrk="1" hangingPunct="1">
              <a:spcBef>
                <a:spcPct val="0"/>
              </a:spcBef>
            </a:pPr>
            <a:fld id="{EE2C5032-1A55-4482-99D8-C9ECDBB05DAF}" type="slidenum">
              <a:rPr lang="en-US" altLang="da-DK" sz="1300" smtClean="0"/>
              <a:pPr eaLnBrk="1" hangingPunct="1">
                <a:spcBef>
                  <a:spcPct val="0"/>
                </a:spcBef>
              </a:pPr>
              <a:t>111</a:t>
            </a:fld>
            <a:endParaRPr lang="en-US" altLang="da-DK" sz="1300" smtClean="0"/>
          </a:p>
        </p:txBody>
      </p:sp>
      <p:sp>
        <p:nvSpPr>
          <p:cNvPr id="246789" name="Rectangle 2"/>
          <p:cNvSpPr>
            <a:spLocks noGrp="1" noRot="1" noChangeAspect="1" noChangeArrowheads="1" noTextEdit="1"/>
          </p:cNvSpPr>
          <p:nvPr>
            <p:ph type="sldImg"/>
          </p:nvPr>
        </p:nvSpPr>
        <p:spPr>
          <a:ln/>
        </p:spPr>
      </p:sp>
      <p:sp>
        <p:nvSpPr>
          <p:cNvPr id="24679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da-DK" smtClean="0"/>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10"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00125" eaLnBrk="0" hangingPunct="0">
              <a:spcBef>
                <a:spcPct val="30000"/>
              </a:spcBef>
              <a:defRPr sz="1200">
                <a:solidFill>
                  <a:schemeClr val="tx1"/>
                </a:solidFill>
                <a:latin typeface="Arial" charset="0"/>
              </a:defRPr>
            </a:lvl1pPr>
            <a:lvl2pPr marL="742950" indent="-285750" defTabSz="1000125" eaLnBrk="0" hangingPunct="0">
              <a:spcBef>
                <a:spcPct val="30000"/>
              </a:spcBef>
              <a:defRPr sz="1200">
                <a:solidFill>
                  <a:schemeClr val="tx1"/>
                </a:solidFill>
                <a:latin typeface="Arial" charset="0"/>
              </a:defRPr>
            </a:lvl2pPr>
            <a:lvl3pPr marL="1143000" indent="-228600" defTabSz="1000125" eaLnBrk="0" hangingPunct="0">
              <a:spcBef>
                <a:spcPct val="30000"/>
              </a:spcBef>
              <a:defRPr sz="1200">
                <a:solidFill>
                  <a:schemeClr val="tx1"/>
                </a:solidFill>
                <a:latin typeface="Arial" charset="0"/>
              </a:defRPr>
            </a:lvl3pPr>
            <a:lvl4pPr marL="1600200" indent="-228600" defTabSz="1000125" eaLnBrk="0" hangingPunct="0">
              <a:spcBef>
                <a:spcPct val="30000"/>
              </a:spcBef>
              <a:defRPr sz="1200">
                <a:solidFill>
                  <a:schemeClr val="tx1"/>
                </a:solidFill>
                <a:latin typeface="Arial" charset="0"/>
              </a:defRPr>
            </a:lvl4pPr>
            <a:lvl5pPr marL="2057400" indent="-228600" defTabSz="1000125" eaLnBrk="0" hangingPunct="0">
              <a:spcBef>
                <a:spcPct val="30000"/>
              </a:spcBef>
              <a:defRPr sz="1200">
                <a:solidFill>
                  <a:schemeClr val="tx1"/>
                </a:solidFill>
                <a:latin typeface="Arial" charset="0"/>
              </a:defRPr>
            </a:lvl5pPr>
            <a:lvl6pPr marL="2514600" indent="-228600" defTabSz="1000125" eaLnBrk="0" fontAlgn="base" hangingPunct="0">
              <a:spcBef>
                <a:spcPct val="30000"/>
              </a:spcBef>
              <a:spcAft>
                <a:spcPct val="0"/>
              </a:spcAft>
              <a:defRPr sz="1200">
                <a:solidFill>
                  <a:schemeClr val="tx1"/>
                </a:solidFill>
                <a:latin typeface="Arial" charset="0"/>
              </a:defRPr>
            </a:lvl6pPr>
            <a:lvl7pPr marL="2971800" indent="-228600" defTabSz="1000125" eaLnBrk="0" fontAlgn="base" hangingPunct="0">
              <a:spcBef>
                <a:spcPct val="30000"/>
              </a:spcBef>
              <a:spcAft>
                <a:spcPct val="0"/>
              </a:spcAft>
              <a:defRPr sz="1200">
                <a:solidFill>
                  <a:schemeClr val="tx1"/>
                </a:solidFill>
                <a:latin typeface="Arial" charset="0"/>
              </a:defRPr>
            </a:lvl7pPr>
            <a:lvl8pPr marL="3429000" indent="-228600" defTabSz="1000125" eaLnBrk="0" fontAlgn="base" hangingPunct="0">
              <a:spcBef>
                <a:spcPct val="30000"/>
              </a:spcBef>
              <a:spcAft>
                <a:spcPct val="0"/>
              </a:spcAft>
              <a:defRPr sz="1200">
                <a:solidFill>
                  <a:schemeClr val="tx1"/>
                </a:solidFill>
                <a:latin typeface="Arial" charset="0"/>
              </a:defRPr>
            </a:lvl8pPr>
            <a:lvl9pPr marL="3886200" indent="-228600" defTabSz="1000125" eaLnBrk="0" fontAlgn="base" hangingPunct="0">
              <a:spcBef>
                <a:spcPct val="30000"/>
              </a:spcBef>
              <a:spcAft>
                <a:spcPct val="0"/>
              </a:spcAft>
              <a:defRPr sz="1200">
                <a:solidFill>
                  <a:schemeClr val="tx1"/>
                </a:solidFill>
                <a:latin typeface="Arial" charset="0"/>
              </a:defRPr>
            </a:lvl9pPr>
          </a:lstStyle>
          <a:p>
            <a:pPr eaLnBrk="1" hangingPunct="1">
              <a:spcBef>
                <a:spcPct val="0"/>
              </a:spcBef>
            </a:pPr>
            <a:r>
              <a:rPr lang="en-US" altLang="da-DK" sz="1300" smtClean="0"/>
              <a:t>Genetisk teori for naturlig selektion </a:t>
            </a:r>
          </a:p>
        </p:txBody>
      </p:sp>
      <p:sp>
        <p:nvSpPr>
          <p:cNvPr id="247811"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00125" eaLnBrk="0" hangingPunct="0">
              <a:spcBef>
                <a:spcPct val="30000"/>
              </a:spcBef>
              <a:defRPr sz="1200">
                <a:solidFill>
                  <a:schemeClr val="tx1"/>
                </a:solidFill>
                <a:latin typeface="Arial" charset="0"/>
              </a:defRPr>
            </a:lvl1pPr>
            <a:lvl2pPr marL="742950" indent="-285750" defTabSz="1000125" eaLnBrk="0" hangingPunct="0">
              <a:spcBef>
                <a:spcPct val="30000"/>
              </a:spcBef>
              <a:defRPr sz="1200">
                <a:solidFill>
                  <a:schemeClr val="tx1"/>
                </a:solidFill>
                <a:latin typeface="Arial" charset="0"/>
              </a:defRPr>
            </a:lvl2pPr>
            <a:lvl3pPr marL="1143000" indent="-228600" defTabSz="1000125" eaLnBrk="0" hangingPunct="0">
              <a:spcBef>
                <a:spcPct val="30000"/>
              </a:spcBef>
              <a:defRPr sz="1200">
                <a:solidFill>
                  <a:schemeClr val="tx1"/>
                </a:solidFill>
                <a:latin typeface="Arial" charset="0"/>
              </a:defRPr>
            </a:lvl3pPr>
            <a:lvl4pPr marL="1600200" indent="-228600" defTabSz="1000125" eaLnBrk="0" hangingPunct="0">
              <a:spcBef>
                <a:spcPct val="30000"/>
              </a:spcBef>
              <a:defRPr sz="1200">
                <a:solidFill>
                  <a:schemeClr val="tx1"/>
                </a:solidFill>
                <a:latin typeface="Arial" charset="0"/>
              </a:defRPr>
            </a:lvl4pPr>
            <a:lvl5pPr marL="2057400" indent="-228600" defTabSz="1000125" eaLnBrk="0" hangingPunct="0">
              <a:spcBef>
                <a:spcPct val="30000"/>
              </a:spcBef>
              <a:defRPr sz="1200">
                <a:solidFill>
                  <a:schemeClr val="tx1"/>
                </a:solidFill>
                <a:latin typeface="Arial" charset="0"/>
              </a:defRPr>
            </a:lvl5pPr>
            <a:lvl6pPr marL="2514600" indent="-228600" defTabSz="1000125" eaLnBrk="0" fontAlgn="base" hangingPunct="0">
              <a:spcBef>
                <a:spcPct val="30000"/>
              </a:spcBef>
              <a:spcAft>
                <a:spcPct val="0"/>
              </a:spcAft>
              <a:defRPr sz="1200">
                <a:solidFill>
                  <a:schemeClr val="tx1"/>
                </a:solidFill>
                <a:latin typeface="Arial" charset="0"/>
              </a:defRPr>
            </a:lvl6pPr>
            <a:lvl7pPr marL="2971800" indent="-228600" defTabSz="1000125" eaLnBrk="0" fontAlgn="base" hangingPunct="0">
              <a:spcBef>
                <a:spcPct val="30000"/>
              </a:spcBef>
              <a:spcAft>
                <a:spcPct val="0"/>
              </a:spcAft>
              <a:defRPr sz="1200">
                <a:solidFill>
                  <a:schemeClr val="tx1"/>
                </a:solidFill>
                <a:latin typeface="Arial" charset="0"/>
              </a:defRPr>
            </a:lvl7pPr>
            <a:lvl8pPr marL="3429000" indent="-228600" defTabSz="1000125" eaLnBrk="0" fontAlgn="base" hangingPunct="0">
              <a:spcBef>
                <a:spcPct val="30000"/>
              </a:spcBef>
              <a:spcAft>
                <a:spcPct val="0"/>
              </a:spcAft>
              <a:defRPr sz="1200">
                <a:solidFill>
                  <a:schemeClr val="tx1"/>
                </a:solidFill>
                <a:latin typeface="Arial" charset="0"/>
              </a:defRPr>
            </a:lvl8pPr>
            <a:lvl9pPr marL="3886200" indent="-228600" defTabSz="1000125" eaLnBrk="0" fontAlgn="base" hangingPunct="0">
              <a:spcBef>
                <a:spcPct val="30000"/>
              </a:spcBef>
              <a:spcAft>
                <a:spcPct val="0"/>
              </a:spcAft>
              <a:defRPr sz="1200">
                <a:solidFill>
                  <a:schemeClr val="tx1"/>
                </a:solidFill>
                <a:latin typeface="Arial" charset="0"/>
              </a:defRPr>
            </a:lvl9pPr>
          </a:lstStyle>
          <a:p>
            <a:pPr eaLnBrk="1" hangingPunct="1">
              <a:spcBef>
                <a:spcPct val="0"/>
              </a:spcBef>
            </a:pPr>
            <a:endParaRPr lang="en-US" altLang="da-DK" sz="1300" smtClean="0"/>
          </a:p>
        </p:txBody>
      </p:sp>
      <p:sp>
        <p:nvSpPr>
          <p:cNvPr id="24781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00125" eaLnBrk="0" hangingPunct="0">
              <a:spcBef>
                <a:spcPct val="30000"/>
              </a:spcBef>
              <a:defRPr sz="1200">
                <a:solidFill>
                  <a:schemeClr val="tx1"/>
                </a:solidFill>
                <a:latin typeface="Arial" charset="0"/>
              </a:defRPr>
            </a:lvl1pPr>
            <a:lvl2pPr marL="742950" indent="-285750" defTabSz="1000125" eaLnBrk="0" hangingPunct="0">
              <a:spcBef>
                <a:spcPct val="30000"/>
              </a:spcBef>
              <a:defRPr sz="1200">
                <a:solidFill>
                  <a:schemeClr val="tx1"/>
                </a:solidFill>
                <a:latin typeface="Arial" charset="0"/>
              </a:defRPr>
            </a:lvl2pPr>
            <a:lvl3pPr marL="1143000" indent="-228600" defTabSz="1000125" eaLnBrk="0" hangingPunct="0">
              <a:spcBef>
                <a:spcPct val="30000"/>
              </a:spcBef>
              <a:defRPr sz="1200">
                <a:solidFill>
                  <a:schemeClr val="tx1"/>
                </a:solidFill>
                <a:latin typeface="Arial" charset="0"/>
              </a:defRPr>
            </a:lvl3pPr>
            <a:lvl4pPr marL="1600200" indent="-228600" defTabSz="1000125" eaLnBrk="0" hangingPunct="0">
              <a:spcBef>
                <a:spcPct val="30000"/>
              </a:spcBef>
              <a:defRPr sz="1200">
                <a:solidFill>
                  <a:schemeClr val="tx1"/>
                </a:solidFill>
                <a:latin typeface="Arial" charset="0"/>
              </a:defRPr>
            </a:lvl4pPr>
            <a:lvl5pPr marL="2057400" indent="-228600" defTabSz="1000125" eaLnBrk="0" hangingPunct="0">
              <a:spcBef>
                <a:spcPct val="30000"/>
              </a:spcBef>
              <a:defRPr sz="1200">
                <a:solidFill>
                  <a:schemeClr val="tx1"/>
                </a:solidFill>
                <a:latin typeface="Arial" charset="0"/>
              </a:defRPr>
            </a:lvl5pPr>
            <a:lvl6pPr marL="2514600" indent="-228600" defTabSz="1000125" eaLnBrk="0" fontAlgn="base" hangingPunct="0">
              <a:spcBef>
                <a:spcPct val="30000"/>
              </a:spcBef>
              <a:spcAft>
                <a:spcPct val="0"/>
              </a:spcAft>
              <a:defRPr sz="1200">
                <a:solidFill>
                  <a:schemeClr val="tx1"/>
                </a:solidFill>
                <a:latin typeface="Arial" charset="0"/>
              </a:defRPr>
            </a:lvl6pPr>
            <a:lvl7pPr marL="2971800" indent="-228600" defTabSz="1000125" eaLnBrk="0" fontAlgn="base" hangingPunct="0">
              <a:spcBef>
                <a:spcPct val="30000"/>
              </a:spcBef>
              <a:spcAft>
                <a:spcPct val="0"/>
              </a:spcAft>
              <a:defRPr sz="1200">
                <a:solidFill>
                  <a:schemeClr val="tx1"/>
                </a:solidFill>
                <a:latin typeface="Arial" charset="0"/>
              </a:defRPr>
            </a:lvl7pPr>
            <a:lvl8pPr marL="3429000" indent="-228600" defTabSz="1000125" eaLnBrk="0" fontAlgn="base" hangingPunct="0">
              <a:spcBef>
                <a:spcPct val="30000"/>
              </a:spcBef>
              <a:spcAft>
                <a:spcPct val="0"/>
              </a:spcAft>
              <a:defRPr sz="1200">
                <a:solidFill>
                  <a:schemeClr val="tx1"/>
                </a:solidFill>
                <a:latin typeface="Arial" charset="0"/>
              </a:defRPr>
            </a:lvl8pPr>
            <a:lvl9pPr marL="3886200" indent="-228600" defTabSz="1000125" eaLnBrk="0" fontAlgn="base" hangingPunct="0">
              <a:spcBef>
                <a:spcPct val="30000"/>
              </a:spcBef>
              <a:spcAft>
                <a:spcPct val="0"/>
              </a:spcAft>
              <a:defRPr sz="1200">
                <a:solidFill>
                  <a:schemeClr val="tx1"/>
                </a:solidFill>
                <a:latin typeface="Arial" charset="0"/>
              </a:defRPr>
            </a:lvl9pPr>
          </a:lstStyle>
          <a:p>
            <a:pPr eaLnBrk="1" hangingPunct="1">
              <a:spcBef>
                <a:spcPct val="0"/>
              </a:spcBef>
            </a:pPr>
            <a:fld id="{443093BE-46EB-4495-9D7F-B0DC26A6214F}" type="slidenum">
              <a:rPr lang="en-US" altLang="da-DK" sz="1300" smtClean="0"/>
              <a:pPr eaLnBrk="1" hangingPunct="1">
                <a:spcBef>
                  <a:spcPct val="0"/>
                </a:spcBef>
              </a:pPr>
              <a:t>112</a:t>
            </a:fld>
            <a:endParaRPr lang="en-US" altLang="da-DK" sz="1300" smtClean="0"/>
          </a:p>
        </p:txBody>
      </p:sp>
      <p:sp>
        <p:nvSpPr>
          <p:cNvPr id="247813" name="Rectangle 2"/>
          <p:cNvSpPr>
            <a:spLocks noGrp="1" noRot="1" noChangeAspect="1" noChangeArrowheads="1" noTextEdit="1"/>
          </p:cNvSpPr>
          <p:nvPr>
            <p:ph type="sldImg"/>
          </p:nvPr>
        </p:nvSpPr>
        <p:spPr>
          <a:ln/>
        </p:spPr>
      </p:sp>
      <p:sp>
        <p:nvSpPr>
          <p:cNvPr id="24781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da-DK" smtClean="0"/>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834"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00125" eaLnBrk="0" hangingPunct="0">
              <a:spcBef>
                <a:spcPct val="30000"/>
              </a:spcBef>
              <a:defRPr sz="1200">
                <a:solidFill>
                  <a:schemeClr val="tx1"/>
                </a:solidFill>
                <a:latin typeface="Arial" charset="0"/>
              </a:defRPr>
            </a:lvl1pPr>
            <a:lvl2pPr marL="742950" indent="-285750" defTabSz="1000125" eaLnBrk="0" hangingPunct="0">
              <a:spcBef>
                <a:spcPct val="30000"/>
              </a:spcBef>
              <a:defRPr sz="1200">
                <a:solidFill>
                  <a:schemeClr val="tx1"/>
                </a:solidFill>
                <a:latin typeface="Arial" charset="0"/>
              </a:defRPr>
            </a:lvl2pPr>
            <a:lvl3pPr marL="1143000" indent="-228600" defTabSz="1000125" eaLnBrk="0" hangingPunct="0">
              <a:spcBef>
                <a:spcPct val="30000"/>
              </a:spcBef>
              <a:defRPr sz="1200">
                <a:solidFill>
                  <a:schemeClr val="tx1"/>
                </a:solidFill>
                <a:latin typeface="Arial" charset="0"/>
              </a:defRPr>
            </a:lvl3pPr>
            <a:lvl4pPr marL="1600200" indent="-228600" defTabSz="1000125" eaLnBrk="0" hangingPunct="0">
              <a:spcBef>
                <a:spcPct val="30000"/>
              </a:spcBef>
              <a:defRPr sz="1200">
                <a:solidFill>
                  <a:schemeClr val="tx1"/>
                </a:solidFill>
                <a:latin typeface="Arial" charset="0"/>
              </a:defRPr>
            </a:lvl4pPr>
            <a:lvl5pPr marL="2057400" indent="-228600" defTabSz="1000125" eaLnBrk="0" hangingPunct="0">
              <a:spcBef>
                <a:spcPct val="30000"/>
              </a:spcBef>
              <a:defRPr sz="1200">
                <a:solidFill>
                  <a:schemeClr val="tx1"/>
                </a:solidFill>
                <a:latin typeface="Arial" charset="0"/>
              </a:defRPr>
            </a:lvl5pPr>
            <a:lvl6pPr marL="2514600" indent="-228600" defTabSz="1000125" eaLnBrk="0" fontAlgn="base" hangingPunct="0">
              <a:spcBef>
                <a:spcPct val="30000"/>
              </a:spcBef>
              <a:spcAft>
                <a:spcPct val="0"/>
              </a:spcAft>
              <a:defRPr sz="1200">
                <a:solidFill>
                  <a:schemeClr val="tx1"/>
                </a:solidFill>
                <a:latin typeface="Arial" charset="0"/>
              </a:defRPr>
            </a:lvl6pPr>
            <a:lvl7pPr marL="2971800" indent="-228600" defTabSz="1000125" eaLnBrk="0" fontAlgn="base" hangingPunct="0">
              <a:spcBef>
                <a:spcPct val="30000"/>
              </a:spcBef>
              <a:spcAft>
                <a:spcPct val="0"/>
              </a:spcAft>
              <a:defRPr sz="1200">
                <a:solidFill>
                  <a:schemeClr val="tx1"/>
                </a:solidFill>
                <a:latin typeface="Arial" charset="0"/>
              </a:defRPr>
            </a:lvl7pPr>
            <a:lvl8pPr marL="3429000" indent="-228600" defTabSz="1000125" eaLnBrk="0" fontAlgn="base" hangingPunct="0">
              <a:spcBef>
                <a:spcPct val="30000"/>
              </a:spcBef>
              <a:spcAft>
                <a:spcPct val="0"/>
              </a:spcAft>
              <a:defRPr sz="1200">
                <a:solidFill>
                  <a:schemeClr val="tx1"/>
                </a:solidFill>
                <a:latin typeface="Arial" charset="0"/>
              </a:defRPr>
            </a:lvl8pPr>
            <a:lvl9pPr marL="3886200" indent="-228600" defTabSz="1000125" eaLnBrk="0" fontAlgn="base" hangingPunct="0">
              <a:spcBef>
                <a:spcPct val="30000"/>
              </a:spcBef>
              <a:spcAft>
                <a:spcPct val="0"/>
              </a:spcAft>
              <a:defRPr sz="1200">
                <a:solidFill>
                  <a:schemeClr val="tx1"/>
                </a:solidFill>
                <a:latin typeface="Arial" charset="0"/>
              </a:defRPr>
            </a:lvl9pPr>
          </a:lstStyle>
          <a:p>
            <a:pPr eaLnBrk="1" hangingPunct="1">
              <a:spcBef>
                <a:spcPct val="0"/>
              </a:spcBef>
            </a:pPr>
            <a:r>
              <a:rPr lang="en-US" altLang="da-DK" sz="1300" smtClean="0"/>
              <a:t>Genetisk teori for naturlig selektion </a:t>
            </a:r>
          </a:p>
        </p:txBody>
      </p:sp>
      <p:sp>
        <p:nvSpPr>
          <p:cNvPr id="248835"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00125" eaLnBrk="0" hangingPunct="0">
              <a:spcBef>
                <a:spcPct val="30000"/>
              </a:spcBef>
              <a:defRPr sz="1200">
                <a:solidFill>
                  <a:schemeClr val="tx1"/>
                </a:solidFill>
                <a:latin typeface="Arial" charset="0"/>
              </a:defRPr>
            </a:lvl1pPr>
            <a:lvl2pPr marL="742950" indent="-285750" defTabSz="1000125" eaLnBrk="0" hangingPunct="0">
              <a:spcBef>
                <a:spcPct val="30000"/>
              </a:spcBef>
              <a:defRPr sz="1200">
                <a:solidFill>
                  <a:schemeClr val="tx1"/>
                </a:solidFill>
                <a:latin typeface="Arial" charset="0"/>
              </a:defRPr>
            </a:lvl2pPr>
            <a:lvl3pPr marL="1143000" indent="-228600" defTabSz="1000125" eaLnBrk="0" hangingPunct="0">
              <a:spcBef>
                <a:spcPct val="30000"/>
              </a:spcBef>
              <a:defRPr sz="1200">
                <a:solidFill>
                  <a:schemeClr val="tx1"/>
                </a:solidFill>
                <a:latin typeface="Arial" charset="0"/>
              </a:defRPr>
            </a:lvl3pPr>
            <a:lvl4pPr marL="1600200" indent="-228600" defTabSz="1000125" eaLnBrk="0" hangingPunct="0">
              <a:spcBef>
                <a:spcPct val="30000"/>
              </a:spcBef>
              <a:defRPr sz="1200">
                <a:solidFill>
                  <a:schemeClr val="tx1"/>
                </a:solidFill>
                <a:latin typeface="Arial" charset="0"/>
              </a:defRPr>
            </a:lvl4pPr>
            <a:lvl5pPr marL="2057400" indent="-228600" defTabSz="1000125" eaLnBrk="0" hangingPunct="0">
              <a:spcBef>
                <a:spcPct val="30000"/>
              </a:spcBef>
              <a:defRPr sz="1200">
                <a:solidFill>
                  <a:schemeClr val="tx1"/>
                </a:solidFill>
                <a:latin typeface="Arial" charset="0"/>
              </a:defRPr>
            </a:lvl5pPr>
            <a:lvl6pPr marL="2514600" indent="-228600" defTabSz="1000125" eaLnBrk="0" fontAlgn="base" hangingPunct="0">
              <a:spcBef>
                <a:spcPct val="30000"/>
              </a:spcBef>
              <a:spcAft>
                <a:spcPct val="0"/>
              </a:spcAft>
              <a:defRPr sz="1200">
                <a:solidFill>
                  <a:schemeClr val="tx1"/>
                </a:solidFill>
                <a:latin typeface="Arial" charset="0"/>
              </a:defRPr>
            </a:lvl6pPr>
            <a:lvl7pPr marL="2971800" indent="-228600" defTabSz="1000125" eaLnBrk="0" fontAlgn="base" hangingPunct="0">
              <a:spcBef>
                <a:spcPct val="30000"/>
              </a:spcBef>
              <a:spcAft>
                <a:spcPct val="0"/>
              </a:spcAft>
              <a:defRPr sz="1200">
                <a:solidFill>
                  <a:schemeClr val="tx1"/>
                </a:solidFill>
                <a:latin typeface="Arial" charset="0"/>
              </a:defRPr>
            </a:lvl7pPr>
            <a:lvl8pPr marL="3429000" indent="-228600" defTabSz="1000125" eaLnBrk="0" fontAlgn="base" hangingPunct="0">
              <a:spcBef>
                <a:spcPct val="30000"/>
              </a:spcBef>
              <a:spcAft>
                <a:spcPct val="0"/>
              </a:spcAft>
              <a:defRPr sz="1200">
                <a:solidFill>
                  <a:schemeClr val="tx1"/>
                </a:solidFill>
                <a:latin typeface="Arial" charset="0"/>
              </a:defRPr>
            </a:lvl8pPr>
            <a:lvl9pPr marL="3886200" indent="-228600" defTabSz="1000125" eaLnBrk="0" fontAlgn="base" hangingPunct="0">
              <a:spcBef>
                <a:spcPct val="30000"/>
              </a:spcBef>
              <a:spcAft>
                <a:spcPct val="0"/>
              </a:spcAft>
              <a:defRPr sz="1200">
                <a:solidFill>
                  <a:schemeClr val="tx1"/>
                </a:solidFill>
                <a:latin typeface="Arial" charset="0"/>
              </a:defRPr>
            </a:lvl9pPr>
          </a:lstStyle>
          <a:p>
            <a:pPr eaLnBrk="1" hangingPunct="1">
              <a:spcBef>
                <a:spcPct val="0"/>
              </a:spcBef>
            </a:pPr>
            <a:endParaRPr lang="en-US" altLang="da-DK" sz="1300" smtClean="0"/>
          </a:p>
        </p:txBody>
      </p:sp>
      <p:sp>
        <p:nvSpPr>
          <p:cNvPr id="24883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00125" eaLnBrk="0" hangingPunct="0">
              <a:spcBef>
                <a:spcPct val="30000"/>
              </a:spcBef>
              <a:defRPr sz="1200">
                <a:solidFill>
                  <a:schemeClr val="tx1"/>
                </a:solidFill>
                <a:latin typeface="Arial" charset="0"/>
              </a:defRPr>
            </a:lvl1pPr>
            <a:lvl2pPr marL="742950" indent="-285750" defTabSz="1000125" eaLnBrk="0" hangingPunct="0">
              <a:spcBef>
                <a:spcPct val="30000"/>
              </a:spcBef>
              <a:defRPr sz="1200">
                <a:solidFill>
                  <a:schemeClr val="tx1"/>
                </a:solidFill>
                <a:latin typeface="Arial" charset="0"/>
              </a:defRPr>
            </a:lvl2pPr>
            <a:lvl3pPr marL="1143000" indent="-228600" defTabSz="1000125" eaLnBrk="0" hangingPunct="0">
              <a:spcBef>
                <a:spcPct val="30000"/>
              </a:spcBef>
              <a:defRPr sz="1200">
                <a:solidFill>
                  <a:schemeClr val="tx1"/>
                </a:solidFill>
                <a:latin typeface="Arial" charset="0"/>
              </a:defRPr>
            </a:lvl3pPr>
            <a:lvl4pPr marL="1600200" indent="-228600" defTabSz="1000125" eaLnBrk="0" hangingPunct="0">
              <a:spcBef>
                <a:spcPct val="30000"/>
              </a:spcBef>
              <a:defRPr sz="1200">
                <a:solidFill>
                  <a:schemeClr val="tx1"/>
                </a:solidFill>
                <a:latin typeface="Arial" charset="0"/>
              </a:defRPr>
            </a:lvl4pPr>
            <a:lvl5pPr marL="2057400" indent="-228600" defTabSz="1000125" eaLnBrk="0" hangingPunct="0">
              <a:spcBef>
                <a:spcPct val="30000"/>
              </a:spcBef>
              <a:defRPr sz="1200">
                <a:solidFill>
                  <a:schemeClr val="tx1"/>
                </a:solidFill>
                <a:latin typeface="Arial" charset="0"/>
              </a:defRPr>
            </a:lvl5pPr>
            <a:lvl6pPr marL="2514600" indent="-228600" defTabSz="1000125" eaLnBrk="0" fontAlgn="base" hangingPunct="0">
              <a:spcBef>
                <a:spcPct val="30000"/>
              </a:spcBef>
              <a:spcAft>
                <a:spcPct val="0"/>
              </a:spcAft>
              <a:defRPr sz="1200">
                <a:solidFill>
                  <a:schemeClr val="tx1"/>
                </a:solidFill>
                <a:latin typeface="Arial" charset="0"/>
              </a:defRPr>
            </a:lvl6pPr>
            <a:lvl7pPr marL="2971800" indent="-228600" defTabSz="1000125" eaLnBrk="0" fontAlgn="base" hangingPunct="0">
              <a:spcBef>
                <a:spcPct val="30000"/>
              </a:spcBef>
              <a:spcAft>
                <a:spcPct val="0"/>
              </a:spcAft>
              <a:defRPr sz="1200">
                <a:solidFill>
                  <a:schemeClr val="tx1"/>
                </a:solidFill>
                <a:latin typeface="Arial" charset="0"/>
              </a:defRPr>
            </a:lvl7pPr>
            <a:lvl8pPr marL="3429000" indent="-228600" defTabSz="1000125" eaLnBrk="0" fontAlgn="base" hangingPunct="0">
              <a:spcBef>
                <a:spcPct val="30000"/>
              </a:spcBef>
              <a:spcAft>
                <a:spcPct val="0"/>
              </a:spcAft>
              <a:defRPr sz="1200">
                <a:solidFill>
                  <a:schemeClr val="tx1"/>
                </a:solidFill>
                <a:latin typeface="Arial" charset="0"/>
              </a:defRPr>
            </a:lvl8pPr>
            <a:lvl9pPr marL="3886200" indent="-228600" defTabSz="1000125" eaLnBrk="0" fontAlgn="base" hangingPunct="0">
              <a:spcBef>
                <a:spcPct val="30000"/>
              </a:spcBef>
              <a:spcAft>
                <a:spcPct val="0"/>
              </a:spcAft>
              <a:defRPr sz="1200">
                <a:solidFill>
                  <a:schemeClr val="tx1"/>
                </a:solidFill>
                <a:latin typeface="Arial" charset="0"/>
              </a:defRPr>
            </a:lvl9pPr>
          </a:lstStyle>
          <a:p>
            <a:pPr eaLnBrk="1" hangingPunct="1">
              <a:spcBef>
                <a:spcPct val="0"/>
              </a:spcBef>
            </a:pPr>
            <a:fld id="{28F32A57-D994-4FD4-A1A1-825548D5CE03}" type="slidenum">
              <a:rPr lang="en-US" altLang="da-DK" sz="1300" smtClean="0"/>
              <a:pPr eaLnBrk="1" hangingPunct="1">
                <a:spcBef>
                  <a:spcPct val="0"/>
                </a:spcBef>
              </a:pPr>
              <a:t>113</a:t>
            </a:fld>
            <a:endParaRPr lang="en-US" altLang="da-DK" sz="1300" smtClean="0"/>
          </a:p>
        </p:txBody>
      </p:sp>
      <p:sp>
        <p:nvSpPr>
          <p:cNvPr id="248837" name="Rectangle 2"/>
          <p:cNvSpPr>
            <a:spLocks noGrp="1" noRot="1" noChangeAspect="1" noChangeArrowheads="1" noTextEdit="1"/>
          </p:cNvSpPr>
          <p:nvPr>
            <p:ph type="sldImg"/>
          </p:nvPr>
        </p:nvSpPr>
        <p:spPr>
          <a:ln/>
        </p:spPr>
      </p:sp>
      <p:sp>
        <p:nvSpPr>
          <p:cNvPr id="24883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da-DK" smtClean="0"/>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8"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00125" eaLnBrk="0" hangingPunct="0">
              <a:spcBef>
                <a:spcPct val="30000"/>
              </a:spcBef>
              <a:defRPr sz="1200">
                <a:solidFill>
                  <a:schemeClr val="tx1"/>
                </a:solidFill>
                <a:latin typeface="Arial" charset="0"/>
              </a:defRPr>
            </a:lvl1pPr>
            <a:lvl2pPr marL="742950" indent="-285750" defTabSz="1000125" eaLnBrk="0" hangingPunct="0">
              <a:spcBef>
                <a:spcPct val="30000"/>
              </a:spcBef>
              <a:defRPr sz="1200">
                <a:solidFill>
                  <a:schemeClr val="tx1"/>
                </a:solidFill>
                <a:latin typeface="Arial" charset="0"/>
              </a:defRPr>
            </a:lvl2pPr>
            <a:lvl3pPr marL="1143000" indent="-228600" defTabSz="1000125" eaLnBrk="0" hangingPunct="0">
              <a:spcBef>
                <a:spcPct val="30000"/>
              </a:spcBef>
              <a:defRPr sz="1200">
                <a:solidFill>
                  <a:schemeClr val="tx1"/>
                </a:solidFill>
                <a:latin typeface="Arial" charset="0"/>
              </a:defRPr>
            </a:lvl3pPr>
            <a:lvl4pPr marL="1600200" indent="-228600" defTabSz="1000125" eaLnBrk="0" hangingPunct="0">
              <a:spcBef>
                <a:spcPct val="30000"/>
              </a:spcBef>
              <a:defRPr sz="1200">
                <a:solidFill>
                  <a:schemeClr val="tx1"/>
                </a:solidFill>
                <a:latin typeface="Arial" charset="0"/>
              </a:defRPr>
            </a:lvl4pPr>
            <a:lvl5pPr marL="2057400" indent="-228600" defTabSz="1000125" eaLnBrk="0" hangingPunct="0">
              <a:spcBef>
                <a:spcPct val="30000"/>
              </a:spcBef>
              <a:defRPr sz="1200">
                <a:solidFill>
                  <a:schemeClr val="tx1"/>
                </a:solidFill>
                <a:latin typeface="Arial" charset="0"/>
              </a:defRPr>
            </a:lvl5pPr>
            <a:lvl6pPr marL="2514600" indent="-228600" defTabSz="1000125" eaLnBrk="0" fontAlgn="base" hangingPunct="0">
              <a:spcBef>
                <a:spcPct val="30000"/>
              </a:spcBef>
              <a:spcAft>
                <a:spcPct val="0"/>
              </a:spcAft>
              <a:defRPr sz="1200">
                <a:solidFill>
                  <a:schemeClr val="tx1"/>
                </a:solidFill>
                <a:latin typeface="Arial" charset="0"/>
              </a:defRPr>
            </a:lvl6pPr>
            <a:lvl7pPr marL="2971800" indent="-228600" defTabSz="1000125" eaLnBrk="0" fontAlgn="base" hangingPunct="0">
              <a:spcBef>
                <a:spcPct val="30000"/>
              </a:spcBef>
              <a:spcAft>
                <a:spcPct val="0"/>
              </a:spcAft>
              <a:defRPr sz="1200">
                <a:solidFill>
                  <a:schemeClr val="tx1"/>
                </a:solidFill>
                <a:latin typeface="Arial" charset="0"/>
              </a:defRPr>
            </a:lvl7pPr>
            <a:lvl8pPr marL="3429000" indent="-228600" defTabSz="1000125" eaLnBrk="0" fontAlgn="base" hangingPunct="0">
              <a:spcBef>
                <a:spcPct val="30000"/>
              </a:spcBef>
              <a:spcAft>
                <a:spcPct val="0"/>
              </a:spcAft>
              <a:defRPr sz="1200">
                <a:solidFill>
                  <a:schemeClr val="tx1"/>
                </a:solidFill>
                <a:latin typeface="Arial" charset="0"/>
              </a:defRPr>
            </a:lvl8pPr>
            <a:lvl9pPr marL="3886200" indent="-228600" defTabSz="1000125" eaLnBrk="0" fontAlgn="base" hangingPunct="0">
              <a:spcBef>
                <a:spcPct val="30000"/>
              </a:spcBef>
              <a:spcAft>
                <a:spcPct val="0"/>
              </a:spcAft>
              <a:defRPr sz="1200">
                <a:solidFill>
                  <a:schemeClr val="tx1"/>
                </a:solidFill>
                <a:latin typeface="Arial" charset="0"/>
              </a:defRPr>
            </a:lvl9pPr>
          </a:lstStyle>
          <a:p>
            <a:pPr eaLnBrk="1" hangingPunct="1">
              <a:spcBef>
                <a:spcPct val="0"/>
              </a:spcBef>
            </a:pPr>
            <a:r>
              <a:rPr lang="en-US" altLang="da-DK" sz="1300" smtClean="0"/>
              <a:t>Genetisk teori for naturlig selektion </a:t>
            </a:r>
          </a:p>
        </p:txBody>
      </p:sp>
      <p:sp>
        <p:nvSpPr>
          <p:cNvPr id="249859"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00125" eaLnBrk="0" hangingPunct="0">
              <a:spcBef>
                <a:spcPct val="30000"/>
              </a:spcBef>
              <a:defRPr sz="1200">
                <a:solidFill>
                  <a:schemeClr val="tx1"/>
                </a:solidFill>
                <a:latin typeface="Arial" charset="0"/>
              </a:defRPr>
            </a:lvl1pPr>
            <a:lvl2pPr marL="742950" indent="-285750" defTabSz="1000125" eaLnBrk="0" hangingPunct="0">
              <a:spcBef>
                <a:spcPct val="30000"/>
              </a:spcBef>
              <a:defRPr sz="1200">
                <a:solidFill>
                  <a:schemeClr val="tx1"/>
                </a:solidFill>
                <a:latin typeface="Arial" charset="0"/>
              </a:defRPr>
            </a:lvl2pPr>
            <a:lvl3pPr marL="1143000" indent="-228600" defTabSz="1000125" eaLnBrk="0" hangingPunct="0">
              <a:spcBef>
                <a:spcPct val="30000"/>
              </a:spcBef>
              <a:defRPr sz="1200">
                <a:solidFill>
                  <a:schemeClr val="tx1"/>
                </a:solidFill>
                <a:latin typeface="Arial" charset="0"/>
              </a:defRPr>
            </a:lvl3pPr>
            <a:lvl4pPr marL="1600200" indent="-228600" defTabSz="1000125" eaLnBrk="0" hangingPunct="0">
              <a:spcBef>
                <a:spcPct val="30000"/>
              </a:spcBef>
              <a:defRPr sz="1200">
                <a:solidFill>
                  <a:schemeClr val="tx1"/>
                </a:solidFill>
                <a:latin typeface="Arial" charset="0"/>
              </a:defRPr>
            </a:lvl4pPr>
            <a:lvl5pPr marL="2057400" indent="-228600" defTabSz="1000125" eaLnBrk="0" hangingPunct="0">
              <a:spcBef>
                <a:spcPct val="30000"/>
              </a:spcBef>
              <a:defRPr sz="1200">
                <a:solidFill>
                  <a:schemeClr val="tx1"/>
                </a:solidFill>
                <a:latin typeface="Arial" charset="0"/>
              </a:defRPr>
            </a:lvl5pPr>
            <a:lvl6pPr marL="2514600" indent="-228600" defTabSz="1000125" eaLnBrk="0" fontAlgn="base" hangingPunct="0">
              <a:spcBef>
                <a:spcPct val="30000"/>
              </a:spcBef>
              <a:spcAft>
                <a:spcPct val="0"/>
              </a:spcAft>
              <a:defRPr sz="1200">
                <a:solidFill>
                  <a:schemeClr val="tx1"/>
                </a:solidFill>
                <a:latin typeface="Arial" charset="0"/>
              </a:defRPr>
            </a:lvl6pPr>
            <a:lvl7pPr marL="2971800" indent="-228600" defTabSz="1000125" eaLnBrk="0" fontAlgn="base" hangingPunct="0">
              <a:spcBef>
                <a:spcPct val="30000"/>
              </a:spcBef>
              <a:spcAft>
                <a:spcPct val="0"/>
              </a:spcAft>
              <a:defRPr sz="1200">
                <a:solidFill>
                  <a:schemeClr val="tx1"/>
                </a:solidFill>
                <a:latin typeface="Arial" charset="0"/>
              </a:defRPr>
            </a:lvl7pPr>
            <a:lvl8pPr marL="3429000" indent="-228600" defTabSz="1000125" eaLnBrk="0" fontAlgn="base" hangingPunct="0">
              <a:spcBef>
                <a:spcPct val="30000"/>
              </a:spcBef>
              <a:spcAft>
                <a:spcPct val="0"/>
              </a:spcAft>
              <a:defRPr sz="1200">
                <a:solidFill>
                  <a:schemeClr val="tx1"/>
                </a:solidFill>
                <a:latin typeface="Arial" charset="0"/>
              </a:defRPr>
            </a:lvl8pPr>
            <a:lvl9pPr marL="3886200" indent="-228600" defTabSz="1000125" eaLnBrk="0" fontAlgn="base" hangingPunct="0">
              <a:spcBef>
                <a:spcPct val="30000"/>
              </a:spcBef>
              <a:spcAft>
                <a:spcPct val="0"/>
              </a:spcAft>
              <a:defRPr sz="1200">
                <a:solidFill>
                  <a:schemeClr val="tx1"/>
                </a:solidFill>
                <a:latin typeface="Arial" charset="0"/>
              </a:defRPr>
            </a:lvl9pPr>
          </a:lstStyle>
          <a:p>
            <a:pPr eaLnBrk="1" hangingPunct="1">
              <a:spcBef>
                <a:spcPct val="0"/>
              </a:spcBef>
            </a:pPr>
            <a:endParaRPr lang="en-US" altLang="da-DK" sz="1300" smtClean="0"/>
          </a:p>
        </p:txBody>
      </p:sp>
      <p:sp>
        <p:nvSpPr>
          <p:cNvPr id="24986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00125" eaLnBrk="0" hangingPunct="0">
              <a:spcBef>
                <a:spcPct val="30000"/>
              </a:spcBef>
              <a:defRPr sz="1200">
                <a:solidFill>
                  <a:schemeClr val="tx1"/>
                </a:solidFill>
                <a:latin typeface="Arial" charset="0"/>
              </a:defRPr>
            </a:lvl1pPr>
            <a:lvl2pPr marL="742950" indent="-285750" defTabSz="1000125" eaLnBrk="0" hangingPunct="0">
              <a:spcBef>
                <a:spcPct val="30000"/>
              </a:spcBef>
              <a:defRPr sz="1200">
                <a:solidFill>
                  <a:schemeClr val="tx1"/>
                </a:solidFill>
                <a:latin typeface="Arial" charset="0"/>
              </a:defRPr>
            </a:lvl2pPr>
            <a:lvl3pPr marL="1143000" indent="-228600" defTabSz="1000125" eaLnBrk="0" hangingPunct="0">
              <a:spcBef>
                <a:spcPct val="30000"/>
              </a:spcBef>
              <a:defRPr sz="1200">
                <a:solidFill>
                  <a:schemeClr val="tx1"/>
                </a:solidFill>
                <a:latin typeface="Arial" charset="0"/>
              </a:defRPr>
            </a:lvl3pPr>
            <a:lvl4pPr marL="1600200" indent="-228600" defTabSz="1000125" eaLnBrk="0" hangingPunct="0">
              <a:spcBef>
                <a:spcPct val="30000"/>
              </a:spcBef>
              <a:defRPr sz="1200">
                <a:solidFill>
                  <a:schemeClr val="tx1"/>
                </a:solidFill>
                <a:latin typeface="Arial" charset="0"/>
              </a:defRPr>
            </a:lvl4pPr>
            <a:lvl5pPr marL="2057400" indent="-228600" defTabSz="1000125" eaLnBrk="0" hangingPunct="0">
              <a:spcBef>
                <a:spcPct val="30000"/>
              </a:spcBef>
              <a:defRPr sz="1200">
                <a:solidFill>
                  <a:schemeClr val="tx1"/>
                </a:solidFill>
                <a:latin typeface="Arial" charset="0"/>
              </a:defRPr>
            </a:lvl5pPr>
            <a:lvl6pPr marL="2514600" indent="-228600" defTabSz="1000125" eaLnBrk="0" fontAlgn="base" hangingPunct="0">
              <a:spcBef>
                <a:spcPct val="30000"/>
              </a:spcBef>
              <a:spcAft>
                <a:spcPct val="0"/>
              </a:spcAft>
              <a:defRPr sz="1200">
                <a:solidFill>
                  <a:schemeClr val="tx1"/>
                </a:solidFill>
                <a:latin typeface="Arial" charset="0"/>
              </a:defRPr>
            </a:lvl6pPr>
            <a:lvl7pPr marL="2971800" indent="-228600" defTabSz="1000125" eaLnBrk="0" fontAlgn="base" hangingPunct="0">
              <a:spcBef>
                <a:spcPct val="30000"/>
              </a:spcBef>
              <a:spcAft>
                <a:spcPct val="0"/>
              </a:spcAft>
              <a:defRPr sz="1200">
                <a:solidFill>
                  <a:schemeClr val="tx1"/>
                </a:solidFill>
                <a:latin typeface="Arial" charset="0"/>
              </a:defRPr>
            </a:lvl7pPr>
            <a:lvl8pPr marL="3429000" indent="-228600" defTabSz="1000125" eaLnBrk="0" fontAlgn="base" hangingPunct="0">
              <a:spcBef>
                <a:spcPct val="30000"/>
              </a:spcBef>
              <a:spcAft>
                <a:spcPct val="0"/>
              </a:spcAft>
              <a:defRPr sz="1200">
                <a:solidFill>
                  <a:schemeClr val="tx1"/>
                </a:solidFill>
                <a:latin typeface="Arial" charset="0"/>
              </a:defRPr>
            </a:lvl8pPr>
            <a:lvl9pPr marL="3886200" indent="-228600" defTabSz="1000125" eaLnBrk="0" fontAlgn="base" hangingPunct="0">
              <a:spcBef>
                <a:spcPct val="30000"/>
              </a:spcBef>
              <a:spcAft>
                <a:spcPct val="0"/>
              </a:spcAft>
              <a:defRPr sz="1200">
                <a:solidFill>
                  <a:schemeClr val="tx1"/>
                </a:solidFill>
                <a:latin typeface="Arial" charset="0"/>
              </a:defRPr>
            </a:lvl9pPr>
          </a:lstStyle>
          <a:p>
            <a:pPr eaLnBrk="1" hangingPunct="1">
              <a:spcBef>
                <a:spcPct val="0"/>
              </a:spcBef>
            </a:pPr>
            <a:fld id="{509C94E1-289E-4011-80C7-02633E8C19D5}" type="slidenum">
              <a:rPr lang="en-US" altLang="da-DK" sz="1300" smtClean="0"/>
              <a:pPr eaLnBrk="1" hangingPunct="1">
                <a:spcBef>
                  <a:spcPct val="0"/>
                </a:spcBef>
              </a:pPr>
              <a:t>114</a:t>
            </a:fld>
            <a:endParaRPr lang="en-US" altLang="da-DK" sz="1300" smtClean="0"/>
          </a:p>
        </p:txBody>
      </p:sp>
      <p:sp>
        <p:nvSpPr>
          <p:cNvPr id="249861" name="Rectangle 2"/>
          <p:cNvSpPr>
            <a:spLocks noGrp="1" noRot="1" noChangeAspect="1" noChangeArrowheads="1" noTextEdit="1"/>
          </p:cNvSpPr>
          <p:nvPr>
            <p:ph type="sldImg"/>
          </p:nvPr>
        </p:nvSpPr>
        <p:spPr>
          <a:ln/>
        </p:spPr>
      </p:sp>
      <p:sp>
        <p:nvSpPr>
          <p:cNvPr id="24986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da-DK" smtClean="0"/>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882"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00125" eaLnBrk="0" hangingPunct="0">
              <a:spcBef>
                <a:spcPct val="30000"/>
              </a:spcBef>
              <a:defRPr sz="1200">
                <a:solidFill>
                  <a:schemeClr val="tx1"/>
                </a:solidFill>
                <a:latin typeface="Arial" charset="0"/>
              </a:defRPr>
            </a:lvl1pPr>
            <a:lvl2pPr marL="742950" indent="-285750" defTabSz="1000125" eaLnBrk="0" hangingPunct="0">
              <a:spcBef>
                <a:spcPct val="30000"/>
              </a:spcBef>
              <a:defRPr sz="1200">
                <a:solidFill>
                  <a:schemeClr val="tx1"/>
                </a:solidFill>
                <a:latin typeface="Arial" charset="0"/>
              </a:defRPr>
            </a:lvl2pPr>
            <a:lvl3pPr marL="1143000" indent="-228600" defTabSz="1000125" eaLnBrk="0" hangingPunct="0">
              <a:spcBef>
                <a:spcPct val="30000"/>
              </a:spcBef>
              <a:defRPr sz="1200">
                <a:solidFill>
                  <a:schemeClr val="tx1"/>
                </a:solidFill>
                <a:latin typeface="Arial" charset="0"/>
              </a:defRPr>
            </a:lvl3pPr>
            <a:lvl4pPr marL="1600200" indent="-228600" defTabSz="1000125" eaLnBrk="0" hangingPunct="0">
              <a:spcBef>
                <a:spcPct val="30000"/>
              </a:spcBef>
              <a:defRPr sz="1200">
                <a:solidFill>
                  <a:schemeClr val="tx1"/>
                </a:solidFill>
                <a:latin typeface="Arial" charset="0"/>
              </a:defRPr>
            </a:lvl4pPr>
            <a:lvl5pPr marL="2057400" indent="-228600" defTabSz="1000125" eaLnBrk="0" hangingPunct="0">
              <a:spcBef>
                <a:spcPct val="30000"/>
              </a:spcBef>
              <a:defRPr sz="1200">
                <a:solidFill>
                  <a:schemeClr val="tx1"/>
                </a:solidFill>
                <a:latin typeface="Arial" charset="0"/>
              </a:defRPr>
            </a:lvl5pPr>
            <a:lvl6pPr marL="2514600" indent="-228600" defTabSz="1000125" eaLnBrk="0" fontAlgn="base" hangingPunct="0">
              <a:spcBef>
                <a:spcPct val="30000"/>
              </a:spcBef>
              <a:spcAft>
                <a:spcPct val="0"/>
              </a:spcAft>
              <a:defRPr sz="1200">
                <a:solidFill>
                  <a:schemeClr val="tx1"/>
                </a:solidFill>
                <a:latin typeface="Arial" charset="0"/>
              </a:defRPr>
            </a:lvl6pPr>
            <a:lvl7pPr marL="2971800" indent="-228600" defTabSz="1000125" eaLnBrk="0" fontAlgn="base" hangingPunct="0">
              <a:spcBef>
                <a:spcPct val="30000"/>
              </a:spcBef>
              <a:spcAft>
                <a:spcPct val="0"/>
              </a:spcAft>
              <a:defRPr sz="1200">
                <a:solidFill>
                  <a:schemeClr val="tx1"/>
                </a:solidFill>
                <a:latin typeface="Arial" charset="0"/>
              </a:defRPr>
            </a:lvl7pPr>
            <a:lvl8pPr marL="3429000" indent="-228600" defTabSz="1000125" eaLnBrk="0" fontAlgn="base" hangingPunct="0">
              <a:spcBef>
                <a:spcPct val="30000"/>
              </a:spcBef>
              <a:spcAft>
                <a:spcPct val="0"/>
              </a:spcAft>
              <a:defRPr sz="1200">
                <a:solidFill>
                  <a:schemeClr val="tx1"/>
                </a:solidFill>
                <a:latin typeface="Arial" charset="0"/>
              </a:defRPr>
            </a:lvl8pPr>
            <a:lvl9pPr marL="3886200" indent="-228600" defTabSz="1000125" eaLnBrk="0" fontAlgn="base" hangingPunct="0">
              <a:spcBef>
                <a:spcPct val="30000"/>
              </a:spcBef>
              <a:spcAft>
                <a:spcPct val="0"/>
              </a:spcAft>
              <a:defRPr sz="1200">
                <a:solidFill>
                  <a:schemeClr val="tx1"/>
                </a:solidFill>
                <a:latin typeface="Arial" charset="0"/>
              </a:defRPr>
            </a:lvl9pPr>
          </a:lstStyle>
          <a:p>
            <a:pPr eaLnBrk="1" hangingPunct="1">
              <a:spcBef>
                <a:spcPct val="0"/>
              </a:spcBef>
            </a:pPr>
            <a:r>
              <a:rPr lang="en-US" altLang="da-DK" sz="1300" smtClean="0"/>
              <a:t>Genetisk teori for naturlig selektion </a:t>
            </a:r>
          </a:p>
        </p:txBody>
      </p:sp>
      <p:sp>
        <p:nvSpPr>
          <p:cNvPr id="250883"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00125" eaLnBrk="0" hangingPunct="0">
              <a:spcBef>
                <a:spcPct val="30000"/>
              </a:spcBef>
              <a:defRPr sz="1200">
                <a:solidFill>
                  <a:schemeClr val="tx1"/>
                </a:solidFill>
                <a:latin typeface="Arial" charset="0"/>
              </a:defRPr>
            </a:lvl1pPr>
            <a:lvl2pPr marL="742950" indent="-285750" defTabSz="1000125" eaLnBrk="0" hangingPunct="0">
              <a:spcBef>
                <a:spcPct val="30000"/>
              </a:spcBef>
              <a:defRPr sz="1200">
                <a:solidFill>
                  <a:schemeClr val="tx1"/>
                </a:solidFill>
                <a:latin typeface="Arial" charset="0"/>
              </a:defRPr>
            </a:lvl2pPr>
            <a:lvl3pPr marL="1143000" indent="-228600" defTabSz="1000125" eaLnBrk="0" hangingPunct="0">
              <a:spcBef>
                <a:spcPct val="30000"/>
              </a:spcBef>
              <a:defRPr sz="1200">
                <a:solidFill>
                  <a:schemeClr val="tx1"/>
                </a:solidFill>
                <a:latin typeface="Arial" charset="0"/>
              </a:defRPr>
            </a:lvl3pPr>
            <a:lvl4pPr marL="1600200" indent="-228600" defTabSz="1000125" eaLnBrk="0" hangingPunct="0">
              <a:spcBef>
                <a:spcPct val="30000"/>
              </a:spcBef>
              <a:defRPr sz="1200">
                <a:solidFill>
                  <a:schemeClr val="tx1"/>
                </a:solidFill>
                <a:latin typeface="Arial" charset="0"/>
              </a:defRPr>
            </a:lvl4pPr>
            <a:lvl5pPr marL="2057400" indent="-228600" defTabSz="1000125" eaLnBrk="0" hangingPunct="0">
              <a:spcBef>
                <a:spcPct val="30000"/>
              </a:spcBef>
              <a:defRPr sz="1200">
                <a:solidFill>
                  <a:schemeClr val="tx1"/>
                </a:solidFill>
                <a:latin typeface="Arial" charset="0"/>
              </a:defRPr>
            </a:lvl5pPr>
            <a:lvl6pPr marL="2514600" indent="-228600" defTabSz="1000125" eaLnBrk="0" fontAlgn="base" hangingPunct="0">
              <a:spcBef>
                <a:spcPct val="30000"/>
              </a:spcBef>
              <a:spcAft>
                <a:spcPct val="0"/>
              </a:spcAft>
              <a:defRPr sz="1200">
                <a:solidFill>
                  <a:schemeClr val="tx1"/>
                </a:solidFill>
                <a:latin typeface="Arial" charset="0"/>
              </a:defRPr>
            </a:lvl6pPr>
            <a:lvl7pPr marL="2971800" indent="-228600" defTabSz="1000125" eaLnBrk="0" fontAlgn="base" hangingPunct="0">
              <a:spcBef>
                <a:spcPct val="30000"/>
              </a:spcBef>
              <a:spcAft>
                <a:spcPct val="0"/>
              </a:spcAft>
              <a:defRPr sz="1200">
                <a:solidFill>
                  <a:schemeClr val="tx1"/>
                </a:solidFill>
                <a:latin typeface="Arial" charset="0"/>
              </a:defRPr>
            </a:lvl7pPr>
            <a:lvl8pPr marL="3429000" indent="-228600" defTabSz="1000125" eaLnBrk="0" fontAlgn="base" hangingPunct="0">
              <a:spcBef>
                <a:spcPct val="30000"/>
              </a:spcBef>
              <a:spcAft>
                <a:spcPct val="0"/>
              </a:spcAft>
              <a:defRPr sz="1200">
                <a:solidFill>
                  <a:schemeClr val="tx1"/>
                </a:solidFill>
                <a:latin typeface="Arial" charset="0"/>
              </a:defRPr>
            </a:lvl8pPr>
            <a:lvl9pPr marL="3886200" indent="-228600" defTabSz="1000125" eaLnBrk="0" fontAlgn="base" hangingPunct="0">
              <a:spcBef>
                <a:spcPct val="30000"/>
              </a:spcBef>
              <a:spcAft>
                <a:spcPct val="0"/>
              </a:spcAft>
              <a:defRPr sz="1200">
                <a:solidFill>
                  <a:schemeClr val="tx1"/>
                </a:solidFill>
                <a:latin typeface="Arial" charset="0"/>
              </a:defRPr>
            </a:lvl9pPr>
          </a:lstStyle>
          <a:p>
            <a:pPr eaLnBrk="1" hangingPunct="1">
              <a:spcBef>
                <a:spcPct val="0"/>
              </a:spcBef>
            </a:pPr>
            <a:endParaRPr lang="en-US" altLang="da-DK" sz="1300" smtClean="0"/>
          </a:p>
        </p:txBody>
      </p:sp>
      <p:sp>
        <p:nvSpPr>
          <p:cNvPr id="25088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00125" eaLnBrk="0" hangingPunct="0">
              <a:spcBef>
                <a:spcPct val="30000"/>
              </a:spcBef>
              <a:defRPr sz="1200">
                <a:solidFill>
                  <a:schemeClr val="tx1"/>
                </a:solidFill>
                <a:latin typeface="Arial" charset="0"/>
              </a:defRPr>
            </a:lvl1pPr>
            <a:lvl2pPr marL="742950" indent="-285750" defTabSz="1000125" eaLnBrk="0" hangingPunct="0">
              <a:spcBef>
                <a:spcPct val="30000"/>
              </a:spcBef>
              <a:defRPr sz="1200">
                <a:solidFill>
                  <a:schemeClr val="tx1"/>
                </a:solidFill>
                <a:latin typeface="Arial" charset="0"/>
              </a:defRPr>
            </a:lvl2pPr>
            <a:lvl3pPr marL="1143000" indent="-228600" defTabSz="1000125" eaLnBrk="0" hangingPunct="0">
              <a:spcBef>
                <a:spcPct val="30000"/>
              </a:spcBef>
              <a:defRPr sz="1200">
                <a:solidFill>
                  <a:schemeClr val="tx1"/>
                </a:solidFill>
                <a:latin typeface="Arial" charset="0"/>
              </a:defRPr>
            </a:lvl3pPr>
            <a:lvl4pPr marL="1600200" indent="-228600" defTabSz="1000125" eaLnBrk="0" hangingPunct="0">
              <a:spcBef>
                <a:spcPct val="30000"/>
              </a:spcBef>
              <a:defRPr sz="1200">
                <a:solidFill>
                  <a:schemeClr val="tx1"/>
                </a:solidFill>
                <a:latin typeface="Arial" charset="0"/>
              </a:defRPr>
            </a:lvl4pPr>
            <a:lvl5pPr marL="2057400" indent="-228600" defTabSz="1000125" eaLnBrk="0" hangingPunct="0">
              <a:spcBef>
                <a:spcPct val="30000"/>
              </a:spcBef>
              <a:defRPr sz="1200">
                <a:solidFill>
                  <a:schemeClr val="tx1"/>
                </a:solidFill>
                <a:latin typeface="Arial" charset="0"/>
              </a:defRPr>
            </a:lvl5pPr>
            <a:lvl6pPr marL="2514600" indent="-228600" defTabSz="1000125" eaLnBrk="0" fontAlgn="base" hangingPunct="0">
              <a:spcBef>
                <a:spcPct val="30000"/>
              </a:spcBef>
              <a:spcAft>
                <a:spcPct val="0"/>
              </a:spcAft>
              <a:defRPr sz="1200">
                <a:solidFill>
                  <a:schemeClr val="tx1"/>
                </a:solidFill>
                <a:latin typeface="Arial" charset="0"/>
              </a:defRPr>
            </a:lvl6pPr>
            <a:lvl7pPr marL="2971800" indent="-228600" defTabSz="1000125" eaLnBrk="0" fontAlgn="base" hangingPunct="0">
              <a:spcBef>
                <a:spcPct val="30000"/>
              </a:spcBef>
              <a:spcAft>
                <a:spcPct val="0"/>
              </a:spcAft>
              <a:defRPr sz="1200">
                <a:solidFill>
                  <a:schemeClr val="tx1"/>
                </a:solidFill>
                <a:latin typeface="Arial" charset="0"/>
              </a:defRPr>
            </a:lvl7pPr>
            <a:lvl8pPr marL="3429000" indent="-228600" defTabSz="1000125" eaLnBrk="0" fontAlgn="base" hangingPunct="0">
              <a:spcBef>
                <a:spcPct val="30000"/>
              </a:spcBef>
              <a:spcAft>
                <a:spcPct val="0"/>
              </a:spcAft>
              <a:defRPr sz="1200">
                <a:solidFill>
                  <a:schemeClr val="tx1"/>
                </a:solidFill>
                <a:latin typeface="Arial" charset="0"/>
              </a:defRPr>
            </a:lvl8pPr>
            <a:lvl9pPr marL="3886200" indent="-228600" defTabSz="1000125" eaLnBrk="0" fontAlgn="base" hangingPunct="0">
              <a:spcBef>
                <a:spcPct val="30000"/>
              </a:spcBef>
              <a:spcAft>
                <a:spcPct val="0"/>
              </a:spcAft>
              <a:defRPr sz="1200">
                <a:solidFill>
                  <a:schemeClr val="tx1"/>
                </a:solidFill>
                <a:latin typeface="Arial" charset="0"/>
              </a:defRPr>
            </a:lvl9pPr>
          </a:lstStyle>
          <a:p>
            <a:pPr eaLnBrk="1" hangingPunct="1">
              <a:spcBef>
                <a:spcPct val="0"/>
              </a:spcBef>
            </a:pPr>
            <a:fld id="{8B4816C1-C5B3-4EA6-9C3D-5B8EFA24FE17}" type="slidenum">
              <a:rPr lang="en-US" altLang="da-DK" sz="1300" smtClean="0"/>
              <a:pPr eaLnBrk="1" hangingPunct="1">
                <a:spcBef>
                  <a:spcPct val="0"/>
                </a:spcBef>
              </a:pPr>
              <a:t>115</a:t>
            </a:fld>
            <a:endParaRPr lang="en-US" altLang="da-DK" sz="1300" smtClean="0"/>
          </a:p>
        </p:txBody>
      </p:sp>
      <p:sp>
        <p:nvSpPr>
          <p:cNvPr id="250885" name="Rectangle 2"/>
          <p:cNvSpPr>
            <a:spLocks noGrp="1" noRot="1" noChangeAspect="1" noChangeArrowheads="1" noTextEdit="1"/>
          </p:cNvSpPr>
          <p:nvPr>
            <p:ph type="sldImg"/>
          </p:nvPr>
        </p:nvSpPr>
        <p:spPr>
          <a:ln/>
        </p:spPr>
      </p:sp>
      <p:sp>
        <p:nvSpPr>
          <p:cNvPr id="25088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da-DK" smtClean="0"/>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6"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00125" eaLnBrk="0" hangingPunct="0">
              <a:spcBef>
                <a:spcPct val="30000"/>
              </a:spcBef>
              <a:defRPr sz="1200">
                <a:solidFill>
                  <a:schemeClr val="tx1"/>
                </a:solidFill>
                <a:latin typeface="Arial" charset="0"/>
              </a:defRPr>
            </a:lvl1pPr>
            <a:lvl2pPr marL="742950" indent="-285750" defTabSz="1000125" eaLnBrk="0" hangingPunct="0">
              <a:spcBef>
                <a:spcPct val="30000"/>
              </a:spcBef>
              <a:defRPr sz="1200">
                <a:solidFill>
                  <a:schemeClr val="tx1"/>
                </a:solidFill>
                <a:latin typeface="Arial" charset="0"/>
              </a:defRPr>
            </a:lvl2pPr>
            <a:lvl3pPr marL="1143000" indent="-228600" defTabSz="1000125" eaLnBrk="0" hangingPunct="0">
              <a:spcBef>
                <a:spcPct val="30000"/>
              </a:spcBef>
              <a:defRPr sz="1200">
                <a:solidFill>
                  <a:schemeClr val="tx1"/>
                </a:solidFill>
                <a:latin typeface="Arial" charset="0"/>
              </a:defRPr>
            </a:lvl3pPr>
            <a:lvl4pPr marL="1600200" indent="-228600" defTabSz="1000125" eaLnBrk="0" hangingPunct="0">
              <a:spcBef>
                <a:spcPct val="30000"/>
              </a:spcBef>
              <a:defRPr sz="1200">
                <a:solidFill>
                  <a:schemeClr val="tx1"/>
                </a:solidFill>
                <a:latin typeface="Arial" charset="0"/>
              </a:defRPr>
            </a:lvl4pPr>
            <a:lvl5pPr marL="2057400" indent="-228600" defTabSz="1000125" eaLnBrk="0" hangingPunct="0">
              <a:spcBef>
                <a:spcPct val="30000"/>
              </a:spcBef>
              <a:defRPr sz="1200">
                <a:solidFill>
                  <a:schemeClr val="tx1"/>
                </a:solidFill>
                <a:latin typeface="Arial" charset="0"/>
              </a:defRPr>
            </a:lvl5pPr>
            <a:lvl6pPr marL="2514600" indent="-228600" defTabSz="1000125" eaLnBrk="0" fontAlgn="base" hangingPunct="0">
              <a:spcBef>
                <a:spcPct val="30000"/>
              </a:spcBef>
              <a:spcAft>
                <a:spcPct val="0"/>
              </a:spcAft>
              <a:defRPr sz="1200">
                <a:solidFill>
                  <a:schemeClr val="tx1"/>
                </a:solidFill>
                <a:latin typeface="Arial" charset="0"/>
              </a:defRPr>
            </a:lvl6pPr>
            <a:lvl7pPr marL="2971800" indent="-228600" defTabSz="1000125" eaLnBrk="0" fontAlgn="base" hangingPunct="0">
              <a:spcBef>
                <a:spcPct val="30000"/>
              </a:spcBef>
              <a:spcAft>
                <a:spcPct val="0"/>
              </a:spcAft>
              <a:defRPr sz="1200">
                <a:solidFill>
                  <a:schemeClr val="tx1"/>
                </a:solidFill>
                <a:latin typeface="Arial" charset="0"/>
              </a:defRPr>
            </a:lvl7pPr>
            <a:lvl8pPr marL="3429000" indent="-228600" defTabSz="1000125" eaLnBrk="0" fontAlgn="base" hangingPunct="0">
              <a:spcBef>
                <a:spcPct val="30000"/>
              </a:spcBef>
              <a:spcAft>
                <a:spcPct val="0"/>
              </a:spcAft>
              <a:defRPr sz="1200">
                <a:solidFill>
                  <a:schemeClr val="tx1"/>
                </a:solidFill>
                <a:latin typeface="Arial" charset="0"/>
              </a:defRPr>
            </a:lvl8pPr>
            <a:lvl9pPr marL="3886200" indent="-228600" defTabSz="1000125" eaLnBrk="0" fontAlgn="base" hangingPunct="0">
              <a:spcBef>
                <a:spcPct val="30000"/>
              </a:spcBef>
              <a:spcAft>
                <a:spcPct val="0"/>
              </a:spcAft>
              <a:defRPr sz="1200">
                <a:solidFill>
                  <a:schemeClr val="tx1"/>
                </a:solidFill>
                <a:latin typeface="Arial" charset="0"/>
              </a:defRPr>
            </a:lvl9pPr>
          </a:lstStyle>
          <a:p>
            <a:pPr eaLnBrk="1" hangingPunct="1">
              <a:spcBef>
                <a:spcPct val="0"/>
              </a:spcBef>
            </a:pPr>
            <a:r>
              <a:rPr lang="en-US" altLang="da-DK" sz="1300" smtClean="0"/>
              <a:t>Genetisk teori for naturlig selektion </a:t>
            </a:r>
          </a:p>
        </p:txBody>
      </p:sp>
      <p:sp>
        <p:nvSpPr>
          <p:cNvPr id="251907"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00125" eaLnBrk="0" hangingPunct="0">
              <a:spcBef>
                <a:spcPct val="30000"/>
              </a:spcBef>
              <a:defRPr sz="1200">
                <a:solidFill>
                  <a:schemeClr val="tx1"/>
                </a:solidFill>
                <a:latin typeface="Arial" charset="0"/>
              </a:defRPr>
            </a:lvl1pPr>
            <a:lvl2pPr marL="742950" indent="-285750" defTabSz="1000125" eaLnBrk="0" hangingPunct="0">
              <a:spcBef>
                <a:spcPct val="30000"/>
              </a:spcBef>
              <a:defRPr sz="1200">
                <a:solidFill>
                  <a:schemeClr val="tx1"/>
                </a:solidFill>
                <a:latin typeface="Arial" charset="0"/>
              </a:defRPr>
            </a:lvl2pPr>
            <a:lvl3pPr marL="1143000" indent="-228600" defTabSz="1000125" eaLnBrk="0" hangingPunct="0">
              <a:spcBef>
                <a:spcPct val="30000"/>
              </a:spcBef>
              <a:defRPr sz="1200">
                <a:solidFill>
                  <a:schemeClr val="tx1"/>
                </a:solidFill>
                <a:latin typeface="Arial" charset="0"/>
              </a:defRPr>
            </a:lvl3pPr>
            <a:lvl4pPr marL="1600200" indent="-228600" defTabSz="1000125" eaLnBrk="0" hangingPunct="0">
              <a:spcBef>
                <a:spcPct val="30000"/>
              </a:spcBef>
              <a:defRPr sz="1200">
                <a:solidFill>
                  <a:schemeClr val="tx1"/>
                </a:solidFill>
                <a:latin typeface="Arial" charset="0"/>
              </a:defRPr>
            </a:lvl4pPr>
            <a:lvl5pPr marL="2057400" indent="-228600" defTabSz="1000125" eaLnBrk="0" hangingPunct="0">
              <a:spcBef>
                <a:spcPct val="30000"/>
              </a:spcBef>
              <a:defRPr sz="1200">
                <a:solidFill>
                  <a:schemeClr val="tx1"/>
                </a:solidFill>
                <a:latin typeface="Arial" charset="0"/>
              </a:defRPr>
            </a:lvl5pPr>
            <a:lvl6pPr marL="2514600" indent="-228600" defTabSz="1000125" eaLnBrk="0" fontAlgn="base" hangingPunct="0">
              <a:spcBef>
                <a:spcPct val="30000"/>
              </a:spcBef>
              <a:spcAft>
                <a:spcPct val="0"/>
              </a:spcAft>
              <a:defRPr sz="1200">
                <a:solidFill>
                  <a:schemeClr val="tx1"/>
                </a:solidFill>
                <a:latin typeface="Arial" charset="0"/>
              </a:defRPr>
            </a:lvl6pPr>
            <a:lvl7pPr marL="2971800" indent="-228600" defTabSz="1000125" eaLnBrk="0" fontAlgn="base" hangingPunct="0">
              <a:spcBef>
                <a:spcPct val="30000"/>
              </a:spcBef>
              <a:spcAft>
                <a:spcPct val="0"/>
              </a:spcAft>
              <a:defRPr sz="1200">
                <a:solidFill>
                  <a:schemeClr val="tx1"/>
                </a:solidFill>
                <a:latin typeface="Arial" charset="0"/>
              </a:defRPr>
            </a:lvl7pPr>
            <a:lvl8pPr marL="3429000" indent="-228600" defTabSz="1000125" eaLnBrk="0" fontAlgn="base" hangingPunct="0">
              <a:spcBef>
                <a:spcPct val="30000"/>
              </a:spcBef>
              <a:spcAft>
                <a:spcPct val="0"/>
              </a:spcAft>
              <a:defRPr sz="1200">
                <a:solidFill>
                  <a:schemeClr val="tx1"/>
                </a:solidFill>
                <a:latin typeface="Arial" charset="0"/>
              </a:defRPr>
            </a:lvl8pPr>
            <a:lvl9pPr marL="3886200" indent="-228600" defTabSz="1000125" eaLnBrk="0" fontAlgn="base" hangingPunct="0">
              <a:spcBef>
                <a:spcPct val="30000"/>
              </a:spcBef>
              <a:spcAft>
                <a:spcPct val="0"/>
              </a:spcAft>
              <a:defRPr sz="1200">
                <a:solidFill>
                  <a:schemeClr val="tx1"/>
                </a:solidFill>
                <a:latin typeface="Arial" charset="0"/>
              </a:defRPr>
            </a:lvl9pPr>
          </a:lstStyle>
          <a:p>
            <a:pPr eaLnBrk="1" hangingPunct="1">
              <a:spcBef>
                <a:spcPct val="0"/>
              </a:spcBef>
            </a:pPr>
            <a:endParaRPr lang="en-US" altLang="da-DK" sz="1300" smtClean="0"/>
          </a:p>
        </p:txBody>
      </p:sp>
      <p:sp>
        <p:nvSpPr>
          <p:cNvPr id="25190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00125" eaLnBrk="0" hangingPunct="0">
              <a:spcBef>
                <a:spcPct val="30000"/>
              </a:spcBef>
              <a:defRPr sz="1200">
                <a:solidFill>
                  <a:schemeClr val="tx1"/>
                </a:solidFill>
                <a:latin typeface="Arial" charset="0"/>
              </a:defRPr>
            </a:lvl1pPr>
            <a:lvl2pPr marL="742950" indent="-285750" defTabSz="1000125" eaLnBrk="0" hangingPunct="0">
              <a:spcBef>
                <a:spcPct val="30000"/>
              </a:spcBef>
              <a:defRPr sz="1200">
                <a:solidFill>
                  <a:schemeClr val="tx1"/>
                </a:solidFill>
                <a:latin typeface="Arial" charset="0"/>
              </a:defRPr>
            </a:lvl2pPr>
            <a:lvl3pPr marL="1143000" indent="-228600" defTabSz="1000125" eaLnBrk="0" hangingPunct="0">
              <a:spcBef>
                <a:spcPct val="30000"/>
              </a:spcBef>
              <a:defRPr sz="1200">
                <a:solidFill>
                  <a:schemeClr val="tx1"/>
                </a:solidFill>
                <a:latin typeface="Arial" charset="0"/>
              </a:defRPr>
            </a:lvl3pPr>
            <a:lvl4pPr marL="1600200" indent="-228600" defTabSz="1000125" eaLnBrk="0" hangingPunct="0">
              <a:spcBef>
                <a:spcPct val="30000"/>
              </a:spcBef>
              <a:defRPr sz="1200">
                <a:solidFill>
                  <a:schemeClr val="tx1"/>
                </a:solidFill>
                <a:latin typeface="Arial" charset="0"/>
              </a:defRPr>
            </a:lvl4pPr>
            <a:lvl5pPr marL="2057400" indent="-228600" defTabSz="1000125" eaLnBrk="0" hangingPunct="0">
              <a:spcBef>
                <a:spcPct val="30000"/>
              </a:spcBef>
              <a:defRPr sz="1200">
                <a:solidFill>
                  <a:schemeClr val="tx1"/>
                </a:solidFill>
                <a:latin typeface="Arial" charset="0"/>
              </a:defRPr>
            </a:lvl5pPr>
            <a:lvl6pPr marL="2514600" indent="-228600" defTabSz="1000125" eaLnBrk="0" fontAlgn="base" hangingPunct="0">
              <a:spcBef>
                <a:spcPct val="30000"/>
              </a:spcBef>
              <a:spcAft>
                <a:spcPct val="0"/>
              </a:spcAft>
              <a:defRPr sz="1200">
                <a:solidFill>
                  <a:schemeClr val="tx1"/>
                </a:solidFill>
                <a:latin typeface="Arial" charset="0"/>
              </a:defRPr>
            </a:lvl6pPr>
            <a:lvl7pPr marL="2971800" indent="-228600" defTabSz="1000125" eaLnBrk="0" fontAlgn="base" hangingPunct="0">
              <a:spcBef>
                <a:spcPct val="30000"/>
              </a:spcBef>
              <a:spcAft>
                <a:spcPct val="0"/>
              </a:spcAft>
              <a:defRPr sz="1200">
                <a:solidFill>
                  <a:schemeClr val="tx1"/>
                </a:solidFill>
                <a:latin typeface="Arial" charset="0"/>
              </a:defRPr>
            </a:lvl7pPr>
            <a:lvl8pPr marL="3429000" indent="-228600" defTabSz="1000125" eaLnBrk="0" fontAlgn="base" hangingPunct="0">
              <a:spcBef>
                <a:spcPct val="30000"/>
              </a:spcBef>
              <a:spcAft>
                <a:spcPct val="0"/>
              </a:spcAft>
              <a:defRPr sz="1200">
                <a:solidFill>
                  <a:schemeClr val="tx1"/>
                </a:solidFill>
                <a:latin typeface="Arial" charset="0"/>
              </a:defRPr>
            </a:lvl8pPr>
            <a:lvl9pPr marL="3886200" indent="-228600" defTabSz="1000125" eaLnBrk="0" fontAlgn="base" hangingPunct="0">
              <a:spcBef>
                <a:spcPct val="30000"/>
              </a:spcBef>
              <a:spcAft>
                <a:spcPct val="0"/>
              </a:spcAft>
              <a:defRPr sz="1200">
                <a:solidFill>
                  <a:schemeClr val="tx1"/>
                </a:solidFill>
                <a:latin typeface="Arial" charset="0"/>
              </a:defRPr>
            </a:lvl9pPr>
          </a:lstStyle>
          <a:p>
            <a:pPr eaLnBrk="1" hangingPunct="1">
              <a:spcBef>
                <a:spcPct val="0"/>
              </a:spcBef>
            </a:pPr>
            <a:fld id="{4B0C68C0-6728-4A9F-9700-B798B8C4B67A}" type="slidenum">
              <a:rPr lang="en-US" altLang="da-DK" sz="1300" smtClean="0"/>
              <a:pPr eaLnBrk="1" hangingPunct="1">
                <a:spcBef>
                  <a:spcPct val="0"/>
                </a:spcBef>
              </a:pPr>
              <a:t>116</a:t>
            </a:fld>
            <a:endParaRPr lang="en-US" altLang="da-DK" sz="1300" smtClean="0"/>
          </a:p>
        </p:txBody>
      </p:sp>
      <p:sp>
        <p:nvSpPr>
          <p:cNvPr id="251909" name="Rectangle 2"/>
          <p:cNvSpPr>
            <a:spLocks noGrp="1" noRot="1" noChangeAspect="1" noChangeArrowheads="1" noTextEdit="1"/>
          </p:cNvSpPr>
          <p:nvPr>
            <p:ph type="sldImg"/>
          </p:nvPr>
        </p:nvSpPr>
        <p:spPr>
          <a:ln/>
        </p:spPr>
      </p:sp>
      <p:sp>
        <p:nvSpPr>
          <p:cNvPr id="25191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da-DK" smtClean="0"/>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930"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00125" eaLnBrk="0" hangingPunct="0">
              <a:spcBef>
                <a:spcPct val="30000"/>
              </a:spcBef>
              <a:defRPr sz="1200">
                <a:solidFill>
                  <a:schemeClr val="tx1"/>
                </a:solidFill>
                <a:latin typeface="Arial" charset="0"/>
              </a:defRPr>
            </a:lvl1pPr>
            <a:lvl2pPr marL="742950" indent="-285750" defTabSz="1000125" eaLnBrk="0" hangingPunct="0">
              <a:spcBef>
                <a:spcPct val="30000"/>
              </a:spcBef>
              <a:defRPr sz="1200">
                <a:solidFill>
                  <a:schemeClr val="tx1"/>
                </a:solidFill>
                <a:latin typeface="Arial" charset="0"/>
              </a:defRPr>
            </a:lvl2pPr>
            <a:lvl3pPr marL="1143000" indent="-228600" defTabSz="1000125" eaLnBrk="0" hangingPunct="0">
              <a:spcBef>
                <a:spcPct val="30000"/>
              </a:spcBef>
              <a:defRPr sz="1200">
                <a:solidFill>
                  <a:schemeClr val="tx1"/>
                </a:solidFill>
                <a:latin typeface="Arial" charset="0"/>
              </a:defRPr>
            </a:lvl3pPr>
            <a:lvl4pPr marL="1600200" indent="-228600" defTabSz="1000125" eaLnBrk="0" hangingPunct="0">
              <a:spcBef>
                <a:spcPct val="30000"/>
              </a:spcBef>
              <a:defRPr sz="1200">
                <a:solidFill>
                  <a:schemeClr val="tx1"/>
                </a:solidFill>
                <a:latin typeface="Arial" charset="0"/>
              </a:defRPr>
            </a:lvl4pPr>
            <a:lvl5pPr marL="2057400" indent="-228600" defTabSz="1000125" eaLnBrk="0" hangingPunct="0">
              <a:spcBef>
                <a:spcPct val="30000"/>
              </a:spcBef>
              <a:defRPr sz="1200">
                <a:solidFill>
                  <a:schemeClr val="tx1"/>
                </a:solidFill>
                <a:latin typeface="Arial" charset="0"/>
              </a:defRPr>
            </a:lvl5pPr>
            <a:lvl6pPr marL="2514600" indent="-228600" defTabSz="1000125" eaLnBrk="0" fontAlgn="base" hangingPunct="0">
              <a:spcBef>
                <a:spcPct val="30000"/>
              </a:spcBef>
              <a:spcAft>
                <a:spcPct val="0"/>
              </a:spcAft>
              <a:defRPr sz="1200">
                <a:solidFill>
                  <a:schemeClr val="tx1"/>
                </a:solidFill>
                <a:latin typeface="Arial" charset="0"/>
              </a:defRPr>
            </a:lvl6pPr>
            <a:lvl7pPr marL="2971800" indent="-228600" defTabSz="1000125" eaLnBrk="0" fontAlgn="base" hangingPunct="0">
              <a:spcBef>
                <a:spcPct val="30000"/>
              </a:spcBef>
              <a:spcAft>
                <a:spcPct val="0"/>
              </a:spcAft>
              <a:defRPr sz="1200">
                <a:solidFill>
                  <a:schemeClr val="tx1"/>
                </a:solidFill>
                <a:latin typeface="Arial" charset="0"/>
              </a:defRPr>
            </a:lvl7pPr>
            <a:lvl8pPr marL="3429000" indent="-228600" defTabSz="1000125" eaLnBrk="0" fontAlgn="base" hangingPunct="0">
              <a:spcBef>
                <a:spcPct val="30000"/>
              </a:spcBef>
              <a:spcAft>
                <a:spcPct val="0"/>
              </a:spcAft>
              <a:defRPr sz="1200">
                <a:solidFill>
                  <a:schemeClr val="tx1"/>
                </a:solidFill>
                <a:latin typeface="Arial" charset="0"/>
              </a:defRPr>
            </a:lvl8pPr>
            <a:lvl9pPr marL="3886200" indent="-228600" defTabSz="1000125" eaLnBrk="0" fontAlgn="base" hangingPunct="0">
              <a:spcBef>
                <a:spcPct val="30000"/>
              </a:spcBef>
              <a:spcAft>
                <a:spcPct val="0"/>
              </a:spcAft>
              <a:defRPr sz="1200">
                <a:solidFill>
                  <a:schemeClr val="tx1"/>
                </a:solidFill>
                <a:latin typeface="Arial" charset="0"/>
              </a:defRPr>
            </a:lvl9pPr>
          </a:lstStyle>
          <a:p>
            <a:pPr eaLnBrk="1" hangingPunct="1">
              <a:spcBef>
                <a:spcPct val="0"/>
              </a:spcBef>
            </a:pPr>
            <a:r>
              <a:rPr lang="en-US" altLang="da-DK" sz="1300" smtClean="0"/>
              <a:t>Genetisk teori for naturlig selektion </a:t>
            </a:r>
          </a:p>
        </p:txBody>
      </p:sp>
      <p:sp>
        <p:nvSpPr>
          <p:cNvPr id="252931"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00125" eaLnBrk="0" hangingPunct="0">
              <a:spcBef>
                <a:spcPct val="30000"/>
              </a:spcBef>
              <a:defRPr sz="1200">
                <a:solidFill>
                  <a:schemeClr val="tx1"/>
                </a:solidFill>
                <a:latin typeface="Arial" charset="0"/>
              </a:defRPr>
            </a:lvl1pPr>
            <a:lvl2pPr marL="742950" indent="-285750" defTabSz="1000125" eaLnBrk="0" hangingPunct="0">
              <a:spcBef>
                <a:spcPct val="30000"/>
              </a:spcBef>
              <a:defRPr sz="1200">
                <a:solidFill>
                  <a:schemeClr val="tx1"/>
                </a:solidFill>
                <a:latin typeface="Arial" charset="0"/>
              </a:defRPr>
            </a:lvl2pPr>
            <a:lvl3pPr marL="1143000" indent="-228600" defTabSz="1000125" eaLnBrk="0" hangingPunct="0">
              <a:spcBef>
                <a:spcPct val="30000"/>
              </a:spcBef>
              <a:defRPr sz="1200">
                <a:solidFill>
                  <a:schemeClr val="tx1"/>
                </a:solidFill>
                <a:latin typeface="Arial" charset="0"/>
              </a:defRPr>
            </a:lvl3pPr>
            <a:lvl4pPr marL="1600200" indent="-228600" defTabSz="1000125" eaLnBrk="0" hangingPunct="0">
              <a:spcBef>
                <a:spcPct val="30000"/>
              </a:spcBef>
              <a:defRPr sz="1200">
                <a:solidFill>
                  <a:schemeClr val="tx1"/>
                </a:solidFill>
                <a:latin typeface="Arial" charset="0"/>
              </a:defRPr>
            </a:lvl4pPr>
            <a:lvl5pPr marL="2057400" indent="-228600" defTabSz="1000125" eaLnBrk="0" hangingPunct="0">
              <a:spcBef>
                <a:spcPct val="30000"/>
              </a:spcBef>
              <a:defRPr sz="1200">
                <a:solidFill>
                  <a:schemeClr val="tx1"/>
                </a:solidFill>
                <a:latin typeface="Arial" charset="0"/>
              </a:defRPr>
            </a:lvl5pPr>
            <a:lvl6pPr marL="2514600" indent="-228600" defTabSz="1000125" eaLnBrk="0" fontAlgn="base" hangingPunct="0">
              <a:spcBef>
                <a:spcPct val="30000"/>
              </a:spcBef>
              <a:spcAft>
                <a:spcPct val="0"/>
              </a:spcAft>
              <a:defRPr sz="1200">
                <a:solidFill>
                  <a:schemeClr val="tx1"/>
                </a:solidFill>
                <a:latin typeface="Arial" charset="0"/>
              </a:defRPr>
            </a:lvl6pPr>
            <a:lvl7pPr marL="2971800" indent="-228600" defTabSz="1000125" eaLnBrk="0" fontAlgn="base" hangingPunct="0">
              <a:spcBef>
                <a:spcPct val="30000"/>
              </a:spcBef>
              <a:spcAft>
                <a:spcPct val="0"/>
              </a:spcAft>
              <a:defRPr sz="1200">
                <a:solidFill>
                  <a:schemeClr val="tx1"/>
                </a:solidFill>
                <a:latin typeface="Arial" charset="0"/>
              </a:defRPr>
            </a:lvl7pPr>
            <a:lvl8pPr marL="3429000" indent="-228600" defTabSz="1000125" eaLnBrk="0" fontAlgn="base" hangingPunct="0">
              <a:spcBef>
                <a:spcPct val="30000"/>
              </a:spcBef>
              <a:spcAft>
                <a:spcPct val="0"/>
              </a:spcAft>
              <a:defRPr sz="1200">
                <a:solidFill>
                  <a:schemeClr val="tx1"/>
                </a:solidFill>
                <a:latin typeface="Arial" charset="0"/>
              </a:defRPr>
            </a:lvl8pPr>
            <a:lvl9pPr marL="3886200" indent="-228600" defTabSz="1000125" eaLnBrk="0" fontAlgn="base" hangingPunct="0">
              <a:spcBef>
                <a:spcPct val="30000"/>
              </a:spcBef>
              <a:spcAft>
                <a:spcPct val="0"/>
              </a:spcAft>
              <a:defRPr sz="1200">
                <a:solidFill>
                  <a:schemeClr val="tx1"/>
                </a:solidFill>
                <a:latin typeface="Arial" charset="0"/>
              </a:defRPr>
            </a:lvl9pPr>
          </a:lstStyle>
          <a:p>
            <a:pPr eaLnBrk="1" hangingPunct="1">
              <a:spcBef>
                <a:spcPct val="0"/>
              </a:spcBef>
            </a:pPr>
            <a:endParaRPr lang="en-US" altLang="da-DK" sz="1300" smtClean="0"/>
          </a:p>
        </p:txBody>
      </p:sp>
      <p:sp>
        <p:nvSpPr>
          <p:cNvPr id="25293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00125" eaLnBrk="0" hangingPunct="0">
              <a:spcBef>
                <a:spcPct val="30000"/>
              </a:spcBef>
              <a:defRPr sz="1200">
                <a:solidFill>
                  <a:schemeClr val="tx1"/>
                </a:solidFill>
                <a:latin typeface="Arial" charset="0"/>
              </a:defRPr>
            </a:lvl1pPr>
            <a:lvl2pPr marL="742950" indent="-285750" defTabSz="1000125" eaLnBrk="0" hangingPunct="0">
              <a:spcBef>
                <a:spcPct val="30000"/>
              </a:spcBef>
              <a:defRPr sz="1200">
                <a:solidFill>
                  <a:schemeClr val="tx1"/>
                </a:solidFill>
                <a:latin typeface="Arial" charset="0"/>
              </a:defRPr>
            </a:lvl2pPr>
            <a:lvl3pPr marL="1143000" indent="-228600" defTabSz="1000125" eaLnBrk="0" hangingPunct="0">
              <a:spcBef>
                <a:spcPct val="30000"/>
              </a:spcBef>
              <a:defRPr sz="1200">
                <a:solidFill>
                  <a:schemeClr val="tx1"/>
                </a:solidFill>
                <a:latin typeface="Arial" charset="0"/>
              </a:defRPr>
            </a:lvl3pPr>
            <a:lvl4pPr marL="1600200" indent="-228600" defTabSz="1000125" eaLnBrk="0" hangingPunct="0">
              <a:spcBef>
                <a:spcPct val="30000"/>
              </a:spcBef>
              <a:defRPr sz="1200">
                <a:solidFill>
                  <a:schemeClr val="tx1"/>
                </a:solidFill>
                <a:latin typeface="Arial" charset="0"/>
              </a:defRPr>
            </a:lvl4pPr>
            <a:lvl5pPr marL="2057400" indent="-228600" defTabSz="1000125" eaLnBrk="0" hangingPunct="0">
              <a:spcBef>
                <a:spcPct val="30000"/>
              </a:spcBef>
              <a:defRPr sz="1200">
                <a:solidFill>
                  <a:schemeClr val="tx1"/>
                </a:solidFill>
                <a:latin typeface="Arial" charset="0"/>
              </a:defRPr>
            </a:lvl5pPr>
            <a:lvl6pPr marL="2514600" indent="-228600" defTabSz="1000125" eaLnBrk="0" fontAlgn="base" hangingPunct="0">
              <a:spcBef>
                <a:spcPct val="30000"/>
              </a:spcBef>
              <a:spcAft>
                <a:spcPct val="0"/>
              </a:spcAft>
              <a:defRPr sz="1200">
                <a:solidFill>
                  <a:schemeClr val="tx1"/>
                </a:solidFill>
                <a:latin typeface="Arial" charset="0"/>
              </a:defRPr>
            </a:lvl6pPr>
            <a:lvl7pPr marL="2971800" indent="-228600" defTabSz="1000125" eaLnBrk="0" fontAlgn="base" hangingPunct="0">
              <a:spcBef>
                <a:spcPct val="30000"/>
              </a:spcBef>
              <a:spcAft>
                <a:spcPct val="0"/>
              </a:spcAft>
              <a:defRPr sz="1200">
                <a:solidFill>
                  <a:schemeClr val="tx1"/>
                </a:solidFill>
                <a:latin typeface="Arial" charset="0"/>
              </a:defRPr>
            </a:lvl7pPr>
            <a:lvl8pPr marL="3429000" indent="-228600" defTabSz="1000125" eaLnBrk="0" fontAlgn="base" hangingPunct="0">
              <a:spcBef>
                <a:spcPct val="30000"/>
              </a:spcBef>
              <a:spcAft>
                <a:spcPct val="0"/>
              </a:spcAft>
              <a:defRPr sz="1200">
                <a:solidFill>
                  <a:schemeClr val="tx1"/>
                </a:solidFill>
                <a:latin typeface="Arial" charset="0"/>
              </a:defRPr>
            </a:lvl8pPr>
            <a:lvl9pPr marL="3886200" indent="-228600" defTabSz="1000125" eaLnBrk="0" fontAlgn="base" hangingPunct="0">
              <a:spcBef>
                <a:spcPct val="30000"/>
              </a:spcBef>
              <a:spcAft>
                <a:spcPct val="0"/>
              </a:spcAft>
              <a:defRPr sz="1200">
                <a:solidFill>
                  <a:schemeClr val="tx1"/>
                </a:solidFill>
                <a:latin typeface="Arial" charset="0"/>
              </a:defRPr>
            </a:lvl9pPr>
          </a:lstStyle>
          <a:p>
            <a:pPr eaLnBrk="1" hangingPunct="1">
              <a:spcBef>
                <a:spcPct val="0"/>
              </a:spcBef>
            </a:pPr>
            <a:fld id="{AA3F9A33-A0FE-4BBF-A7F9-2D6CEC4620AB}" type="slidenum">
              <a:rPr lang="en-US" altLang="da-DK" sz="1300" smtClean="0"/>
              <a:pPr eaLnBrk="1" hangingPunct="1">
                <a:spcBef>
                  <a:spcPct val="0"/>
                </a:spcBef>
              </a:pPr>
              <a:t>117</a:t>
            </a:fld>
            <a:endParaRPr lang="en-US" altLang="da-DK" sz="1300" smtClean="0"/>
          </a:p>
        </p:txBody>
      </p:sp>
      <p:sp>
        <p:nvSpPr>
          <p:cNvPr id="252933" name="Rectangle 2"/>
          <p:cNvSpPr>
            <a:spLocks noGrp="1" noRot="1" noChangeAspect="1" noChangeArrowheads="1" noTextEdit="1"/>
          </p:cNvSpPr>
          <p:nvPr>
            <p:ph type="sldImg"/>
          </p:nvPr>
        </p:nvSpPr>
        <p:spPr>
          <a:ln/>
        </p:spPr>
      </p:sp>
      <p:sp>
        <p:nvSpPr>
          <p:cNvPr id="25293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da-DK" smtClean="0"/>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4"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00125" eaLnBrk="0" hangingPunct="0">
              <a:spcBef>
                <a:spcPct val="30000"/>
              </a:spcBef>
              <a:defRPr sz="1200">
                <a:solidFill>
                  <a:schemeClr val="tx1"/>
                </a:solidFill>
                <a:latin typeface="Arial" charset="0"/>
              </a:defRPr>
            </a:lvl1pPr>
            <a:lvl2pPr marL="742950" indent="-285750" defTabSz="1000125" eaLnBrk="0" hangingPunct="0">
              <a:spcBef>
                <a:spcPct val="30000"/>
              </a:spcBef>
              <a:defRPr sz="1200">
                <a:solidFill>
                  <a:schemeClr val="tx1"/>
                </a:solidFill>
                <a:latin typeface="Arial" charset="0"/>
              </a:defRPr>
            </a:lvl2pPr>
            <a:lvl3pPr marL="1143000" indent="-228600" defTabSz="1000125" eaLnBrk="0" hangingPunct="0">
              <a:spcBef>
                <a:spcPct val="30000"/>
              </a:spcBef>
              <a:defRPr sz="1200">
                <a:solidFill>
                  <a:schemeClr val="tx1"/>
                </a:solidFill>
                <a:latin typeface="Arial" charset="0"/>
              </a:defRPr>
            </a:lvl3pPr>
            <a:lvl4pPr marL="1600200" indent="-228600" defTabSz="1000125" eaLnBrk="0" hangingPunct="0">
              <a:spcBef>
                <a:spcPct val="30000"/>
              </a:spcBef>
              <a:defRPr sz="1200">
                <a:solidFill>
                  <a:schemeClr val="tx1"/>
                </a:solidFill>
                <a:latin typeface="Arial" charset="0"/>
              </a:defRPr>
            </a:lvl4pPr>
            <a:lvl5pPr marL="2057400" indent="-228600" defTabSz="1000125" eaLnBrk="0" hangingPunct="0">
              <a:spcBef>
                <a:spcPct val="30000"/>
              </a:spcBef>
              <a:defRPr sz="1200">
                <a:solidFill>
                  <a:schemeClr val="tx1"/>
                </a:solidFill>
                <a:latin typeface="Arial" charset="0"/>
              </a:defRPr>
            </a:lvl5pPr>
            <a:lvl6pPr marL="2514600" indent="-228600" defTabSz="1000125" eaLnBrk="0" fontAlgn="base" hangingPunct="0">
              <a:spcBef>
                <a:spcPct val="30000"/>
              </a:spcBef>
              <a:spcAft>
                <a:spcPct val="0"/>
              </a:spcAft>
              <a:defRPr sz="1200">
                <a:solidFill>
                  <a:schemeClr val="tx1"/>
                </a:solidFill>
                <a:latin typeface="Arial" charset="0"/>
              </a:defRPr>
            </a:lvl6pPr>
            <a:lvl7pPr marL="2971800" indent="-228600" defTabSz="1000125" eaLnBrk="0" fontAlgn="base" hangingPunct="0">
              <a:spcBef>
                <a:spcPct val="30000"/>
              </a:spcBef>
              <a:spcAft>
                <a:spcPct val="0"/>
              </a:spcAft>
              <a:defRPr sz="1200">
                <a:solidFill>
                  <a:schemeClr val="tx1"/>
                </a:solidFill>
                <a:latin typeface="Arial" charset="0"/>
              </a:defRPr>
            </a:lvl7pPr>
            <a:lvl8pPr marL="3429000" indent="-228600" defTabSz="1000125" eaLnBrk="0" fontAlgn="base" hangingPunct="0">
              <a:spcBef>
                <a:spcPct val="30000"/>
              </a:spcBef>
              <a:spcAft>
                <a:spcPct val="0"/>
              </a:spcAft>
              <a:defRPr sz="1200">
                <a:solidFill>
                  <a:schemeClr val="tx1"/>
                </a:solidFill>
                <a:latin typeface="Arial" charset="0"/>
              </a:defRPr>
            </a:lvl8pPr>
            <a:lvl9pPr marL="3886200" indent="-228600" defTabSz="1000125" eaLnBrk="0" fontAlgn="base" hangingPunct="0">
              <a:spcBef>
                <a:spcPct val="30000"/>
              </a:spcBef>
              <a:spcAft>
                <a:spcPct val="0"/>
              </a:spcAft>
              <a:defRPr sz="1200">
                <a:solidFill>
                  <a:schemeClr val="tx1"/>
                </a:solidFill>
                <a:latin typeface="Arial" charset="0"/>
              </a:defRPr>
            </a:lvl9pPr>
          </a:lstStyle>
          <a:p>
            <a:pPr eaLnBrk="1" hangingPunct="1">
              <a:spcBef>
                <a:spcPct val="0"/>
              </a:spcBef>
            </a:pPr>
            <a:r>
              <a:rPr lang="en-US" altLang="da-DK" sz="1300" smtClean="0"/>
              <a:t>Genetisk teori for naturlig selektion </a:t>
            </a:r>
          </a:p>
        </p:txBody>
      </p:sp>
      <p:sp>
        <p:nvSpPr>
          <p:cNvPr id="253955"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00125" eaLnBrk="0" hangingPunct="0">
              <a:spcBef>
                <a:spcPct val="30000"/>
              </a:spcBef>
              <a:defRPr sz="1200">
                <a:solidFill>
                  <a:schemeClr val="tx1"/>
                </a:solidFill>
                <a:latin typeface="Arial" charset="0"/>
              </a:defRPr>
            </a:lvl1pPr>
            <a:lvl2pPr marL="742950" indent="-285750" defTabSz="1000125" eaLnBrk="0" hangingPunct="0">
              <a:spcBef>
                <a:spcPct val="30000"/>
              </a:spcBef>
              <a:defRPr sz="1200">
                <a:solidFill>
                  <a:schemeClr val="tx1"/>
                </a:solidFill>
                <a:latin typeface="Arial" charset="0"/>
              </a:defRPr>
            </a:lvl2pPr>
            <a:lvl3pPr marL="1143000" indent="-228600" defTabSz="1000125" eaLnBrk="0" hangingPunct="0">
              <a:spcBef>
                <a:spcPct val="30000"/>
              </a:spcBef>
              <a:defRPr sz="1200">
                <a:solidFill>
                  <a:schemeClr val="tx1"/>
                </a:solidFill>
                <a:latin typeface="Arial" charset="0"/>
              </a:defRPr>
            </a:lvl3pPr>
            <a:lvl4pPr marL="1600200" indent="-228600" defTabSz="1000125" eaLnBrk="0" hangingPunct="0">
              <a:spcBef>
                <a:spcPct val="30000"/>
              </a:spcBef>
              <a:defRPr sz="1200">
                <a:solidFill>
                  <a:schemeClr val="tx1"/>
                </a:solidFill>
                <a:latin typeface="Arial" charset="0"/>
              </a:defRPr>
            </a:lvl4pPr>
            <a:lvl5pPr marL="2057400" indent="-228600" defTabSz="1000125" eaLnBrk="0" hangingPunct="0">
              <a:spcBef>
                <a:spcPct val="30000"/>
              </a:spcBef>
              <a:defRPr sz="1200">
                <a:solidFill>
                  <a:schemeClr val="tx1"/>
                </a:solidFill>
                <a:latin typeface="Arial" charset="0"/>
              </a:defRPr>
            </a:lvl5pPr>
            <a:lvl6pPr marL="2514600" indent="-228600" defTabSz="1000125" eaLnBrk="0" fontAlgn="base" hangingPunct="0">
              <a:spcBef>
                <a:spcPct val="30000"/>
              </a:spcBef>
              <a:spcAft>
                <a:spcPct val="0"/>
              </a:spcAft>
              <a:defRPr sz="1200">
                <a:solidFill>
                  <a:schemeClr val="tx1"/>
                </a:solidFill>
                <a:latin typeface="Arial" charset="0"/>
              </a:defRPr>
            </a:lvl6pPr>
            <a:lvl7pPr marL="2971800" indent="-228600" defTabSz="1000125" eaLnBrk="0" fontAlgn="base" hangingPunct="0">
              <a:spcBef>
                <a:spcPct val="30000"/>
              </a:spcBef>
              <a:spcAft>
                <a:spcPct val="0"/>
              </a:spcAft>
              <a:defRPr sz="1200">
                <a:solidFill>
                  <a:schemeClr val="tx1"/>
                </a:solidFill>
                <a:latin typeface="Arial" charset="0"/>
              </a:defRPr>
            </a:lvl7pPr>
            <a:lvl8pPr marL="3429000" indent="-228600" defTabSz="1000125" eaLnBrk="0" fontAlgn="base" hangingPunct="0">
              <a:spcBef>
                <a:spcPct val="30000"/>
              </a:spcBef>
              <a:spcAft>
                <a:spcPct val="0"/>
              </a:spcAft>
              <a:defRPr sz="1200">
                <a:solidFill>
                  <a:schemeClr val="tx1"/>
                </a:solidFill>
                <a:latin typeface="Arial" charset="0"/>
              </a:defRPr>
            </a:lvl8pPr>
            <a:lvl9pPr marL="3886200" indent="-228600" defTabSz="1000125" eaLnBrk="0" fontAlgn="base" hangingPunct="0">
              <a:spcBef>
                <a:spcPct val="30000"/>
              </a:spcBef>
              <a:spcAft>
                <a:spcPct val="0"/>
              </a:spcAft>
              <a:defRPr sz="1200">
                <a:solidFill>
                  <a:schemeClr val="tx1"/>
                </a:solidFill>
                <a:latin typeface="Arial" charset="0"/>
              </a:defRPr>
            </a:lvl9pPr>
          </a:lstStyle>
          <a:p>
            <a:pPr eaLnBrk="1" hangingPunct="1">
              <a:spcBef>
                <a:spcPct val="0"/>
              </a:spcBef>
            </a:pPr>
            <a:endParaRPr lang="en-US" altLang="da-DK" sz="1300" smtClean="0"/>
          </a:p>
        </p:txBody>
      </p:sp>
      <p:sp>
        <p:nvSpPr>
          <p:cNvPr id="25395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00125" eaLnBrk="0" hangingPunct="0">
              <a:spcBef>
                <a:spcPct val="30000"/>
              </a:spcBef>
              <a:defRPr sz="1200">
                <a:solidFill>
                  <a:schemeClr val="tx1"/>
                </a:solidFill>
                <a:latin typeface="Arial" charset="0"/>
              </a:defRPr>
            </a:lvl1pPr>
            <a:lvl2pPr marL="742950" indent="-285750" defTabSz="1000125" eaLnBrk="0" hangingPunct="0">
              <a:spcBef>
                <a:spcPct val="30000"/>
              </a:spcBef>
              <a:defRPr sz="1200">
                <a:solidFill>
                  <a:schemeClr val="tx1"/>
                </a:solidFill>
                <a:latin typeface="Arial" charset="0"/>
              </a:defRPr>
            </a:lvl2pPr>
            <a:lvl3pPr marL="1143000" indent="-228600" defTabSz="1000125" eaLnBrk="0" hangingPunct="0">
              <a:spcBef>
                <a:spcPct val="30000"/>
              </a:spcBef>
              <a:defRPr sz="1200">
                <a:solidFill>
                  <a:schemeClr val="tx1"/>
                </a:solidFill>
                <a:latin typeface="Arial" charset="0"/>
              </a:defRPr>
            </a:lvl3pPr>
            <a:lvl4pPr marL="1600200" indent="-228600" defTabSz="1000125" eaLnBrk="0" hangingPunct="0">
              <a:spcBef>
                <a:spcPct val="30000"/>
              </a:spcBef>
              <a:defRPr sz="1200">
                <a:solidFill>
                  <a:schemeClr val="tx1"/>
                </a:solidFill>
                <a:latin typeface="Arial" charset="0"/>
              </a:defRPr>
            </a:lvl4pPr>
            <a:lvl5pPr marL="2057400" indent="-228600" defTabSz="1000125" eaLnBrk="0" hangingPunct="0">
              <a:spcBef>
                <a:spcPct val="30000"/>
              </a:spcBef>
              <a:defRPr sz="1200">
                <a:solidFill>
                  <a:schemeClr val="tx1"/>
                </a:solidFill>
                <a:latin typeface="Arial" charset="0"/>
              </a:defRPr>
            </a:lvl5pPr>
            <a:lvl6pPr marL="2514600" indent="-228600" defTabSz="1000125" eaLnBrk="0" fontAlgn="base" hangingPunct="0">
              <a:spcBef>
                <a:spcPct val="30000"/>
              </a:spcBef>
              <a:spcAft>
                <a:spcPct val="0"/>
              </a:spcAft>
              <a:defRPr sz="1200">
                <a:solidFill>
                  <a:schemeClr val="tx1"/>
                </a:solidFill>
                <a:latin typeface="Arial" charset="0"/>
              </a:defRPr>
            </a:lvl6pPr>
            <a:lvl7pPr marL="2971800" indent="-228600" defTabSz="1000125" eaLnBrk="0" fontAlgn="base" hangingPunct="0">
              <a:spcBef>
                <a:spcPct val="30000"/>
              </a:spcBef>
              <a:spcAft>
                <a:spcPct val="0"/>
              </a:spcAft>
              <a:defRPr sz="1200">
                <a:solidFill>
                  <a:schemeClr val="tx1"/>
                </a:solidFill>
                <a:latin typeface="Arial" charset="0"/>
              </a:defRPr>
            </a:lvl7pPr>
            <a:lvl8pPr marL="3429000" indent="-228600" defTabSz="1000125" eaLnBrk="0" fontAlgn="base" hangingPunct="0">
              <a:spcBef>
                <a:spcPct val="30000"/>
              </a:spcBef>
              <a:spcAft>
                <a:spcPct val="0"/>
              </a:spcAft>
              <a:defRPr sz="1200">
                <a:solidFill>
                  <a:schemeClr val="tx1"/>
                </a:solidFill>
                <a:latin typeface="Arial" charset="0"/>
              </a:defRPr>
            </a:lvl8pPr>
            <a:lvl9pPr marL="3886200" indent="-228600" defTabSz="1000125" eaLnBrk="0" fontAlgn="base" hangingPunct="0">
              <a:spcBef>
                <a:spcPct val="30000"/>
              </a:spcBef>
              <a:spcAft>
                <a:spcPct val="0"/>
              </a:spcAft>
              <a:defRPr sz="1200">
                <a:solidFill>
                  <a:schemeClr val="tx1"/>
                </a:solidFill>
                <a:latin typeface="Arial" charset="0"/>
              </a:defRPr>
            </a:lvl9pPr>
          </a:lstStyle>
          <a:p>
            <a:pPr eaLnBrk="1" hangingPunct="1">
              <a:spcBef>
                <a:spcPct val="0"/>
              </a:spcBef>
            </a:pPr>
            <a:fld id="{EC1F7773-64B1-4007-8CC7-58D4071E101A}" type="slidenum">
              <a:rPr lang="en-US" altLang="da-DK" sz="1300" smtClean="0"/>
              <a:pPr eaLnBrk="1" hangingPunct="1">
                <a:spcBef>
                  <a:spcPct val="0"/>
                </a:spcBef>
              </a:pPr>
              <a:t>118</a:t>
            </a:fld>
            <a:endParaRPr lang="en-US" altLang="da-DK" sz="1300" smtClean="0"/>
          </a:p>
        </p:txBody>
      </p:sp>
      <p:sp>
        <p:nvSpPr>
          <p:cNvPr id="253957" name="Rectangle 2"/>
          <p:cNvSpPr>
            <a:spLocks noGrp="1" noRot="1" noChangeAspect="1" noChangeArrowheads="1" noTextEdit="1"/>
          </p:cNvSpPr>
          <p:nvPr>
            <p:ph type="sldImg"/>
          </p:nvPr>
        </p:nvSpPr>
        <p:spPr>
          <a:ln/>
        </p:spPr>
      </p:sp>
      <p:sp>
        <p:nvSpPr>
          <p:cNvPr id="25395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da-DK" smtClean="0"/>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78"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00125" eaLnBrk="0" hangingPunct="0">
              <a:spcBef>
                <a:spcPct val="30000"/>
              </a:spcBef>
              <a:defRPr sz="1200">
                <a:solidFill>
                  <a:schemeClr val="tx1"/>
                </a:solidFill>
                <a:latin typeface="Arial" charset="0"/>
              </a:defRPr>
            </a:lvl1pPr>
            <a:lvl2pPr marL="742950" indent="-285750" defTabSz="1000125" eaLnBrk="0" hangingPunct="0">
              <a:spcBef>
                <a:spcPct val="30000"/>
              </a:spcBef>
              <a:defRPr sz="1200">
                <a:solidFill>
                  <a:schemeClr val="tx1"/>
                </a:solidFill>
                <a:latin typeface="Arial" charset="0"/>
              </a:defRPr>
            </a:lvl2pPr>
            <a:lvl3pPr marL="1143000" indent="-228600" defTabSz="1000125" eaLnBrk="0" hangingPunct="0">
              <a:spcBef>
                <a:spcPct val="30000"/>
              </a:spcBef>
              <a:defRPr sz="1200">
                <a:solidFill>
                  <a:schemeClr val="tx1"/>
                </a:solidFill>
                <a:latin typeface="Arial" charset="0"/>
              </a:defRPr>
            </a:lvl3pPr>
            <a:lvl4pPr marL="1600200" indent="-228600" defTabSz="1000125" eaLnBrk="0" hangingPunct="0">
              <a:spcBef>
                <a:spcPct val="30000"/>
              </a:spcBef>
              <a:defRPr sz="1200">
                <a:solidFill>
                  <a:schemeClr val="tx1"/>
                </a:solidFill>
                <a:latin typeface="Arial" charset="0"/>
              </a:defRPr>
            </a:lvl4pPr>
            <a:lvl5pPr marL="2057400" indent="-228600" defTabSz="1000125" eaLnBrk="0" hangingPunct="0">
              <a:spcBef>
                <a:spcPct val="30000"/>
              </a:spcBef>
              <a:defRPr sz="1200">
                <a:solidFill>
                  <a:schemeClr val="tx1"/>
                </a:solidFill>
                <a:latin typeface="Arial" charset="0"/>
              </a:defRPr>
            </a:lvl5pPr>
            <a:lvl6pPr marL="2514600" indent="-228600" defTabSz="1000125" eaLnBrk="0" fontAlgn="base" hangingPunct="0">
              <a:spcBef>
                <a:spcPct val="30000"/>
              </a:spcBef>
              <a:spcAft>
                <a:spcPct val="0"/>
              </a:spcAft>
              <a:defRPr sz="1200">
                <a:solidFill>
                  <a:schemeClr val="tx1"/>
                </a:solidFill>
                <a:latin typeface="Arial" charset="0"/>
              </a:defRPr>
            </a:lvl6pPr>
            <a:lvl7pPr marL="2971800" indent="-228600" defTabSz="1000125" eaLnBrk="0" fontAlgn="base" hangingPunct="0">
              <a:spcBef>
                <a:spcPct val="30000"/>
              </a:spcBef>
              <a:spcAft>
                <a:spcPct val="0"/>
              </a:spcAft>
              <a:defRPr sz="1200">
                <a:solidFill>
                  <a:schemeClr val="tx1"/>
                </a:solidFill>
                <a:latin typeface="Arial" charset="0"/>
              </a:defRPr>
            </a:lvl7pPr>
            <a:lvl8pPr marL="3429000" indent="-228600" defTabSz="1000125" eaLnBrk="0" fontAlgn="base" hangingPunct="0">
              <a:spcBef>
                <a:spcPct val="30000"/>
              </a:spcBef>
              <a:spcAft>
                <a:spcPct val="0"/>
              </a:spcAft>
              <a:defRPr sz="1200">
                <a:solidFill>
                  <a:schemeClr val="tx1"/>
                </a:solidFill>
                <a:latin typeface="Arial" charset="0"/>
              </a:defRPr>
            </a:lvl8pPr>
            <a:lvl9pPr marL="3886200" indent="-228600" defTabSz="1000125" eaLnBrk="0" fontAlgn="base" hangingPunct="0">
              <a:spcBef>
                <a:spcPct val="30000"/>
              </a:spcBef>
              <a:spcAft>
                <a:spcPct val="0"/>
              </a:spcAft>
              <a:defRPr sz="1200">
                <a:solidFill>
                  <a:schemeClr val="tx1"/>
                </a:solidFill>
                <a:latin typeface="Arial" charset="0"/>
              </a:defRPr>
            </a:lvl9pPr>
          </a:lstStyle>
          <a:p>
            <a:pPr eaLnBrk="1" hangingPunct="1">
              <a:spcBef>
                <a:spcPct val="0"/>
              </a:spcBef>
            </a:pPr>
            <a:r>
              <a:rPr lang="en-US" altLang="da-DK" sz="1300" smtClean="0"/>
              <a:t>Genetisk teori for naturlig selektion </a:t>
            </a:r>
          </a:p>
        </p:txBody>
      </p:sp>
      <p:sp>
        <p:nvSpPr>
          <p:cNvPr id="254979"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00125" eaLnBrk="0" hangingPunct="0">
              <a:spcBef>
                <a:spcPct val="30000"/>
              </a:spcBef>
              <a:defRPr sz="1200">
                <a:solidFill>
                  <a:schemeClr val="tx1"/>
                </a:solidFill>
                <a:latin typeface="Arial" charset="0"/>
              </a:defRPr>
            </a:lvl1pPr>
            <a:lvl2pPr marL="742950" indent="-285750" defTabSz="1000125" eaLnBrk="0" hangingPunct="0">
              <a:spcBef>
                <a:spcPct val="30000"/>
              </a:spcBef>
              <a:defRPr sz="1200">
                <a:solidFill>
                  <a:schemeClr val="tx1"/>
                </a:solidFill>
                <a:latin typeface="Arial" charset="0"/>
              </a:defRPr>
            </a:lvl2pPr>
            <a:lvl3pPr marL="1143000" indent="-228600" defTabSz="1000125" eaLnBrk="0" hangingPunct="0">
              <a:spcBef>
                <a:spcPct val="30000"/>
              </a:spcBef>
              <a:defRPr sz="1200">
                <a:solidFill>
                  <a:schemeClr val="tx1"/>
                </a:solidFill>
                <a:latin typeface="Arial" charset="0"/>
              </a:defRPr>
            </a:lvl3pPr>
            <a:lvl4pPr marL="1600200" indent="-228600" defTabSz="1000125" eaLnBrk="0" hangingPunct="0">
              <a:spcBef>
                <a:spcPct val="30000"/>
              </a:spcBef>
              <a:defRPr sz="1200">
                <a:solidFill>
                  <a:schemeClr val="tx1"/>
                </a:solidFill>
                <a:latin typeface="Arial" charset="0"/>
              </a:defRPr>
            </a:lvl4pPr>
            <a:lvl5pPr marL="2057400" indent="-228600" defTabSz="1000125" eaLnBrk="0" hangingPunct="0">
              <a:spcBef>
                <a:spcPct val="30000"/>
              </a:spcBef>
              <a:defRPr sz="1200">
                <a:solidFill>
                  <a:schemeClr val="tx1"/>
                </a:solidFill>
                <a:latin typeface="Arial" charset="0"/>
              </a:defRPr>
            </a:lvl5pPr>
            <a:lvl6pPr marL="2514600" indent="-228600" defTabSz="1000125" eaLnBrk="0" fontAlgn="base" hangingPunct="0">
              <a:spcBef>
                <a:spcPct val="30000"/>
              </a:spcBef>
              <a:spcAft>
                <a:spcPct val="0"/>
              </a:spcAft>
              <a:defRPr sz="1200">
                <a:solidFill>
                  <a:schemeClr val="tx1"/>
                </a:solidFill>
                <a:latin typeface="Arial" charset="0"/>
              </a:defRPr>
            </a:lvl6pPr>
            <a:lvl7pPr marL="2971800" indent="-228600" defTabSz="1000125" eaLnBrk="0" fontAlgn="base" hangingPunct="0">
              <a:spcBef>
                <a:spcPct val="30000"/>
              </a:spcBef>
              <a:spcAft>
                <a:spcPct val="0"/>
              </a:spcAft>
              <a:defRPr sz="1200">
                <a:solidFill>
                  <a:schemeClr val="tx1"/>
                </a:solidFill>
                <a:latin typeface="Arial" charset="0"/>
              </a:defRPr>
            </a:lvl7pPr>
            <a:lvl8pPr marL="3429000" indent="-228600" defTabSz="1000125" eaLnBrk="0" fontAlgn="base" hangingPunct="0">
              <a:spcBef>
                <a:spcPct val="30000"/>
              </a:spcBef>
              <a:spcAft>
                <a:spcPct val="0"/>
              </a:spcAft>
              <a:defRPr sz="1200">
                <a:solidFill>
                  <a:schemeClr val="tx1"/>
                </a:solidFill>
                <a:latin typeface="Arial" charset="0"/>
              </a:defRPr>
            </a:lvl8pPr>
            <a:lvl9pPr marL="3886200" indent="-228600" defTabSz="1000125" eaLnBrk="0" fontAlgn="base" hangingPunct="0">
              <a:spcBef>
                <a:spcPct val="30000"/>
              </a:spcBef>
              <a:spcAft>
                <a:spcPct val="0"/>
              </a:spcAft>
              <a:defRPr sz="1200">
                <a:solidFill>
                  <a:schemeClr val="tx1"/>
                </a:solidFill>
                <a:latin typeface="Arial" charset="0"/>
              </a:defRPr>
            </a:lvl9pPr>
          </a:lstStyle>
          <a:p>
            <a:pPr eaLnBrk="1" hangingPunct="1">
              <a:spcBef>
                <a:spcPct val="0"/>
              </a:spcBef>
            </a:pPr>
            <a:endParaRPr lang="en-US" altLang="da-DK" sz="1300" smtClean="0"/>
          </a:p>
        </p:txBody>
      </p:sp>
      <p:sp>
        <p:nvSpPr>
          <p:cNvPr id="25498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00125" eaLnBrk="0" hangingPunct="0">
              <a:spcBef>
                <a:spcPct val="30000"/>
              </a:spcBef>
              <a:defRPr sz="1200">
                <a:solidFill>
                  <a:schemeClr val="tx1"/>
                </a:solidFill>
                <a:latin typeface="Arial" charset="0"/>
              </a:defRPr>
            </a:lvl1pPr>
            <a:lvl2pPr marL="742950" indent="-285750" defTabSz="1000125" eaLnBrk="0" hangingPunct="0">
              <a:spcBef>
                <a:spcPct val="30000"/>
              </a:spcBef>
              <a:defRPr sz="1200">
                <a:solidFill>
                  <a:schemeClr val="tx1"/>
                </a:solidFill>
                <a:latin typeface="Arial" charset="0"/>
              </a:defRPr>
            </a:lvl2pPr>
            <a:lvl3pPr marL="1143000" indent="-228600" defTabSz="1000125" eaLnBrk="0" hangingPunct="0">
              <a:spcBef>
                <a:spcPct val="30000"/>
              </a:spcBef>
              <a:defRPr sz="1200">
                <a:solidFill>
                  <a:schemeClr val="tx1"/>
                </a:solidFill>
                <a:latin typeface="Arial" charset="0"/>
              </a:defRPr>
            </a:lvl3pPr>
            <a:lvl4pPr marL="1600200" indent="-228600" defTabSz="1000125" eaLnBrk="0" hangingPunct="0">
              <a:spcBef>
                <a:spcPct val="30000"/>
              </a:spcBef>
              <a:defRPr sz="1200">
                <a:solidFill>
                  <a:schemeClr val="tx1"/>
                </a:solidFill>
                <a:latin typeface="Arial" charset="0"/>
              </a:defRPr>
            </a:lvl4pPr>
            <a:lvl5pPr marL="2057400" indent="-228600" defTabSz="1000125" eaLnBrk="0" hangingPunct="0">
              <a:spcBef>
                <a:spcPct val="30000"/>
              </a:spcBef>
              <a:defRPr sz="1200">
                <a:solidFill>
                  <a:schemeClr val="tx1"/>
                </a:solidFill>
                <a:latin typeface="Arial" charset="0"/>
              </a:defRPr>
            </a:lvl5pPr>
            <a:lvl6pPr marL="2514600" indent="-228600" defTabSz="1000125" eaLnBrk="0" fontAlgn="base" hangingPunct="0">
              <a:spcBef>
                <a:spcPct val="30000"/>
              </a:spcBef>
              <a:spcAft>
                <a:spcPct val="0"/>
              </a:spcAft>
              <a:defRPr sz="1200">
                <a:solidFill>
                  <a:schemeClr val="tx1"/>
                </a:solidFill>
                <a:latin typeface="Arial" charset="0"/>
              </a:defRPr>
            </a:lvl6pPr>
            <a:lvl7pPr marL="2971800" indent="-228600" defTabSz="1000125" eaLnBrk="0" fontAlgn="base" hangingPunct="0">
              <a:spcBef>
                <a:spcPct val="30000"/>
              </a:spcBef>
              <a:spcAft>
                <a:spcPct val="0"/>
              </a:spcAft>
              <a:defRPr sz="1200">
                <a:solidFill>
                  <a:schemeClr val="tx1"/>
                </a:solidFill>
                <a:latin typeface="Arial" charset="0"/>
              </a:defRPr>
            </a:lvl7pPr>
            <a:lvl8pPr marL="3429000" indent="-228600" defTabSz="1000125" eaLnBrk="0" fontAlgn="base" hangingPunct="0">
              <a:spcBef>
                <a:spcPct val="30000"/>
              </a:spcBef>
              <a:spcAft>
                <a:spcPct val="0"/>
              </a:spcAft>
              <a:defRPr sz="1200">
                <a:solidFill>
                  <a:schemeClr val="tx1"/>
                </a:solidFill>
                <a:latin typeface="Arial" charset="0"/>
              </a:defRPr>
            </a:lvl8pPr>
            <a:lvl9pPr marL="3886200" indent="-228600" defTabSz="1000125" eaLnBrk="0" fontAlgn="base" hangingPunct="0">
              <a:spcBef>
                <a:spcPct val="30000"/>
              </a:spcBef>
              <a:spcAft>
                <a:spcPct val="0"/>
              </a:spcAft>
              <a:defRPr sz="1200">
                <a:solidFill>
                  <a:schemeClr val="tx1"/>
                </a:solidFill>
                <a:latin typeface="Arial" charset="0"/>
              </a:defRPr>
            </a:lvl9pPr>
          </a:lstStyle>
          <a:p>
            <a:pPr eaLnBrk="1" hangingPunct="1">
              <a:spcBef>
                <a:spcPct val="0"/>
              </a:spcBef>
            </a:pPr>
            <a:fld id="{286AE484-5BA2-48EA-9302-6CF83DC87E81}" type="slidenum">
              <a:rPr lang="en-US" altLang="da-DK" sz="1300" smtClean="0"/>
              <a:pPr eaLnBrk="1" hangingPunct="1">
                <a:spcBef>
                  <a:spcPct val="0"/>
                </a:spcBef>
              </a:pPr>
              <a:t>119</a:t>
            </a:fld>
            <a:endParaRPr lang="en-US" altLang="da-DK" sz="1300" smtClean="0"/>
          </a:p>
        </p:txBody>
      </p:sp>
      <p:sp>
        <p:nvSpPr>
          <p:cNvPr id="254981" name="Rectangle 2"/>
          <p:cNvSpPr>
            <a:spLocks noGrp="1" noRot="1" noChangeAspect="1" noChangeArrowheads="1" noTextEdit="1"/>
          </p:cNvSpPr>
          <p:nvPr>
            <p:ph type="sldImg"/>
          </p:nvPr>
        </p:nvSpPr>
        <p:spPr>
          <a:ln/>
        </p:spPr>
      </p:sp>
      <p:sp>
        <p:nvSpPr>
          <p:cNvPr id="25498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da-DK" smtClean="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00125" eaLnBrk="0" hangingPunct="0">
              <a:spcBef>
                <a:spcPct val="30000"/>
              </a:spcBef>
              <a:defRPr sz="1200">
                <a:solidFill>
                  <a:schemeClr val="tx1"/>
                </a:solidFill>
                <a:latin typeface="Arial" charset="0"/>
              </a:defRPr>
            </a:lvl1pPr>
            <a:lvl2pPr marL="742950" indent="-285750" defTabSz="1000125" eaLnBrk="0" hangingPunct="0">
              <a:spcBef>
                <a:spcPct val="30000"/>
              </a:spcBef>
              <a:defRPr sz="1200">
                <a:solidFill>
                  <a:schemeClr val="tx1"/>
                </a:solidFill>
                <a:latin typeface="Arial" charset="0"/>
              </a:defRPr>
            </a:lvl2pPr>
            <a:lvl3pPr marL="1143000" indent="-228600" defTabSz="1000125" eaLnBrk="0" hangingPunct="0">
              <a:spcBef>
                <a:spcPct val="30000"/>
              </a:spcBef>
              <a:defRPr sz="1200">
                <a:solidFill>
                  <a:schemeClr val="tx1"/>
                </a:solidFill>
                <a:latin typeface="Arial" charset="0"/>
              </a:defRPr>
            </a:lvl3pPr>
            <a:lvl4pPr marL="1600200" indent="-228600" defTabSz="1000125" eaLnBrk="0" hangingPunct="0">
              <a:spcBef>
                <a:spcPct val="30000"/>
              </a:spcBef>
              <a:defRPr sz="1200">
                <a:solidFill>
                  <a:schemeClr val="tx1"/>
                </a:solidFill>
                <a:latin typeface="Arial" charset="0"/>
              </a:defRPr>
            </a:lvl4pPr>
            <a:lvl5pPr marL="2057400" indent="-228600" defTabSz="1000125" eaLnBrk="0" hangingPunct="0">
              <a:spcBef>
                <a:spcPct val="30000"/>
              </a:spcBef>
              <a:defRPr sz="1200">
                <a:solidFill>
                  <a:schemeClr val="tx1"/>
                </a:solidFill>
                <a:latin typeface="Arial" charset="0"/>
              </a:defRPr>
            </a:lvl5pPr>
            <a:lvl6pPr marL="2514600" indent="-228600" defTabSz="1000125" eaLnBrk="0" fontAlgn="base" hangingPunct="0">
              <a:spcBef>
                <a:spcPct val="30000"/>
              </a:spcBef>
              <a:spcAft>
                <a:spcPct val="0"/>
              </a:spcAft>
              <a:defRPr sz="1200">
                <a:solidFill>
                  <a:schemeClr val="tx1"/>
                </a:solidFill>
                <a:latin typeface="Arial" charset="0"/>
              </a:defRPr>
            </a:lvl6pPr>
            <a:lvl7pPr marL="2971800" indent="-228600" defTabSz="1000125" eaLnBrk="0" fontAlgn="base" hangingPunct="0">
              <a:spcBef>
                <a:spcPct val="30000"/>
              </a:spcBef>
              <a:spcAft>
                <a:spcPct val="0"/>
              </a:spcAft>
              <a:defRPr sz="1200">
                <a:solidFill>
                  <a:schemeClr val="tx1"/>
                </a:solidFill>
                <a:latin typeface="Arial" charset="0"/>
              </a:defRPr>
            </a:lvl7pPr>
            <a:lvl8pPr marL="3429000" indent="-228600" defTabSz="1000125" eaLnBrk="0" fontAlgn="base" hangingPunct="0">
              <a:spcBef>
                <a:spcPct val="30000"/>
              </a:spcBef>
              <a:spcAft>
                <a:spcPct val="0"/>
              </a:spcAft>
              <a:defRPr sz="1200">
                <a:solidFill>
                  <a:schemeClr val="tx1"/>
                </a:solidFill>
                <a:latin typeface="Arial" charset="0"/>
              </a:defRPr>
            </a:lvl8pPr>
            <a:lvl9pPr marL="3886200" indent="-228600" defTabSz="1000125" eaLnBrk="0" fontAlgn="base" hangingPunct="0">
              <a:spcBef>
                <a:spcPct val="30000"/>
              </a:spcBef>
              <a:spcAft>
                <a:spcPct val="0"/>
              </a:spcAft>
              <a:defRPr sz="1200">
                <a:solidFill>
                  <a:schemeClr val="tx1"/>
                </a:solidFill>
                <a:latin typeface="Arial" charset="0"/>
              </a:defRPr>
            </a:lvl9pPr>
          </a:lstStyle>
          <a:p>
            <a:pPr eaLnBrk="1" hangingPunct="1">
              <a:spcBef>
                <a:spcPct val="0"/>
              </a:spcBef>
            </a:pPr>
            <a:r>
              <a:rPr lang="en-US" altLang="da-DK" sz="1300" smtClean="0"/>
              <a:t>Genetisk teori for naturlig selektion </a:t>
            </a:r>
          </a:p>
        </p:txBody>
      </p:sp>
      <p:sp>
        <p:nvSpPr>
          <p:cNvPr id="174083"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00125" eaLnBrk="0" hangingPunct="0">
              <a:spcBef>
                <a:spcPct val="30000"/>
              </a:spcBef>
              <a:defRPr sz="1200">
                <a:solidFill>
                  <a:schemeClr val="tx1"/>
                </a:solidFill>
                <a:latin typeface="Arial" charset="0"/>
              </a:defRPr>
            </a:lvl1pPr>
            <a:lvl2pPr marL="742950" indent="-285750" defTabSz="1000125" eaLnBrk="0" hangingPunct="0">
              <a:spcBef>
                <a:spcPct val="30000"/>
              </a:spcBef>
              <a:defRPr sz="1200">
                <a:solidFill>
                  <a:schemeClr val="tx1"/>
                </a:solidFill>
                <a:latin typeface="Arial" charset="0"/>
              </a:defRPr>
            </a:lvl2pPr>
            <a:lvl3pPr marL="1143000" indent="-228600" defTabSz="1000125" eaLnBrk="0" hangingPunct="0">
              <a:spcBef>
                <a:spcPct val="30000"/>
              </a:spcBef>
              <a:defRPr sz="1200">
                <a:solidFill>
                  <a:schemeClr val="tx1"/>
                </a:solidFill>
                <a:latin typeface="Arial" charset="0"/>
              </a:defRPr>
            </a:lvl3pPr>
            <a:lvl4pPr marL="1600200" indent="-228600" defTabSz="1000125" eaLnBrk="0" hangingPunct="0">
              <a:spcBef>
                <a:spcPct val="30000"/>
              </a:spcBef>
              <a:defRPr sz="1200">
                <a:solidFill>
                  <a:schemeClr val="tx1"/>
                </a:solidFill>
                <a:latin typeface="Arial" charset="0"/>
              </a:defRPr>
            </a:lvl4pPr>
            <a:lvl5pPr marL="2057400" indent="-228600" defTabSz="1000125" eaLnBrk="0" hangingPunct="0">
              <a:spcBef>
                <a:spcPct val="30000"/>
              </a:spcBef>
              <a:defRPr sz="1200">
                <a:solidFill>
                  <a:schemeClr val="tx1"/>
                </a:solidFill>
                <a:latin typeface="Arial" charset="0"/>
              </a:defRPr>
            </a:lvl5pPr>
            <a:lvl6pPr marL="2514600" indent="-228600" defTabSz="1000125" eaLnBrk="0" fontAlgn="base" hangingPunct="0">
              <a:spcBef>
                <a:spcPct val="30000"/>
              </a:spcBef>
              <a:spcAft>
                <a:spcPct val="0"/>
              </a:spcAft>
              <a:defRPr sz="1200">
                <a:solidFill>
                  <a:schemeClr val="tx1"/>
                </a:solidFill>
                <a:latin typeface="Arial" charset="0"/>
              </a:defRPr>
            </a:lvl6pPr>
            <a:lvl7pPr marL="2971800" indent="-228600" defTabSz="1000125" eaLnBrk="0" fontAlgn="base" hangingPunct="0">
              <a:spcBef>
                <a:spcPct val="30000"/>
              </a:spcBef>
              <a:spcAft>
                <a:spcPct val="0"/>
              </a:spcAft>
              <a:defRPr sz="1200">
                <a:solidFill>
                  <a:schemeClr val="tx1"/>
                </a:solidFill>
                <a:latin typeface="Arial" charset="0"/>
              </a:defRPr>
            </a:lvl7pPr>
            <a:lvl8pPr marL="3429000" indent="-228600" defTabSz="1000125" eaLnBrk="0" fontAlgn="base" hangingPunct="0">
              <a:spcBef>
                <a:spcPct val="30000"/>
              </a:spcBef>
              <a:spcAft>
                <a:spcPct val="0"/>
              </a:spcAft>
              <a:defRPr sz="1200">
                <a:solidFill>
                  <a:schemeClr val="tx1"/>
                </a:solidFill>
                <a:latin typeface="Arial" charset="0"/>
              </a:defRPr>
            </a:lvl8pPr>
            <a:lvl9pPr marL="3886200" indent="-228600" defTabSz="1000125" eaLnBrk="0" fontAlgn="base" hangingPunct="0">
              <a:spcBef>
                <a:spcPct val="30000"/>
              </a:spcBef>
              <a:spcAft>
                <a:spcPct val="0"/>
              </a:spcAft>
              <a:defRPr sz="1200">
                <a:solidFill>
                  <a:schemeClr val="tx1"/>
                </a:solidFill>
                <a:latin typeface="Arial" charset="0"/>
              </a:defRPr>
            </a:lvl9pPr>
          </a:lstStyle>
          <a:p>
            <a:pPr eaLnBrk="1" hangingPunct="1">
              <a:spcBef>
                <a:spcPct val="0"/>
              </a:spcBef>
            </a:pPr>
            <a:endParaRPr lang="en-US" altLang="da-DK" sz="1300" smtClean="0"/>
          </a:p>
        </p:txBody>
      </p:sp>
      <p:sp>
        <p:nvSpPr>
          <p:cNvPr id="17408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00125" eaLnBrk="0" hangingPunct="0">
              <a:spcBef>
                <a:spcPct val="30000"/>
              </a:spcBef>
              <a:defRPr sz="1200">
                <a:solidFill>
                  <a:schemeClr val="tx1"/>
                </a:solidFill>
                <a:latin typeface="Arial" charset="0"/>
              </a:defRPr>
            </a:lvl1pPr>
            <a:lvl2pPr marL="742950" indent="-285750" defTabSz="1000125" eaLnBrk="0" hangingPunct="0">
              <a:spcBef>
                <a:spcPct val="30000"/>
              </a:spcBef>
              <a:defRPr sz="1200">
                <a:solidFill>
                  <a:schemeClr val="tx1"/>
                </a:solidFill>
                <a:latin typeface="Arial" charset="0"/>
              </a:defRPr>
            </a:lvl2pPr>
            <a:lvl3pPr marL="1143000" indent="-228600" defTabSz="1000125" eaLnBrk="0" hangingPunct="0">
              <a:spcBef>
                <a:spcPct val="30000"/>
              </a:spcBef>
              <a:defRPr sz="1200">
                <a:solidFill>
                  <a:schemeClr val="tx1"/>
                </a:solidFill>
                <a:latin typeface="Arial" charset="0"/>
              </a:defRPr>
            </a:lvl3pPr>
            <a:lvl4pPr marL="1600200" indent="-228600" defTabSz="1000125" eaLnBrk="0" hangingPunct="0">
              <a:spcBef>
                <a:spcPct val="30000"/>
              </a:spcBef>
              <a:defRPr sz="1200">
                <a:solidFill>
                  <a:schemeClr val="tx1"/>
                </a:solidFill>
                <a:latin typeface="Arial" charset="0"/>
              </a:defRPr>
            </a:lvl4pPr>
            <a:lvl5pPr marL="2057400" indent="-228600" defTabSz="1000125" eaLnBrk="0" hangingPunct="0">
              <a:spcBef>
                <a:spcPct val="30000"/>
              </a:spcBef>
              <a:defRPr sz="1200">
                <a:solidFill>
                  <a:schemeClr val="tx1"/>
                </a:solidFill>
                <a:latin typeface="Arial" charset="0"/>
              </a:defRPr>
            </a:lvl5pPr>
            <a:lvl6pPr marL="2514600" indent="-228600" defTabSz="1000125" eaLnBrk="0" fontAlgn="base" hangingPunct="0">
              <a:spcBef>
                <a:spcPct val="30000"/>
              </a:spcBef>
              <a:spcAft>
                <a:spcPct val="0"/>
              </a:spcAft>
              <a:defRPr sz="1200">
                <a:solidFill>
                  <a:schemeClr val="tx1"/>
                </a:solidFill>
                <a:latin typeface="Arial" charset="0"/>
              </a:defRPr>
            </a:lvl6pPr>
            <a:lvl7pPr marL="2971800" indent="-228600" defTabSz="1000125" eaLnBrk="0" fontAlgn="base" hangingPunct="0">
              <a:spcBef>
                <a:spcPct val="30000"/>
              </a:spcBef>
              <a:spcAft>
                <a:spcPct val="0"/>
              </a:spcAft>
              <a:defRPr sz="1200">
                <a:solidFill>
                  <a:schemeClr val="tx1"/>
                </a:solidFill>
                <a:latin typeface="Arial" charset="0"/>
              </a:defRPr>
            </a:lvl7pPr>
            <a:lvl8pPr marL="3429000" indent="-228600" defTabSz="1000125" eaLnBrk="0" fontAlgn="base" hangingPunct="0">
              <a:spcBef>
                <a:spcPct val="30000"/>
              </a:spcBef>
              <a:spcAft>
                <a:spcPct val="0"/>
              </a:spcAft>
              <a:defRPr sz="1200">
                <a:solidFill>
                  <a:schemeClr val="tx1"/>
                </a:solidFill>
                <a:latin typeface="Arial" charset="0"/>
              </a:defRPr>
            </a:lvl8pPr>
            <a:lvl9pPr marL="3886200" indent="-228600" defTabSz="1000125" eaLnBrk="0" fontAlgn="base" hangingPunct="0">
              <a:spcBef>
                <a:spcPct val="30000"/>
              </a:spcBef>
              <a:spcAft>
                <a:spcPct val="0"/>
              </a:spcAft>
              <a:defRPr sz="1200">
                <a:solidFill>
                  <a:schemeClr val="tx1"/>
                </a:solidFill>
                <a:latin typeface="Arial" charset="0"/>
              </a:defRPr>
            </a:lvl9pPr>
          </a:lstStyle>
          <a:p>
            <a:pPr eaLnBrk="1" hangingPunct="1">
              <a:spcBef>
                <a:spcPct val="0"/>
              </a:spcBef>
            </a:pPr>
            <a:fld id="{AFF6C0AF-5E9F-467E-AB53-D0FAD9B30109}" type="slidenum">
              <a:rPr lang="en-US" altLang="da-DK" sz="1300" smtClean="0"/>
              <a:pPr eaLnBrk="1" hangingPunct="1">
                <a:spcBef>
                  <a:spcPct val="0"/>
                </a:spcBef>
              </a:pPr>
              <a:t>12</a:t>
            </a:fld>
            <a:endParaRPr lang="en-US" altLang="da-DK" sz="1300" smtClean="0"/>
          </a:p>
        </p:txBody>
      </p:sp>
      <p:sp>
        <p:nvSpPr>
          <p:cNvPr id="174085" name="Rectangle 2"/>
          <p:cNvSpPr>
            <a:spLocks noGrp="1" noRot="1" noChangeAspect="1" noChangeArrowheads="1" noTextEdit="1"/>
          </p:cNvSpPr>
          <p:nvPr>
            <p:ph type="sldImg"/>
          </p:nvPr>
        </p:nvSpPr>
        <p:spPr>
          <a:ln/>
        </p:spPr>
      </p:sp>
      <p:sp>
        <p:nvSpPr>
          <p:cNvPr id="17408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da-DK" smtClean="0"/>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2"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00125" eaLnBrk="0" hangingPunct="0">
              <a:spcBef>
                <a:spcPct val="30000"/>
              </a:spcBef>
              <a:defRPr sz="1200">
                <a:solidFill>
                  <a:schemeClr val="tx1"/>
                </a:solidFill>
                <a:latin typeface="Arial" charset="0"/>
              </a:defRPr>
            </a:lvl1pPr>
            <a:lvl2pPr marL="742950" indent="-285750" defTabSz="1000125" eaLnBrk="0" hangingPunct="0">
              <a:spcBef>
                <a:spcPct val="30000"/>
              </a:spcBef>
              <a:defRPr sz="1200">
                <a:solidFill>
                  <a:schemeClr val="tx1"/>
                </a:solidFill>
                <a:latin typeface="Arial" charset="0"/>
              </a:defRPr>
            </a:lvl2pPr>
            <a:lvl3pPr marL="1143000" indent="-228600" defTabSz="1000125" eaLnBrk="0" hangingPunct="0">
              <a:spcBef>
                <a:spcPct val="30000"/>
              </a:spcBef>
              <a:defRPr sz="1200">
                <a:solidFill>
                  <a:schemeClr val="tx1"/>
                </a:solidFill>
                <a:latin typeface="Arial" charset="0"/>
              </a:defRPr>
            </a:lvl3pPr>
            <a:lvl4pPr marL="1600200" indent="-228600" defTabSz="1000125" eaLnBrk="0" hangingPunct="0">
              <a:spcBef>
                <a:spcPct val="30000"/>
              </a:spcBef>
              <a:defRPr sz="1200">
                <a:solidFill>
                  <a:schemeClr val="tx1"/>
                </a:solidFill>
                <a:latin typeface="Arial" charset="0"/>
              </a:defRPr>
            </a:lvl4pPr>
            <a:lvl5pPr marL="2057400" indent="-228600" defTabSz="1000125" eaLnBrk="0" hangingPunct="0">
              <a:spcBef>
                <a:spcPct val="30000"/>
              </a:spcBef>
              <a:defRPr sz="1200">
                <a:solidFill>
                  <a:schemeClr val="tx1"/>
                </a:solidFill>
                <a:latin typeface="Arial" charset="0"/>
              </a:defRPr>
            </a:lvl5pPr>
            <a:lvl6pPr marL="2514600" indent="-228600" defTabSz="1000125" eaLnBrk="0" fontAlgn="base" hangingPunct="0">
              <a:spcBef>
                <a:spcPct val="30000"/>
              </a:spcBef>
              <a:spcAft>
                <a:spcPct val="0"/>
              </a:spcAft>
              <a:defRPr sz="1200">
                <a:solidFill>
                  <a:schemeClr val="tx1"/>
                </a:solidFill>
                <a:latin typeface="Arial" charset="0"/>
              </a:defRPr>
            </a:lvl6pPr>
            <a:lvl7pPr marL="2971800" indent="-228600" defTabSz="1000125" eaLnBrk="0" fontAlgn="base" hangingPunct="0">
              <a:spcBef>
                <a:spcPct val="30000"/>
              </a:spcBef>
              <a:spcAft>
                <a:spcPct val="0"/>
              </a:spcAft>
              <a:defRPr sz="1200">
                <a:solidFill>
                  <a:schemeClr val="tx1"/>
                </a:solidFill>
                <a:latin typeface="Arial" charset="0"/>
              </a:defRPr>
            </a:lvl7pPr>
            <a:lvl8pPr marL="3429000" indent="-228600" defTabSz="1000125" eaLnBrk="0" fontAlgn="base" hangingPunct="0">
              <a:spcBef>
                <a:spcPct val="30000"/>
              </a:spcBef>
              <a:spcAft>
                <a:spcPct val="0"/>
              </a:spcAft>
              <a:defRPr sz="1200">
                <a:solidFill>
                  <a:schemeClr val="tx1"/>
                </a:solidFill>
                <a:latin typeface="Arial" charset="0"/>
              </a:defRPr>
            </a:lvl8pPr>
            <a:lvl9pPr marL="3886200" indent="-228600" defTabSz="1000125" eaLnBrk="0" fontAlgn="base" hangingPunct="0">
              <a:spcBef>
                <a:spcPct val="30000"/>
              </a:spcBef>
              <a:spcAft>
                <a:spcPct val="0"/>
              </a:spcAft>
              <a:defRPr sz="1200">
                <a:solidFill>
                  <a:schemeClr val="tx1"/>
                </a:solidFill>
                <a:latin typeface="Arial" charset="0"/>
              </a:defRPr>
            </a:lvl9pPr>
          </a:lstStyle>
          <a:p>
            <a:pPr eaLnBrk="1" hangingPunct="1">
              <a:spcBef>
                <a:spcPct val="0"/>
              </a:spcBef>
            </a:pPr>
            <a:r>
              <a:rPr lang="en-US" altLang="da-DK" sz="1300" smtClean="0"/>
              <a:t>Genetisk teori for naturlig selektion </a:t>
            </a:r>
          </a:p>
        </p:txBody>
      </p:sp>
      <p:sp>
        <p:nvSpPr>
          <p:cNvPr id="256003"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00125" eaLnBrk="0" hangingPunct="0">
              <a:spcBef>
                <a:spcPct val="30000"/>
              </a:spcBef>
              <a:defRPr sz="1200">
                <a:solidFill>
                  <a:schemeClr val="tx1"/>
                </a:solidFill>
                <a:latin typeface="Arial" charset="0"/>
              </a:defRPr>
            </a:lvl1pPr>
            <a:lvl2pPr marL="742950" indent="-285750" defTabSz="1000125" eaLnBrk="0" hangingPunct="0">
              <a:spcBef>
                <a:spcPct val="30000"/>
              </a:spcBef>
              <a:defRPr sz="1200">
                <a:solidFill>
                  <a:schemeClr val="tx1"/>
                </a:solidFill>
                <a:latin typeface="Arial" charset="0"/>
              </a:defRPr>
            </a:lvl2pPr>
            <a:lvl3pPr marL="1143000" indent="-228600" defTabSz="1000125" eaLnBrk="0" hangingPunct="0">
              <a:spcBef>
                <a:spcPct val="30000"/>
              </a:spcBef>
              <a:defRPr sz="1200">
                <a:solidFill>
                  <a:schemeClr val="tx1"/>
                </a:solidFill>
                <a:latin typeface="Arial" charset="0"/>
              </a:defRPr>
            </a:lvl3pPr>
            <a:lvl4pPr marL="1600200" indent="-228600" defTabSz="1000125" eaLnBrk="0" hangingPunct="0">
              <a:spcBef>
                <a:spcPct val="30000"/>
              </a:spcBef>
              <a:defRPr sz="1200">
                <a:solidFill>
                  <a:schemeClr val="tx1"/>
                </a:solidFill>
                <a:latin typeface="Arial" charset="0"/>
              </a:defRPr>
            </a:lvl4pPr>
            <a:lvl5pPr marL="2057400" indent="-228600" defTabSz="1000125" eaLnBrk="0" hangingPunct="0">
              <a:spcBef>
                <a:spcPct val="30000"/>
              </a:spcBef>
              <a:defRPr sz="1200">
                <a:solidFill>
                  <a:schemeClr val="tx1"/>
                </a:solidFill>
                <a:latin typeface="Arial" charset="0"/>
              </a:defRPr>
            </a:lvl5pPr>
            <a:lvl6pPr marL="2514600" indent="-228600" defTabSz="1000125" eaLnBrk="0" fontAlgn="base" hangingPunct="0">
              <a:spcBef>
                <a:spcPct val="30000"/>
              </a:spcBef>
              <a:spcAft>
                <a:spcPct val="0"/>
              </a:spcAft>
              <a:defRPr sz="1200">
                <a:solidFill>
                  <a:schemeClr val="tx1"/>
                </a:solidFill>
                <a:latin typeface="Arial" charset="0"/>
              </a:defRPr>
            </a:lvl6pPr>
            <a:lvl7pPr marL="2971800" indent="-228600" defTabSz="1000125" eaLnBrk="0" fontAlgn="base" hangingPunct="0">
              <a:spcBef>
                <a:spcPct val="30000"/>
              </a:spcBef>
              <a:spcAft>
                <a:spcPct val="0"/>
              </a:spcAft>
              <a:defRPr sz="1200">
                <a:solidFill>
                  <a:schemeClr val="tx1"/>
                </a:solidFill>
                <a:latin typeface="Arial" charset="0"/>
              </a:defRPr>
            </a:lvl7pPr>
            <a:lvl8pPr marL="3429000" indent="-228600" defTabSz="1000125" eaLnBrk="0" fontAlgn="base" hangingPunct="0">
              <a:spcBef>
                <a:spcPct val="30000"/>
              </a:spcBef>
              <a:spcAft>
                <a:spcPct val="0"/>
              </a:spcAft>
              <a:defRPr sz="1200">
                <a:solidFill>
                  <a:schemeClr val="tx1"/>
                </a:solidFill>
                <a:latin typeface="Arial" charset="0"/>
              </a:defRPr>
            </a:lvl8pPr>
            <a:lvl9pPr marL="3886200" indent="-228600" defTabSz="1000125" eaLnBrk="0" fontAlgn="base" hangingPunct="0">
              <a:spcBef>
                <a:spcPct val="30000"/>
              </a:spcBef>
              <a:spcAft>
                <a:spcPct val="0"/>
              </a:spcAft>
              <a:defRPr sz="1200">
                <a:solidFill>
                  <a:schemeClr val="tx1"/>
                </a:solidFill>
                <a:latin typeface="Arial" charset="0"/>
              </a:defRPr>
            </a:lvl9pPr>
          </a:lstStyle>
          <a:p>
            <a:pPr eaLnBrk="1" hangingPunct="1">
              <a:spcBef>
                <a:spcPct val="0"/>
              </a:spcBef>
            </a:pPr>
            <a:endParaRPr lang="en-US" altLang="da-DK" sz="1300" smtClean="0"/>
          </a:p>
        </p:txBody>
      </p:sp>
      <p:sp>
        <p:nvSpPr>
          <p:cNvPr id="25600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00125" eaLnBrk="0" hangingPunct="0">
              <a:spcBef>
                <a:spcPct val="30000"/>
              </a:spcBef>
              <a:defRPr sz="1200">
                <a:solidFill>
                  <a:schemeClr val="tx1"/>
                </a:solidFill>
                <a:latin typeface="Arial" charset="0"/>
              </a:defRPr>
            </a:lvl1pPr>
            <a:lvl2pPr marL="742950" indent="-285750" defTabSz="1000125" eaLnBrk="0" hangingPunct="0">
              <a:spcBef>
                <a:spcPct val="30000"/>
              </a:spcBef>
              <a:defRPr sz="1200">
                <a:solidFill>
                  <a:schemeClr val="tx1"/>
                </a:solidFill>
                <a:latin typeface="Arial" charset="0"/>
              </a:defRPr>
            </a:lvl2pPr>
            <a:lvl3pPr marL="1143000" indent="-228600" defTabSz="1000125" eaLnBrk="0" hangingPunct="0">
              <a:spcBef>
                <a:spcPct val="30000"/>
              </a:spcBef>
              <a:defRPr sz="1200">
                <a:solidFill>
                  <a:schemeClr val="tx1"/>
                </a:solidFill>
                <a:latin typeface="Arial" charset="0"/>
              </a:defRPr>
            </a:lvl3pPr>
            <a:lvl4pPr marL="1600200" indent="-228600" defTabSz="1000125" eaLnBrk="0" hangingPunct="0">
              <a:spcBef>
                <a:spcPct val="30000"/>
              </a:spcBef>
              <a:defRPr sz="1200">
                <a:solidFill>
                  <a:schemeClr val="tx1"/>
                </a:solidFill>
                <a:latin typeface="Arial" charset="0"/>
              </a:defRPr>
            </a:lvl4pPr>
            <a:lvl5pPr marL="2057400" indent="-228600" defTabSz="1000125" eaLnBrk="0" hangingPunct="0">
              <a:spcBef>
                <a:spcPct val="30000"/>
              </a:spcBef>
              <a:defRPr sz="1200">
                <a:solidFill>
                  <a:schemeClr val="tx1"/>
                </a:solidFill>
                <a:latin typeface="Arial" charset="0"/>
              </a:defRPr>
            </a:lvl5pPr>
            <a:lvl6pPr marL="2514600" indent="-228600" defTabSz="1000125" eaLnBrk="0" fontAlgn="base" hangingPunct="0">
              <a:spcBef>
                <a:spcPct val="30000"/>
              </a:spcBef>
              <a:spcAft>
                <a:spcPct val="0"/>
              </a:spcAft>
              <a:defRPr sz="1200">
                <a:solidFill>
                  <a:schemeClr val="tx1"/>
                </a:solidFill>
                <a:latin typeface="Arial" charset="0"/>
              </a:defRPr>
            </a:lvl6pPr>
            <a:lvl7pPr marL="2971800" indent="-228600" defTabSz="1000125" eaLnBrk="0" fontAlgn="base" hangingPunct="0">
              <a:spcBef>
                <a:spcPct val="30000"/>
              </a:spcBef>
              <a:spcAft>
                <a:spcPct val="0"/>
              </a:spcAft>
              <a:defRPr sz="1200">
                <a:solidFill>
                  <a:schemeClr val="tx1"/>
                </a:solidFill>
                <a:latin typeface="Arial" charset="0"/>
              </a:defRPr>
            </a:lvl7pPr>
            <a:lvl8pPr marL="3429000" indent="-228600" defTabSz="1000125" eaLnBrk="0" fontAlgn="base" hangingPunct="0">
              <a:spcBef>
                <a:spcPct val="30000"/>
              </a:spcBef>
              <a:spcAft>
                <a:spcPct val="0"/>
              </a:spcAft>
              <a:defRPr sz="1200">
                <a:solidFill>
                  <a:schemeClr val="tx1"/>
                </a:solidFill>
                <a:latin typeface="Arial" charset="0"/>
              </a:defRPr>
            </a:lvl8pPr>
            <a:lvl9pPr marL="3886200" indent="-228600" defTabSz="1000125" eaLnBrk="0" fontAlgn="base" hangingPunct="0">
              <a:spcBef>
                <a:spcPct val="30000"/>
              </a:spcBef>
              <a:spcAft>
                <a:spcPct val="0"/>
              </a:spcAft>
              <a:defRPr sz="1200">
                <a:solidFill>
                  <a:schemeClr val="tx1"/>
                </a:solidFill>
                <a:latin typeface="Arial" charset="0"/>
              </a:defRPr>
            </a:lvl9pPr>
          </a:lstStyle>
          <a:p>
            <a:pPr eaLnBrk="1" hangingPunct="1">
              <a:spcBef>
                <a:spcPct val="0"/>
              </a:spcBef>
            </a:pPr>
            <a:fld id="{40CE7F7B-261A-4177-B9D3-746E91BC4791}" type="slidenum">
              <a:rPr lang="en-US" altLang="da-DK" sz="1300" smtClean="0"/>
              <a:pPr eaLnBrk="1" hangingPunct="1">
                <a:spcBef>
                  <a:spcPct val="0"/>
                </a:spcBef>
              </a:pPr>
              <a:t>120</a:t>
            </a:fld>
            <a:endParaRPr lang="en-US" altLang="da-DK" sz="1300" smtClean="0"/>
          </a:p>
        </p:txBody>
      </p:sp>
      <p:sp>
        <p:nvSpPr>
          <p:cNvPr id="256005" name="Rectangle 2"/>
          <p:cNvSpPr>
            <a:spLocks noGrp="1" noRot="1" noChangeAspect="1" noChangeArrowheads="1" noTextEdit="1"/>
          </p:cNvSpPr>
          <p:nvPr>
            <p:ph type="sldImg"/>
          </p:nvPr>
        </p:nvSpPr>
        <p:spPr>
          <a:ln/>
        </p:spPr>
      </p:sp>
      <p:sp>
        <p:nvSpPr>
          <p:cNvPr id="25600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da-DK" smtClean="0"/>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26"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00125" eaLnBrk="0" hangingPunct="0">
              <a:spcBef>
                <a:spcPct val="30000"/>
              </a:spcBef>
              <a:defRPr sz="1200">
                <a:solidFill>
                  <a:schemeClr val="tx1"/>
                </a:solidFill>
                <a:latin typeface="Arial" charset="0"/>
              </a:defRPr>
            </a:lvl1pPr>
            <a:lvl2pPr marL="742950" indent="-285750" defTabSz="1000125" eaLnBrk="0" hangingPunct="0">
              <a:spcBef>
                <a:spcPct val="30000"/>
              </a:spcBef>
              <a:defRPr sz="1200">
                <a:solidFill>
                  <a:schemeClr val="tx1"/>
                </a:solidFill>
                <a:latin typeface="Arial" charset="0"/>
              </a:defRPr>
            </a:lvl2pPr>
            <a:lvl3pPr marL="1143000" indent="-228600" defTabSz="1000125" eaLnBrk="0" hangingPunct="0">
              <a:spcBef>
                <a:spcPct val="30000"/>
              </a:spcBef>
              <a:defRPr sz="1200">
                <a:solidFill>
                  <a:schemeClr val="tx1"/>
                </a:solidFill>
                <a:latin typeface="Arial" charset="0"/>
              </a:defRPr>
            </a:lvl3pPr>
            <a:lvl4pPr marL="1600200" indent="-228600" defTabSz="1000125" eaLnBrk="0" hangingPunct="0">
              <a:spcBef>
                <a:spcPct val="30000"/>
              </a:spcBef>
              <a:defRPr sz="1200">
                <a:solidFill>
                  <a:schemeClr val="tx1"/>
                </a:solidFill>
                <a:latin typeface="Arial" charset="0"/>
              </a:defRPr>
            </a:lvl4pPr>
            <a:lvl5pPr marL="2057400" indent="-228600" defTabSz="1000125" eaLnBrk="0" hangingPunct="0">
              <a:spcBef>
                <a:spcPct val="30000"/>
              </a:spcBef>
              <a:defRPr sz="1200">
                <a:solidFill>
                  <a:schemeClr val="tx1"/>
                </a:solidFill>
                <a:latin typeface="Arial" charset="0"/>
              </a:defRPr>
            </a:lvl5pPr>
            <a:lvl6pPr marL="2514600" indent="-228600" defTabSz="1000125" eaLnBrk="0" fontAlgn="base" hangingPunct="0">
              <a:spcBef>
                <a:spcPct val="30000"/>
              </a:spcBef>
              <a:spcAft>
                <a:spcPct val="0"/>
              </a:spcAft>
              <a:defRPr sz="1200">
                <a:solidFill>
                  <a:schemeClr val="tx1"/>
                </a:solidFill>
                <a:latin typeface="Arial" charset="0"/>
              </a:defRPr>
            </a:lvl6pPr>
            <a:lvl7pPr marL="2971800" indent="-228600" defTabSz="1000125" eaLnBrk="0" fontAlgn="base" hangingPunct="0">
              <a:spcBef>
                <a:spcPct val="30000"/>
              </a:spcBef>
              <a:spcAft>
                <a:spcPct val="0"/>
              </a:spcAft>
              <a:defRPr sz="1200">
                <a:solidFill>
                  <a:schemeClr val="tx1"/>
                </a:solidFill>
                <a:latin typeface="Arial" charset="0"/>
              </a:defRPr>
            </a:lvl7pPr>
            <a:lvl8pPr marL="3429000" indent="-228600" defTabSz="1000125" eaLnBrk="0" fontAlgn="base" hangingPunct="0">
              <a:spcBef>
                <a:spcPct val="30000"/>
              </a:spcBef>
              <a:spcAft>
                <a:spcPct val="0"/>
              </a:spcAft>
              <a:defRPr sz="1200">
                <a:solidFill>
                  <a:schemeClr val="tx1"/>
                </a:solidFill>
                <a:latin typeface="Arial" charset="0"/>
              </a:defRPr>
            </a:lvl8pPr>
            <a:lvl9pPr marL="3886200" indent="-228600" defTabSz="1000125" eaLnBrk="0" fontAlgn="base" hangingPunct="0">
              <a:spcBef>
                <a:spcPct val="30000"/>
              </a:spcBef>
              <a:spcAft>
                <a:spcPct val="0"/>
              </a:spcAft>
              <a:defRPr sz="1200">
                <a:solidFill>
                  <a:schemeClr val="tx1"/>
                </a:solidFill>
                <a:latin typeface="Arial" charset="0"/>
              </a:defRPr>
            </a:lvl9pPr>
          </a:lstStyle>
          <a:p>
            <a:pPr eaLnBrk="1" hangingPunct="1">
              <a:spcBef>
                <a:spcPct val="0"/>
              </a:spcBef>
            </a:pPr>
            <a:r>
              <a:rPr lang="en-US" altLang="da-DK" sz="1300" smtClean="0"/>
              <a:t>Genetisk teori for naturlig selektion </a:t>
            </a:r>
          </a:p>
        </p:txBody>
      </p:sp>
      <p:sp>
        <p:nvSpPr>
          <p:cNvPr id="257027"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00125" eaLnBrk="0" hangingPunct="0">
              <a:spcBef>
                <a:spcPct val="30000"/>
              </a:spcBef>
              <a:defRPr sz="1200">
                <a:solidFill>
                  <a:schemeClr val="tx1"/>
                </a:solidFill>
                <a:latin typeface="Arial" charset="0"/>
              </a:defRPr>
            </a:lvl1pPr>
            <a:lvl2pPr marL="742950" indent="-285750" defTabSz="1000125" eaLnBrk="0" hangingPunct="0">
              <a:spcBef>
                <a:spcPct val="30000"/>
              </a:spcBef>
              <a:defRPr sz="1200">
                <a:solidFill>
                  <a:schemeClr val="tx1"/>
                </a:solidFill>
                <a:latin typeface="Arial" charset="0"/>
              </a:defRPr>
            </a:lvl2pPr>
            <a:lvl3pPr marL="1143000" indent="-228600" defTabSz="1000125" eaLnBrk="0" hangingPunct="0">
              <a:spcBef>
                <a:spcPct val="30000"/>
              </a:spcBef>
              <a:defRPr sz="1200">
                <a:solidFill>
                  <a:schemeClr val="tx1"/>
                </a:solidFill>
                <a:latin typeface="Arial" charset="0"/>
              </a:defRPr>
            </a:lvl3pPr>
            <a:lvl4pPr marL="1600200" indent="-228600" defTabSz="1000125" eaLnBrk="0" hangingPunct="0">
              <a:spcBef>
                <a:spcPct val="30000"/>
              </a:spcBef>
              <a:defRPr sz="1200">
                <a:solidFill>
                  <a:schemeClr val="tx1"/>
                </a:solidFill>
                <a:latin typeface="Arial" charset="0"/>
              </a:defRPr>
            </a:lvl4pPr>
            <a:lvl5pPr marL="2057400" indent="-228600" defTabSz="1000125" eaLnBrk="0" hangingPunct="0">
              <a:spcBef>
                <a:spcPct val="30000"/>
              </a:spcBef>
              <a:defRPr sz="1200">
                <a:solidFill>
                  <a:schemeClr val="tx1"/>
                </a:solidFill>
                <a:latin typeface="Arial" charset="0"/>
              </a:defRPr>
            </a:lvl5pPr>
            <a:lvl6pPr marL="2514600" indent="-228600" defTabSz="1000125" eaLnBrk="0" fontAlgn="base" hangingPunct="0">
              <a:spcBef>
                <a:spcPct val="30000"/>
              </a:spcBef>
              <a:spcAft>
                <a:spcPct val="0"/>
              </a:spcAft>
              <a:defRPr sz="1200">
                <a:solidFill>
                  <a:schemeClr val="tx1"/>
                </a:solidFill>
                <a:latin typeface="Arial" charset="0"/>
              </a:defRPr>
            </a:lvl6pPr>
            <a:lvl7pPr marL="2971800" indent="-228600" defTabSz="1000125" eaLnBrk="0" fontAlgn="base" hangingPunct="0">
              <a:spcBef>
                <a:spcPct val="30000"/>
              </a:spcBef>
              <a:spcAft>
                <a:spcPct val="0"/>
              </a:spcAft>
              <a:defRPr sz="1200">
                <a:solidFill>
                  <a:schemeClr val="tx1"/>
                </a:solidFill>
                <a:latin typeface="Arial" charset="0"/>
              </a:defRPr>
            </a:lvl7pPr>
            <a:lvl8pPr marL="3429000" indent="-228600" defTabSz="1000125" eaLnBrk="0" fontAlgn="base" hangingPunct="0">
              <a:spcBef>
                <a:spcPct val="30000"/>
              </a:spcBef>
              <a:spcAft>
                <a:spcPct val="0"/>
              </a:spcAft>
              <a:defRPr sz="1200">
                <a:solidFill>
                  <a:schemeClr val="tx1"/>
                </a:solidFill>
                <a:latin typeface="Arial" charset="0"/>
              </a:defRPr>
            </a:lvl8pPr>
            <a:lvl9pPr marL="3886200" indent="-228600" defTabSz="1000125" eaLnBrk="0" fontAlgn="base" hangingPunct="0">
              <a:spcBef>
                <a:spcPct val="30000"/>
              </a:spcBef>
              <a:spcAft>
                <a:spcPct val="0"/>
              </a:spcAft>
              <a:defRPr sz="1200">
                <a:solidFill>
                  <a:schemeClr val="tx1"/>
                </a:solidFill>
                <a:latin typeface="Arial" charset="0"/>
              </a:defRPr>
            </a:lvl9pPr>
          </a:lstStyle>
          <a:p>
            <a:pPr eaLnBrk="1" hangingPunct="1">
              <a:spcBef>
                <a:spcPct val="0"/>
              </a:spcBef>
            </a:pPr>
            <a:endParaRPr lang="en-US" altLang="da-DK" sz="1300" smtClean="0"/>
          </a:p>
        </p:txBody>
      </p:sp>
      <p:sp>
        <p:nvSpPr>
          <p:cNvPr id="25702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00125" eaLnBrk="0" hangingPunct="0">
              <a:spcBef>
                <a:spcPct val="30000"/>
              </a:spcBef>
              <a:defRPr sz="1200">
                <a:solidFill>
                  <a:schemeClr val="tx1"/>
                </a:solidFill>
                <a:latin typeface="Arial" charset="0"/>
              </a:defRPr>
            </a:lvl1pPr>
            <a:lvl2pPr marL="742950" indent="-285750" defTabSz="1000125" eaLnBrk="0" hangingPunct="0">
              <a:spcBef>
                <a:spcPct val="30000"/>
              </a:spcBef>
              <a:defRPr sz="1200">
                <a:solidFill>
                  <a:schemeClr val="tx1"/>
                </a:solidFill>
                <a:latin typeface="Arial" charset="0"/>
              </a:defRPr>
            </a:lvl2pPr>
            <a:lvl3pPr marL="1143000" indent="-228600" defTabSz="1000125" eaLnBrk="0" hangingPunct="0">
              <a:spcBef>
                <a:spcPct val="30000"/>
              </a:spcBef>
              <a:defRPr sz="1200">
                <a:solidFill>
                  <a:schemeClr val="tx1"/>
                </a:solidFill>
                <a:latin typeface="Arial" charset="0"/>
              </a:defRPr>
            </a:lvl3pPr>
            <a:lvl4pPr marL="1600200" indent="-228600" defTabSz="1000125" eaLnBrk="0" hangingPunct="0">
              <a:spcBef>
                <a:spcPct val="30000"/>
              </a:spcBef>
              <a:defRPr sz="1200">
                <a:solidFill>
                  <a:schemeClr val="tx1"/>
                </a:solidFill>
                <a:latin typeface="Arial" charset="0"/>
              </a:defRPr>
            </a:lvl4pPr>
            <a:lvl5pPr marL="2057400" indent="-228600" defTabSz="1000125" eaLnBrk="0" hangingPunct="0">
              <a:spcBef>
                <a:spcPct val="30000"/>
              </a:spcBef>
              <a:defRPr sz="1200">
                <a:solidFill>
                  <a:schemeClr val="tx1"/>
                </a:solidFill>
                <a:latin typeface="Arial" charset="0"/>
              </a:defRPr>
            </a:lvl5pPr>
            <a:lvl6pPr marL="2514600" indent="-228600" defTabSz="1000125" eaLnBrk="0" fontAlgn="base" hangingPunct="0">
              <a:spcBef>
                <a:spcPct val="30000"/>
              </a:spcBef>
              <a:spcAft>
                <a:spcPct val="0"/>
              </a:spcAft>
              <a:defRPr sz="1200">
                <a:solidFill>
                  <a:schemeClr val="tx1"/>
                </a:solidFill>
                <a:latin typeface="Arial" charset="0"/>
              </a:defRPr>
            </a:lvl6pPr>
            <a:lvl7pPr marL="2971800" indent="-228600" defTabSz="1000125" eaLnBrk="0" fontAlgn="base" hangingPunct="0">
              <a:spcBef>
                <a:spcPct val="30000"/>
              </a:spcBef>
              <a:spcAft>
                <a:spcPct val="0"/>
              </a:spcAft>
              <a:defRPr sz="1200">
                <a:solidFill>
                  <a:schemeClr val="tx1"/>
                </a:solidFill>
                <a:latin typeface="Arial" charset="0"/>
              </a:defRPr>
            </a:lvl7pPr>
            <a:lvl8pPr marL="3429000" indent="-228600" defTabSz="1000125" eaLnBrk="0" fontAlgn="base" hangingPunct="0">
              <a:spcBef>
                <a:spcPct val="30000"/>
              </a:spcBef>
              <a:spcAft>
                <a:spcPct val="0"/>
              </a:spcAft>
              <a:defRPr sz="1200">
                <a:solidFill>
                  <a:schemeClr val="tx1"/>
                </a:solidFill>
                <a:latin typeface="Arial" charset="0"/>
              </a:defRPr>
            </a:lvl8pPr>
            <a:lvl9pPr marL="3886200" indent="-228600" defTabSz="1000125" eaLnBrk="0" fontAlgn="base" hangingPunct="0">
              <a:spcBef>
                <a:spcPct val="30000"/>
              </a:spcBef>
              <a:spcAft>
                <a:spcPct val="0"/>
              </a:spcAft>
              <a:defRPr sz="1200">
                <a:solidFill>
                  <a:schemeClr val="tx1"/>
                </a:solidFill>
                <a:latin typeface="Arial" charset="0"/>
              </a:defRPr>
            </a:lvl9pPr>
          </a:lstStyle>
          <a:p>
            <a:pPr eaLnBrk="1" hangingPunct="1">
              <a:spcBef>
                <a:spcPct val="0"/>
              </a:spcBef>
            </a:pPr>
            <a:fld id="{74C9AFC6-1C59-4847-AADE-FE80B7F163D1}" type="slidenum">
              <a:rPr lang="en-US" altLang="da-DK" sz="1300" smtClean="0"/>
              <a:pPr eaLnBrk="1" hangingPunct="1">
                <a:spcBef>
                  <a:spcPct val="0"/>
                </a:spcBef>
              </a:pPr>
              <a:t>121</a:t>
            </a:fld>
            <a:endParaRPr lang="en-US" altLang="da-DK" sz="1300" smtClean="0"/>
          </a:p>
        </p:txBody>
      </p:sp>
      <p:sp>
        <p:nvSpPr>
          <p:cNvPr id="257029" name="Rectangle 2"/>
          <p:cNvSpPr>
            <a:spLocks noGrp="1" noRot="1" noChangeAspect="1" noChangeArrowheads="1" noTextEdit="1"/>
          </p:cNvSpPr>
          <p:nvPr>
            <p:ph type="sldImg"/>
          </p:nvPr>
        </p:nvSpPr>
        <p:spPr>
          <a:ln/>
        </p:spPr>
      </p:sp>
      <p:sp>
        <p:nvSpPr>
          <p:cNvPr id="25703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da-DK" smtClean="0"/>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50"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00125" eaLnBrk="0" hangingPunct="0">
              <a:spcBef>
                <a:spcPct val="30000"/>
              </a:spcBef>
              <a:defRPr sz="1200">
                <a:solidFill>
                  <a:schemeClr val="tx1"/>
                </a:solidFill>
                <a:latin typeface="Arial" charset="0"/>
              </a:defRPr>
            </a:lvl1pPr>
            <a:lvl2pPr marL="742950" indent="-285750" defTabSz="1000125" eaLnBrk="0" hangingPunct="0">
              <a:spcBef>
                <a:spcPct val="30000"/>
              </a:spcBef>
              <a:defRPr sz="1200">
                <a:solidFill>
                  <a:schemeClr val="tx1"/>
                </a:solidFill>
                <a:latin typeface="Arial" charset="0"/>
              </a:defRPr>
            </a:lvl2pPr>
            <a:lvl3pPr marL="1143000" indent="-228600" defTabSz="1000125" eaLnBrk="0" hangingPunct="0">
              <a:spcBef>
                <a:spcPct val="30000"/>
              </a:spcBef>
              <a:defRPr sz="1200">
                <a:solidFill>
                  <a:schemeClr val="tx1"/>
                </a:solidFill>
                <a:latin typeface="Arial" charset="0"/>
              </a:defRPr>
            </a:lvl3pPr>
            <a:lvl4pPr marL="1600200" indent="-228600" defTabSz="1000125" eaLnBrk="0" hangingPunct="0">
              <a:spcBef>
                <a:spcPct val="30000"/>
              </a:spcBef>
              <a:defRPr sz="1200">
                <a:solidFill>
                  <a:schemeClr val="tx1"/>
                </a:solidFill>
                <a:latin typeface="Arial" charset="0"/>
              </a:defRPr>
            </a:lvl4pPr>
            <a:lvl5pPr marL="2057400" indent="-228600" defTabSz="1000125" eaLnBrk="0" hangingPunct="0">
              <a:spcBef>
                <a:spcPct val="30000"/>
              </a:spcBef>
              <a:defRPr sz="1200">
                <a:solidFill>
                  <a:schemeClr val="tx1"/>
                </a:solidFill>
                <a:latin typeface="Arial" charset="0"/>
              </a:defRPr>
            </a:lvl5pPr>
            <a:lvl6pPr marL="2514600" indent="-228600" defTabSz="1000125" eaLnBrk="0" fontAlgn="base" hangingPunct="0">
              <a:spcBef>
                <a:spcPct val="30000"/>
              </a:spcBef>
              <a:spcAft>
                <a:spcPct val="0"/>
              </a:spcAft>
              <a:defRPr sz="1200">
                <a:solidFill>
                  <a:schemeClr val="tx1"/>
                </a:solidFill>
                <a:latin typeface="Arial" charset="0"/>
              </a:defRPr>
            </a:lvl6pPr>
            <a:lvl7pPr marL="2971800" indent="-228600" defTabSz="1000125" eaLnBrk="0" fontAlgn="base" hangingPunct="0">
              <a:spcBef>
                <a:spcPct val="30000"/>
              </a:spcBef>
              <a:spcAft>
                <a:spcPct val="0"/>
              </a:spcAft>
              <a:defRPr sz="1200">
                <a:solidFill>
                  <a:schemeClr val="tx1"/>
                </a:solidFill>
                <a:latin typeface="Arial" charset="0"/>
              </a:defRPr>
            </a:lvl7pPr>
            <a:lvl8pPr marL="3429000" indent="-228600" defTabSz="1000125" eaLnBrk="0" fontAlgn="base" hangingPunct="0">
              <a:spcBef>
                <a:spcPct val="30000"/>
              </a:spcBef>
              <a:spcAft>
                <a:spcPct val="0"/>
              </a:spcAft>
              <a:defRPr sz="1200">
                <a:solidFill>
                  <a:schemeClr val="tx1"/>
                </a:solidFill>
                <a:latin typeface="Arial" charset="0"/>
              </a:defRPr>
            </a:lvl8pPr>
            <a:lvl9pPr marL="3886200" indent="-228600" defTabSz="1000125" eaLnBrk="0" fontAlgn="base" hangingPunct="0">
              <a:spcBef>
                <a:spcPct val="30000"/>
              </a:spcBef>
              <a:spcAft>
                <a:spcPct val="0"/>
              </a:spcAft>
              <a:defRPr sz="1200">
                <a:solidFill>
                  <a:schemeClr val="tx1"/>
                </a:solidFill>
                <a:latin typeface="Arial" charset="0"/>
              </a:defRPr>
            </a:lvl9pPr>
          </a:lstStyle>
          <a:p>
            <a:pPr eaLnBrk="1" hangingPunct="1">
              <a:spcBef>
                <a:spcPct val="0"/>
              </a:spcBef>
            </a:pPr>
            <a:r>
              <a:rPr lang="en-US" altLang="da-DK" sz="1300" smtClean="0"/>
              <a:t>Genetisk teori for naturlig selektion </a:t>
            </a:r>
          </a:p>
        </p:txBody>
      </p:sp>
      <p:sp>
        <p:nvSpPr>
          <p:cNvPr id="258051"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00125" eaLnBrk="0" hangingPunct="0">
              <a:spcBef>
                <a:spcPct val="30000"/>
              </a:spcBef>
              <a:defRPr sz="1200">
                <a:solidFill>
                  <a:schemeClr val="tx1"/>
                </a:solidFill>
                <a:latin typeface="Arial" charset="0"/>
              </a:defRPr>
            </a:lvl1pPr>
            <a:lvl2pPr marL="742950" indent="-285750" defTabSz="1000125" eaLnBrk="0" hangingPunct="0">
              <a:spcBef>
                <a:spcPct val="30000"/>
              </a:spcBef>
              <a:defRPr sz="1200">
                <a:solidFill>
                  <a:schemeClr val="tx1"/>
                </a:solidFill>
                <a:latin typeface="Arial" charset="0"/>
              </a:defRPr>
            </a:lvl2pPr>
            <a:lvl3pPr marL="1143000" indent="-228600" defTabSz="1000125" eaLnBrk="0" hangingPunct="0">
              <a:spcBef>
                <a:spcPct val="30000"/>
              </a:spcBef>
              <a:defRPr sz="1200">
                <a:solidFill>
                  <a:schemeClr val="tx1"/>
                </a:solidFill>
                <a:latin typeface="Arial" charset="0"/>
              </a:defRPr>
            </a:lvl3pPr>
            <a:lvl4pPr marL="1600200" indent="-228600" defTabSz="1000125" eaLnBrk="0" hangingPunct="0">
              <a:spcBef>
                <a:spcPct val="30000"/>
              </a:spcBef>
              <a:defRPr sz="1200">
                <a:solidFill>
                  <a:schemeClr val="tx1"/>
                </a:solidFill>
                <a:latin typeface="Arial" charset="0"/>
              </a:defRPr>
            </a:lvl4pPr>
            <a:lvl5pPr marL="2057400" indent="-228600" defTabSz="1000125" eaLnBrk="0" hangingPunct="0">
              <a:spcBef>
                <a:spcPct val="30000"/>
              </a:spcBef>
              <a:defRPr sz="1200">
                <a:solidFill>
                  <a:schemeClr val="tx1"/>
                </a:solidFill>
                <a:latin typeface="Arial" charset="0"/>
              </a:defRPr>
            </a:lvl5pPr>
            <a:lvl6pPr marL="2514600" indent="-228600" defTabSz="1000125" eaLnBrk="0" fontAlgn="base" hangingPunct="0">
              <a:spcBef>
                <a:spcPct val="30000"/>
              </a:spcBef>
              <a:spcAft>
                <a:spcPct val="0"/>
              </a:spcAft>
              <a:defRPr sz="1200">
                <a:solidFill>
                  <a:schemeClr val="tx1"/>
                </a:solidFill>
                <a:latin typeface="Arial" charset="0"/>
              </a:defRPr>
            </a:lvl6pPr>
            <a:lvl7pPr marL="2971800" indent="-228600" defTabSz="1000125" eaLnBrk="0" fontAlgn="base" hangingPunct="0">
              <a:spcBef>
                <a:spcPct val="30000"/>
              </a:spcBef>
              <a:spcAft>
                <a:spcPct val="0"/>
              </a:spcAft>
              <a:defRPr sz="1200">
                <a:solidFill>
                  <a:schemeClr val="tx1"/>
                </a:solidFill>
                <a:latin typeface="Arial" charset="0"/>
              </a:defRPr>
            </a:lvl7pPr>
            <a:lvl8pPr marL="3429000" indent="-228600" defTabSz="1000125" eaLnBrk="0" fontAlgn="base" hangingPunct="0">
              <a:spcBef>
                <a:spcPct val="30000"/>
              </a:spcBef>
              <a:spcAft>
                <a:spcPct val="0"/>
              </a:spcAft>
              <a:defRPr sz="1200">
                <a:solidFill>
                  <a:schemeClr val="tx1"/>
                </a:solidFill>
                <a:latin typeface="Arial" charset="0"/>
              </a:defRPr>
            </a:lvl8pPr>
            <a:lvl9pPr marL="3886200" indent="-228600" defTabSz="1000125" eaLnBrk="0" fontAlgn="base" hangingPunct="0">
              <a:spcBef>
                <a:spcPct val="30000"/>
              </a:spcBef>
              <a:spcAft>
                <a:spcPct val="0"/>
              </a:spcAft>
              <a:defRPr sz="1200">
                <a:solidFill>
                  <a:schemeClr val="tx1"/>
                </a:solidFill>
                <a:latin typeface="Arial" charset="0"/>
              </a:defRPr>
            </a:lvl9pPr>
          </a:lstStyle>
          <a:p>
            <a:pPr eaLnBrk="1" hangingPunct="1">
              <a:spcBef>
                <a:spcPct val="0"/>
              </a:spcBef>
            </a:pPr>
            <a:endParaRPr lang="en-US" altLang="da-DK" sz="1300" smtClean="0"/>
          </a:p>
        </p:txBody>
      </p:sp>
      <p:sp>
        <p:nvSpPr>
          <p:cNvPr id="25805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00125" eaLnBrk="0" hangingPunct="0">
              <a:spcBef>
                <a:spcPct val="30000"/>
              </a:spcBef>
              <a:defRPr sz="1200">
                <a:solidFill>
                  <a:schemeClr val="tx1"/>
                </a:solidFill>
                <a:latin typeface="Arial" charset="0"/>
              </a:defRPr>
            </a:lvl1pPr>
            <a:lvl2pPr marL="742950" indent="-285750" defTabSz="1000125" eaLnBrk="0" hangingPunct="0">
              <a:spcBef>
                <a:spcPct val="30000"/>
              </a:spcBef>
              <a:defRPr sz="1200">
                <a:solidFill>
                  <a:schemeClr val="tx1"/>
                </a:solidFill>
                <a:latin typeface="Arial" charset="0"/>
              </a:defRPr>
            </a:lvl2pPr>
            <a:lvl3pPr marL="1143000" indent="-228600" defTabSz="1000125" eaLnBrk="0" hangingPunct="0">
              <a:spcBef>
                <a:spcPct val="30000"/>
              </a:spcBef>
              <a:defRPr sz="1200">
                <a:solidFill>
                  <a:schemeClr val="tx1"/>
                </a:solidFill>
                <a:latin typeface="Arial" charset="0"/>
              </a:defRPr>
            </a:lvl3pPr>
            <a:lvl4pPr marL="1600200" indent="-228600" defTabSz="1000125" eaLnBrk="0" hangingPunct="0">
              <a:spcBef>
                <a:spcPct val="30000"/>
              </a:spcBef>
              <a:defRPr sz="1200">
                <a:solidFill>
                  <a:schemeClr val="tx1"/>
                </a:solidFill>
                <a:latin typeface="Arial" charset="0"/>
              </a:defRPr>
            </a:lvl4pPr>
            <a:lvl5pPr marL="2057400" indent="-228600" defTabSz="1000125" eaLnBrk="0" hangingPunct="0">
              <a:spcBef>
                <a:spcPct val="30000"/>
              </a:spcBef>
              <a:defRPr sz="1200">
                <a:solidFill>
                  <a:schemeClr val="tx1"/>
                </a:solidFill>
                <a:latin typeface="Arial" charset="0"/>
              </a:defRPr>
            </a:lvl5pPr>
            <a:lvl6pPr marL="2514600" indent="-228600" defTabSz="1000125" eaLnBrk="0" fontAlgn="base" hangingPunct="0">
              <a:spcBef>
                <a:spcPct val="30000"/>
              </a:spcBef>
              <a:spcAft>
                <a:spcPct val="0"/>
              </a:spcAft>
              <a:defRPr sz="1200">
                <a:solidFill>
                  <a:schemeClr val="tx1"/>
                </a:solidFill>
                <a:latin typeface="Arial" charset="0"/>
              </a:defRPr>
            </a:lvl6pPr>
            <a:lvl7pPr marL="2971800" indent="-228600" defTabSz="1000125" eaLnBrk="0" fontAlgn="base" hangingPunct="0">
              <a:spcBef>
                <a:spcPct val="30000"/>
              </a:spcBef>
              <a:spcAft>
                <a:spcPct val="0"/>
              </a:spcAft>
              <a:defRPr sz="1200">
                <a:solidFill>
                  <a:schemeClr val="tx1"/>
                </a:solidFill>
                <a:latin typeface="Arial" charset="0"/>
              </a:defRPr>
            </a:lvl7pPr>
            <a:lvl8pPr marL="3429000" indent="-228600" defTabSz="1000125" eaLnBrk="0" fontAlgn="base" hangingPunct="0">
              <a:spcBef>
                <a:spcPct val="30000"/>
              </a:spcBef>
              <a:spcAft>
                <a:spcPct val="0"/>
              </a:spcAft>
              <a:defRPr sz="1200">
                <a:solidFill>
                  <a:schemeClr val="tx1"/>
                </a:solidFill>
                <a:latin typeface="Arial" charset="0"/>
              </a:defRPr>
            </a:lvl8pPr>
            <a:lvl9pPr marL="3886200" indent="-228600" defTabSz="1000125" eaLnBrk="0" fontAlgn="base" hangingPunct="0">
              <a:spcBef>
                <a:spcPct val="30000"/>
              </a:spcBef>
              <a:spcAft>
                <a:spcPct val="0"/>
              </a:spcAft>
              <a:defRPr sz="1200">
                <a:solidFill>
                  <a:schemeClr val="tx1"/>
                </a:solidFill>
                <a:latin typeface="Arial" charset="0"/>
              </a:defRPr>
            </a:lvl9pPr>
          </a:lstStyle>
          <a:p>
            <a:pPr eaLnBrk="1" hangingPunct="1">
              <a:spcBef>
                <a:spcPct val="0"/>
              </a:spcBef>
            </a:pPr>
            <a:fld id="{5915AF0E-DB3E-4D5C-AAAB-2C6EB663E13C}" type="slidenum">
              <a:rPr lang="en-US" altLang="da-DK" sz="1300" smtClean="0"/>
              <a:pPr eaLnBrk="1" hangingPunct="1">
                <a:spcBef>
                  <a:spcPct val="0"/>
                </a:spcBef>
              </a:pPr>
              <a:t>122</a:t>
            </a:fld>
            <a:endParaRPr lang="en-US" altLang="da-DK" sz="1300" smtClean="0"/>
          </a:p>
        </p:txBody>
      </p:sp>
      <p:sp>
        <p:nvSpPr>
          <p:cNvPr id="258053" name="Rectangle 2"/>
          <p:cNvSpPr>
            <a:spLocks noGrp="1" noRot="1" noChangeAspect="1" noChangeArrowheads="1" noTextEdit="1"/>
          </p:cNvSpPr>
          <p:nvPr>
            <p:ph type="sldImg"/>
          </p:nvPr>
        </p:nvSpPr>
        <p:spPr>
          <a:ln/>
        </p:spPr>
      </p:sp>
      <p:sp>
        <p:nvSpPr>
          <p:cNvPr id="25805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da-DK" smtClean="0"/>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074"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00125" eaLnBrk="0" hangingPunct="0">
              <a:spcBef>
                <a:spcPct val="30000"/>
              </a:spcBef>
              <a:defRPr sz="1200">
                <a:solidFill>
                  <a:schemeClr val="tx1"/>
                </a:solidFill>
                <a:latin typeface="Arial" charset="0"/>
              </a:defRPr>
            </a:lvl1pPr>
            <a:lvl2pPr marL="742950" indent="-285750" defTabSz="1000125" eaLnBrk="0" hangingPunct="0">
              <a:spcBef>
                <a:spcPct val="30000"/>
              </a:spcBef>
              <a:defRPr sz="1200">
                <a:solidFill>
                  <a:schemeClr val="tx1"/>
                </a:solidFill>
                <a:latin typeface="Arial" charset="0"/>
              </a:defRPr>
            </a:lvl2pPr>
            <a:lvl3pPr marL="1143000" indent="-228600" defTabSz="1000125" eaLnBrk="0" hangingPunct="0">
              <a:spcBef>
                <a:spcPct val="30000"/>
              </a:spcBef>
              <a:defRPr sz="1200">
                <a:solidFill>
                  <a:schemeClr val="tx1"/>
                </a:solidFill>
                <a:latin typeface="Arial" charset="0"/>
              </a:defRPr>
            </a:lvl3pPr>
            <a:lvl4pPr marL="1600200" indent="-228600" defTabSz="1000125" eaLnBrk="0" hangingPunct="0">
              <a:spcBef>
                <a:spcPct val="30000"/>
              </a:spcBef>
              <a:defRPr sz="1200">
                <a:solidFill>
                  <a:schemeClr val="tx1"/>
                </a:solidFill>
                <a:latin typeface="Arial" charset="0"/>
              </a:defRPr>
            </a:lvl4pPr>
            <a:lvl5pPr marL="2057400" indent="-228600" defTabSz="1000125" eaLnBrk="0" hangingPunct="0">
              <a:spcBef>
                <a:spcPct val="30000"/>
              </a:spcBef>
              <a:defRPr sz="1200">
                <a:solidFill>
                  <a:schemeClr val="tx1"/>
                </a:solidFill>
                <a:latin typeface="Arial" charset="0"/>
              </a:defRPr>
            </a:lvl5pPr>
            <a:lvl6pPr marL="2514600" indent="-228600" defTabSz="1000125" eaLnBrk="0" fontAlgn="base" hangingPunct="0">
              <a:spcBef>
                <a:spcPct val="30000"/>
              </a:spcBef>
              <a:spcAft>
                <a:spcPct val="0"/>
              </a:spcAft>
              <a:defRPr sz="1200">
                <a:solidFill>
                  <a:schemeClr val="tx1"/>
                </a:solidFill>
                <a:latin typeface="Arial" charset="0"/>
              </a:defRPr>
            </a:lvl6pPr>
            <a:lvl7pPr marL="2971800" indent="-228600" defTabSz="1000125" eaLnBrk="0" fontAlgn="base" hangingPunct="0">
              <a:spcBef>
                <a:spcPct val="30000"/>
              </a:spcBef>
              <a:spcAft>
                <a:spcPct val="0"/>
              </a:spcAft>
              <a:defRPr sz="1200">
                <a:solidFill>
                  <a:schemeClr val="tx1"/>
                </a:solidFill>
                <a:latin typeface="Arial" charset="0"/>
              </a:defRPr>
            </a:lvl7pPr>
            <a:lvl8pPr marL="3429000" indent="-228600" defTabSz="1000125" eaLnBrk="0" fontAlgn="base" hangingPunct="0">
              <a:spcBef>
                <a:spcPct val="30000"/>
              </a:spcBef>
              <a:spcAft>
                <a:spcPct val="0"/>
              </a:spcAft>
              <a:defRPr sz="1200">
                <a:solidFill>
                  <a:schemeClr val="tx1"/>
                </a:solidFill>
                <a:latin typeface="Arial" charset="0"/>
              </a:defRPr>
            </a:lvl8pPr>
            <a:lvl9pPr marL="3886200" indent="-228600" defTabSz="1000125" eaLnBrk="0" fontAlgn="base" hangingPunct="0">
              <a:spcBef>
                <a:spcPct val="30000"/>
              </a:spcBef>
              <a:spcAft>
                <a:spcPct val="0"/>
              </a:spcAft>
              <a:defRPr sz="1200">
                <a:solidFill>
                  <a:schemeClr val="tx1"/>
                </a:solidFill>
                <a:latin typeface="Arial" charset="0"/>
              </a:defRPr>
            </a:lvl9pPr>
          </a:lstStyle>
          <a:p>
            <a:pPr eaLnBrk="1" hangingPunct="1">
              <a:spcBef>
                <a:spcPct val="0"/>
              </a:spcBef>
            </a:pPr>
            <a:r>
              <a:rPr lang="en-US" altLang="da-DK" sz="1300" smtClean="0"/>
              <a:t>Genetisk teori for naturlig selektion </a:t>
            </a:r>
          </a:p>
        </p:txBody>
      </p:sp>
      <p:sp>
        <p:nvSpPr>
          <p:cNvPr id="259075"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00125" eaLnBrk="0" hangingPunct="0">
              <a:spcBef>
                <a:spcPct val="30000"/>
              </a:spcBef>
              <a:defRPr sz="1200">
                <a:solidFill>
                  <a:schemeClr val="tx1"/>
                </a:solidFill>
                <a:latin typeface="Arial" charset="0"/>
              </a:defRPr>
            </a:lvl1pPr>
            <a:lvl2pPr marL="742950" indent="-285750" defTabSz="1000125" eaLnBrk="0" hangingPunct="0">
              <a:spcBef>
                <a:spcPct val="30000"/>
              </a:spcBef>
              <a:defRPr sz="1200">
                <a:solidFill>
                  <a:schemeClr val="tx1"/>
                </a:solidFill>
                <a:latin typeface="Arial" charset="0"/>
              </a:defRPr>
            </a:lvl2pPr>
            <a:lvl3pPr marL="1143000" indent="-228600" defTabSz="1000125" eaLnBrk="0" hangingPunct="0">
              <a:spcBef>
                <a:spcPct val="30000"/>
              </a:spcBef>
              <a:defRPr sz="1200">
                <a:solidFill>
                  <a:schemeClr val="tx1"/>
                </a:solidFill>
                <a:latin typeface="Arial" charset="0"/>
              </a:defRPr>
            </a:lvl3pPr>
            <a:lvl4pPr marL="1600200" indent="-228600" defTabSz="1000125" eaLnBrk="0" hangingPunct="0">
              <a:spcBef>
                <a:spcPct val="30000"/>
              </a:spcBef>
              <a:defRPr sz="1200">
                <a:solidFill>
                  <a:schemeClr val="tx1"/>
                </a:solidFill>
                <a:latin typeface="Arial" charset="0"/>
              </a:defRPr>
            </a:lvl4pPr>
            <a:lvl5pPr marL="2057400" indent="-228600" defTabSz="1000125" eaLnBrk="0" hangingPunct="0">
              <a:spcBef>
                <a:spcPct val="30000"/>
              </a:spcBef>
              <a:defRPr sz="1200">
                <a:solidFill>
                  <a:schemeClr val="tx1"/>
                </a:solidFill>
                <a:latin typeface="Arial" charset="0"/>
              </a:defRPr>
            </a:lvl5pPr>
            <a:lvl6pPr marL="2514600" indent="-228600" defTabSz="1000125" eaLnBrk="0" fontAlgn="base" hangingPunct="0">
              <a:spcBef>
                <a:spcPct val="30000"/>
              </a:spcBef>
              <a:spcAft>
                <a:spcPct val="0"/>
              </a:spcAft>
              <a:defRPr sz="1200">
                <a:solidFill>
                  <a:schemeClr val="tx1"/>
                </a:solidFill>
                <a:latin typeface="Arial" charset="0"/>
              </a:defRPr>
            </a:lvl6pPr>
            <a:lvl7pPr marL="2971800" indent="-228600" defTabSz="1000125" eaLnBrk="0" fontAlgn="base" hangingPunct="0">
              <a:spcBef>
                <a:spcPct val="30000"/>
              </a:spcBef>
              <a:spcAft>
                <a:spcPct val="0"/>
              </a:spcAft>
              <a:defRPr sz="1200">
                <a:solidFill>
                  <a:schemeClr val="tx1"/>
                </a:solidFill>
                <a:latin typeface="Arial" charset="0"/>
              </a:defRPr>
            </a:lvl7pPr>
            <a:lvl8pPr marL="3429000" indent="-228600" defTabSz="1000125" eaLnBrk="0" fontAlgn="base" hangingPunct="0">
              <a:spcBef>
                <a:spcPct val="30000"/>
              </a:spcBef>
              <a:spcAft>
                <a:spcPct val="0"/>
              </a:spcAft>
              <a:defRPr sz="1200">
                <a:solidFill>
                  <a:schemeClr val="tx1"/>
                </a:solidFill>
                <a:latin typeface="Arial" charset="0"/>
              </a:defRPr>
            </a:lvl8pPr>
            <a:lvl9pPr marL="3886200" indent="-228600" defTabSz="1000125" eaLnBrk="0" fontAlgn="base" hangingPunct="0">
              <a:spcBef>
                <a:spcPct val="30000"/>
              </a:spcBef>
              <a:spcAft>
                <a:spcPct val="0"/>
              </a:spcAft>
              <a:defRPr sz="1200">
                <a:solidFill>
                  <a:schemeClr val="tx1"/>
                </a:solidFill>
                <a:latin typeface="Arial" charset="0"/>
              </a:defRPr>
            </a:lvl9pPr>
          </a:lstStyle>
          <a:p>
            <a:pPr eaLnBrk="1" hangingPunct="1">
              <a:spcBef>
                <a:spcPct val="0"/>
              </a:spcBef>
            </a:pPr>
            <a:endParaRPr lang="en-US" altLang="da-DK" sz="1300" smtClean="0"/>
          </a:p>
        </p:txBody>
      </p:sp>
      <p:sp>
        <p:nvSpPr>
          <p:cNvPr id="25907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00125" eaLnBrk="0" hangingPunct="0">
              <a:spcBef>
                <a:spcPct val="30000"/>
              </a:spcBef>
              <a:defRPr sz="1200">
                <a:solidFill>
                  <a:schemeClr val="tx1"/>
                </a:solidFill>
                <a:latin typeface="Arial" charset="0"/>
              </a:defRPr>
            </a:lvl1pPr>
            <a:lvl2pPr marL="742950" indent="-285750" defTabSz="1000125" eaLnBrk="0" hangingPunct="0">
              <a:spcBef>
                <a:spcPct val="30000"/>
              </a:spcBef>
              <a:defRPr sz="1200">
                <a:solidFill>
                  <a:schemeClr val="tx1"/>
                </a:solidFill>
                <a:latin typeface="Arial" charset="0"/>
              </a:defRPr>
            </a:lvl2pPr>
            <a:lvl3pPr marL="1143000" indent="-228600" defTabSz="1000125" eaLnBrk="0" hangingPunct="0">
              <a:spcBef>
                <a:spcPct val="30000"/>
              </a:spcBef>
              <a:defRPr sz="1200">
                <a:solidFill>
                  <a:schemeClr val="tx1"/>
                </a:solidFill>
                <a:latin typeface="Arial" charset="0"/>
              </a:defRPr>
            </a:lvl3pPr>
            <a:lvl4pPr marL="1600200" indent="-228600" defTabSz="1000125" eaLnBrk="0" hangingPunct="0">
              <a:spcBef>
                <a:spcPct val="30000"/>
              </a:spcBef>
              <a:defRPr sz="1200">
                <a:solidFill>
                  <a:schemeClr val="tx1"/>
                </a:solidFill>
                <a:latin typeface="Arial" charset="0"/>
              </a:defRPr>
            </a:lvl4pPr>
            <a:lvl5pPr marL="2057400" indent="-228600" defTabSz="1000125" eaLnBrk="0" hangingPunct="0">
              <a:spcBef>
                <a:spcPct val="30000"/>
              </a:spcBef>
              <a:defRPr sz="1200">
                <a:solidFill>
                  <a:schemeClr val="tx1"/>
                </a:solidFill>
                <a:latin typeface="Arial" charset="0"/>
              </a:defRPr>
            </a:lvl5pPr>
            <a:lvl6pPr marL="2514600" indent="-228600" defTabSz="1000125" eaLnBrk="0" fontAlgn="base" hangingPunct="0">
              <a:spcBef>
                <a:spcPct val="30000"/>
              </a:spcBef>
              <a:spcAft>
                <a:spcPct val="0"/>
              </a:spcAft>
              <a:defRPr sz="1200">
                <a:solidFill>
                  <a:schemeClr val="tx1"/>
                </a:solidFill>
                <a:latin typeface="Arial" charset="0"/>
              </a:defRPr>
            </a:lvl6pPr>
            <a:lvl7pPr marL="2971800" indent="-228600" defTabSz="1000125" eaLnBrk="0" fontAlgn="base" hangingPunct="0">
              <a:spcBef>
                <a:spcPct val="30000"/>
              </a:spcBef>
              <a:spcAft>
                <a:spcPct val="0"/>
              </a:spcAft>
              <a:defRPr sz="1200">
                <a:solidFill>
                  <a:schemeClr val="tx1"/>
                </a:solidFill>
                <a:latin typeface="Arial" charset="0"/>
              </a:defRPr>
            </a:lvl7pPr>
            <a:lvl8pPr marL="3429000" indent="-228600" defTabSz="1000125" eaLnBrk="0" fontAlgn="base" hangingPunct="0">
              <a:spcBef>
                <a:spcPct val="30000"/>
              </a:spcBef>
              <a:spcAft>
                <a:spcPct val="0"/>
              </a:spcAft>
              <a:defRPr sz="1200">
                <a:solidFill>
                  <a:schemeClr val="tx1"/>
                </a:solidFill>
                <a:latin typeface="Arial" charset="0"/>
              </a:defRPr>
            </a:lvl8pPr>
            <a:lvl9pPr marL="3886200" indent="-228600" defTabSz="1000125" eaLnBrk="0" fontAlgn="base" hangingPunct="0">
              <a:spcBef>
                <a:spcPct val="30000"/>
              </a:spcBef>
              <a:spcAft>
                <a:spcPct val="0"/>
              </a:spcAft>
              <a:defRPr sz="1200">
                <a:solidFill>
                  <a:schemeClr val="tx1"/>
                </a:solidFill>
                <a:latin typeface="Arial" charset="0"/>
              </a:defRPr>
            </a:lvl9pPr>
          </a:lstStyle>
          <a:p>
            <a:pPr eaLnBrk="1" hangingPunct="1">
              <a:spcBef>
                <a:spcPct val="0"/>
              </a:spcBef>
            </a:pPr>
            <a:fld id="{635FF994-24A6-4EC8-B991-A9EF87F3AA6D}" type="slidenum">
              <a:rPr lang="en-US" altLang="da-DK" sz="1300" smtClean="0"/>
              <a:pPr eaLnBrk="1" hangingPunct="1">
                <a:spcBef>
                  <a:spcPct val="0"/>
                </a:spcBef>
              </a:pPr>
              <a:t>123</a:t>
            </a:fld>
            <a:endParaRPr lang="en-US" altLang="da-DK" sz="1300" smtClean="0"/>
          </a:p>
        </p:txBody>
      </p:sp>
      <p:sp>
        <p:nvSpPr>
          <p:cNvPr id="259077" name="Rectangle 2"/>
          <p:cNvSpPr>
            <a:spLocks noGrp="1" noRot="1" noChangeAspect="1" noChangeArrowheads="1" noTextEdit="1"/>
          </p:cNvSpPr>
          <p:nvPr>
            <p:ph type="sldImg"/>
          </p:nvPr>
        </p:nvSpPr>
        <p:spPr>
          <a:ln/>
        </p:spPr>
      </p:sp>
      <p:sp>
        <p:nvSpPr>
          <p:cNvPr id="25907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da-DK" smtClean="0"/>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098"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00125" eaLnBrk="0" hangingPunct="0">
              <a:spcBef>
                <a:spcPct val="30000"/>
              </a:spcBef>
              <a:defRPr sz="1200">
                <a:solidFill>
                  <a:schemeClr val="tx1"/>
                </a:solidFill>
                <a:latin typeface="Arial" charset="0"/>
              </a:defRPr>
            </a:lvl1pPr>
            <a:lvl2pPr marL="742950" indent="-285750" defTabSz="1000125" eaLnBrk="0" hangingPunct="0">
              <a:spcBef>
                <a:spcPct val="30000"/>
              </a:spcBef>
              <a:defRPr sz="1200">
                <a:solidFill>
                  <a:schemeClr val="tx1"/>
                </a:solidFill>
                <a:latin typeface="Arial" charset="0"/>
              </a:defRPr>
            </a:lvl2pPr>
            <a:lvl3pPr marL="1143000" indent="-228600" defTabSz="1000125" eaLnBrk="0" hangingPunct="0">
              <a:spcBef>
                <a:spcPct val="30000"/>
              </a:spcBef>
              <a:defRPr sz="1200">
                <a:solidFill>
                  <a:schemeClr val="tx1"/>
                </a:solidFill>
                <a:latin typeface="Arial" charset="0"/>
              </a:defRPr>
            </a:lvl3pPr>
            <a:lvl4pPr marL="1600200" indent="-228600" defTabSz="1000125" eaLnBrk="0" hangingPunct="0">
              <a:spcBef>
                <a:spcPct val="30000"/>
              </a:spcBef>
              <a:defRPr sz="1200">
                <a:solidFill>
                  <a:schemeClr val="tx1"/>
                </a:solidFill>
                <a:latin typeface="Arial" charset="0"/>
              </a:defRPr>
            </a:lvl4pPr>
            <a:lvl5pPr marL="2057400" indent="-228600" defTabSz="1000125" eaLnBrk="0" hangingPunct="0">
              <a:spcBef>
                <a:spcPct val="30000"/>
              </a:spcBef>
              <a:defRPr sz="1200">
                <a:solidFill>
                  <a:schemeClr val="tx1"/>
                </a:solidFill>
                <a:latin typeface="Arial" charset="0"/>
              </a:defRPr>
            </a:lvl5pPr>
            <a:lvl6pPr marL="2514600" indent="-228600" defTabSz="1000125" eaLnBrk="0" fontAlgn="base" hangingPunct="0">
              <a:spcBef>
                <a:spcPct val="30000"/>
              </a:spcBef>
              <a:spcAft>
                <a:spcPct val="0"/>
              </a:spcAft>
              <a:defRPr sz="1200">
                <a:solidFill>
                  <a:schemeClr val="tx1"/>
                </a:solidFill>
                <a:latin typeface="Arial" charset="0"/>
              </a:defRPr>
            </a:lvl6pPr>
            <a:lvl7pPr marL="2971800" indent="-228600" defTabSz="1000125" eaLnBrk="0" fontAlgn="base" hangingPunct="0">
              <a:spcBef>
                <a:spcPct val="30000"/>
              </a:spcBef>
              <a:spcAft>
                <a:spcPct val="0"/>
              </a:spcAft>
              <a:defRPr sz="1200">
                <a:solidFill>
                  <a:schemeClr val="tx1"/>
                </a:solidFill>
                <a:latin typeface="Arial" charset="0"/>
              </a:defRPr>
            </a:lvl7pPr>
            <a:lvl8pPr marL="3429000" indent="-228600" defTabSz="1000125" eaLnBrk="0" fontAlgn="base" hangingPunct="0">
              <a:spcBef>
                <a:spcPct val="30000"/>
              </a:spcBef>
              <a:spcAft>
                <a:spcPct val="0"/>
              </a:spcAft>
              <a:defRPr sz="1200">
                <a:solidFill>
                  <a:schemeClr val="tx1"/>
                </a:solidFill>
                <a:latin typeface="Arial" charset="0"/>
              </a:defRPr>
            </a:lvl8pPr>
            <a:lvl9pPr marL="3886200" indent="-228600" defTabSz="1000125" eaLnBrk="0" fontAlgn="base" hangingPunct="0">
              <a:spcBef>
                <a:spcPct val="30000"/>
              </a:spcBef>
              <a:spcAft>
                <a:spcPct val="0"/>
              </a:spcAft>
              <a:defRPr sz="1200">
                <a:solidFill>
                  <a:schemeClr val="tx1"/>
                </a:solidFill>
                <a:latin typeface="Arial" charset="0"/>
              </a:defRPr>
            </a:lvl9pPr>
          </a:lstStyle>
          <a:p>
            <a:pPr eaLnBrk="1" hangingPunct="1">
              <a:spcBef>
                <a:spcPct val="0"/>
              </a:spcBef>
            </a:pPr>
            <a:r>
              <a:rPr lang="en-US" altLang="da-DK" sz="1300" smtClean="0"/>
              <a:t>Genetisk teori for naturlig selektion </a:t>
            </a:r>
          </a:p>
        </p:txBody>
      </p:sp>
      <p:sp>
        <p:nvSpPr>
          <p:cNvPr id="260099"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00125" eaLnBrk="0" hangingPunct="0">
              <a:spcBef>
                <a:spcPct val="30000"/>
              </a:spcBef>
              <a:defRPr sz="1200">
                <a:solidFill>
                  <a:schemeClr val="tx1"/>
                </a:solidFill>
                <a:latin typeface="Arial" charset="0"/>
              </a:defRPr>
            </a:lvl1pPr>
            <a:lvl2pPr marL="742950" indent="-285750" defTabSz="1000125" eaLnBrk="0" hangingPunct="0">
              <a:spcBef>
                <a:spcPct val="30000"/>
              </a:spcBef>
              <a:defRPr sz="1200">
                <a:solidFill>
                  <a:schemeClr val="tx1"/>
                </a:solidFill>
                <a:latin typeface="Arial" charset="0"/>
              </a:defRPr>
            </a:lvl2pPr>
            <a:lvl3pPr marL="1143000" indent="-228600" defTabSz="1000125" eaLnBrk="0" hangingPunct="0">
              <a:spcBef>
                <a:spcPct val="30000"/>
              </a:spcBef>
              <a:defRPr sz="1200">
                <a:solidFill>
                  <a:schemeClr val="tx1"/>
                </a:solidFill>
                <a:latin typeface="Arial" charset="0"/>
              </a:defRPr>
            </a:lvl3pPr>
            <a:lvl4pPr marL="1600200" indent="-228600" defTabSz="1000125" eaLnBrk="0" hangingPunct="0">
              <a:spcBef>
                <a:spcPct val="30000"/>
              </a:spcBef>
              <a:defRPr sz="1200">
                <a:solidFill>
                  <a:schemeClr val="tx1"/>
                </a:solidFill>
                <a:latin typeface="Arial" charset="0"/>
              </a:defRPr>
            </a:lvl4pPr>
            <a:lvl5pPr marL="2057400" indent="-228600" defTabSz="1000125" eaLnBrk="0" hangingPunct="0">
              <a:spcBef>
                <a:spcPct val="30000"/>
              </a:spcBef>
              <a:defRPr sz="1200">
                <a:solidFill>
                  <a:schemeClr val="tx1"/>
                </a:solidFill>
                <a:latin typeface="Arial" charset="0"/>
              </a:defRPr>
            </a:lvl5pPr>
            <a:lvl6pPr marL="2514600" indent="-228600" defTabSz="1000125" eaLnBrk="0" fontAlgn="base" hangingPunct="0">
              <a:spcBef>
                <a:spcPct val="30000"/>
              </a:spcBef>
              <a:spcAft>
                <a:spcPct val="0"/>
              </a:spcAft>
              <a:defRPr sz="1200">
                <a:solidFill>
                  <a:schemeClr val="tx1"/>
                </a:solidFill>
                <a:latin typeface="Arial" charset="0"/>
              </a:defRPr>
            </a:lvl6pPr>
            <a:lvl7pPr marL="2971800" indent="-228600" defTabSz="1000125" eaLnBrk="0" fontAlgn="base" hangingPunct="0">
              <a:spcBef>
                <a:spcPct val="30000"/>
              </a:spcBef>
              <a:spcAft>
                <a:spcPct val="0"/>
              </a:spcAft>
              <a:defRPr sz="1200">
                <a:solidFill>
                  <a:schemeClr val="tx1"/>
                </a:solidFill>
                <a:latin typeface="Arial" charset="0"/>
              </a:defRPr>
            </a:lvl7pPr>
            <a:lvl8pPr marL="3429000" indent="-228600" defTabSz="1000125" eaLnBrk="0" fontAlgn="base" hangingPunct="0">
              <a:spcBef>
                <a:spcPct val="30000"/>
              </a:spcBef>
              <a:spcAft>
                <a:spcPct val="0"/>
              </a:spcAft>
              <a:defRPr sz="1200">
                <a:solidFill>
                  <a:schemeClr val="tx1"/>
                </a:solidFill>
                <a:latin typeface="Arial" charset="0"/>
              </a:defRPr>
            </a:lvl8pPr>
            <a:lvl9pPr marL="3886200" indent="-228600" defTabSz="1000125" eaLnBrk="0" fontAlgn="base" hangingPunct="0">
              <a:spcBef>
                <a:spcPct val="30000"/>
              </a:spcBef>
              <a:spcAft>
                <a:spcPct val="0"/>
              </a:spcAft>
              <a:defRPr sz="1200">
                <a:solidFill>
                  <a:schemeClr val="tx1"/>
                </a:solidFill>
                <a:latin typeface="Arial" charset="0"/>
              </a:defRPr>
            </a:lvl9pPr>
          </a:lstStyle>
          <a:p>
            <a:pPr eaLnBrk="1" hangingPunct="1">
              <a:spcBef>
                <a:spcPct val="0"/>
              </a:spcBef>
            </a:pPr>
            <a:endParaRPr lang="en-US" altLang="da-DK" sz="1300" smtClean="0"/>
          </a:p>
        </p:txBody>
      </p:sp>
      <p:sp>
        <p:nvSpPr>
          <p:cNvPr id="26010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00125" eaLnBrk="0" hangingPunct="0">
              <a:spcBef>
                <a:spcPct val="30000"/>
              </a:spcBef>
              <a:defRPr sz="1200">
                <a:solidFill>
                  <a:schemeClr val="tx1"/>
                </a:solidFill>
                <a:latin typeface="Arial" charset="0"/>
              </a:defRPr>
            </a:lvl1pPr>
            <a:lvl2pPr marL="742950" indent="-285750" defTabSz="1000125" eaLnBrk="0" hangingPunct="0">
              <a:spcBef>
                <a:spcPct val="30000"/>
              </a:spcBef>
              <a:defRPr sz="1200">
                <a:solidFill>
                  <a:schemeClr val="tx1"/>
                </a:solidFill>
                <a:latin typeface="Arial" charset="0"/>
              </a:defRPr>
            </a:lvl2pPr>
            <a:lvl3pPr marL="1143000" indent="-228600" defTabSz="1000125" eaLnBrk="0" hangingPunct="0">
              <a:spcBef>
                <a:spcPct val="30000"/>
              </a:spcBef>
              <a:defRPr sz="1200">
                <a:solidFill>
                  <a:schemeClr val="tx1"/>
                </a:solidFill>
                <a:latin typeface="Arial" charset="0"/>
              </a:defRPr>
            </a:lvl3pPr>
            <a:lvl4pPr marL="1600200" indent="-228600" defTabSz="1000125" eaLnBrk="0" hangingPunct="0">
              <a:spcBef>
                <a:spcPct val="30000"/>
              </a:spcBef>
              <a:defRPr sz="1200">
                <a:solidFill>
                  <a:schemeClr val="tx1"/>
                </a:solidFill>
                <a:latin typeface="Arial" charset="0"/>
              </a:defRPr>
            </a:lvl4pPr>
            <a:lvl5pPr marL="2057400" indent="-228600" defTabSz="1000125" eaLnBrk="0" hangingPunct="0">
              <a:spcBef>
                <a:spcPct val="30000"/>
              </a:spcBef>
              <a:defRPr sz="1200">
                <a:solidFill>
                  <a:schemeClr val="tx1"/>
                </a:solidFill>
                <a:latin typeface="Arial" charset="0"/>
              </a:defRPr>
            </a:lvl5pPr>
            <a:lvl6pPr marL="2514600" indent="-228600" defTabSz="1000125" eaLnBrk="0" fontAlgn="base" hangingPunct="0">
              <a:spcBef>
                <a:spcPct val="30000"/>
              </a:spcBef>
              <a:spcAft>
                <a:spcPct val="0"/>
              </a:spcAft>
              <a:defRPr sz="1200">
                <a:solidFill>
                  <a:schemeClr val="tx1"/>
                </a:solidFill>
                <a:latin typeface="Arial" charset="0"/>
              </a:defRPr>
            </a:lvl6pPr>
            <a:lvl7pPr marL="2971800" indent="-228600" defTabSz="1000125" eaLnBrk="0" fontAlgn="base" hangingPunct="0">
              <a:spcBef>
                <a:spcPct val="30000"/>
              </a:spcBef>
              <a:spcAft>
                <a:spcPct val="0"/>
              </a:spcAft>
              <a:defRPr sz="1200">
                <a:solidFill>
                  <a:schemeClr val="tx1"/>
                </a:solidFill>
                <a:latin typeface="Arial" charset="0"/>
              </a:defRPr>
            </a:lvl7pPr>
            <a:lvl8pPr marL="3429000" indent="-228600" defTabSz="1000125" eaLnBrk="0" fontAlgn="base" hangingPunct="0">
              <a:spcBef>
                <a:spcPct val="30000"/>
              </a:spcBef>
              <a:spcAft>
                <a:spcPct val="0"/>
              </a:spcAft>
              <a:defRPr sz="1200">
                <a:solidFill>
                  <a:schemeClr val="tx1"/>
                </a:solidFill>
                <a:latin typeface="Arial" charset="0"/>
              </a:defRPr>
            </a:lvl8pPr>
            <a:lvl9pPr marL="3886200" indent="-228600" defTabSz="1000125" eaLnBrk="0" fontAlgn="base" hangingPunct="0">
              <a:spcBef>
                <a:spcPct val="30000"/>
              </a:spcBef>
              <a:spcAft>
                <a:spcPct val="0"/>
              </a:spcAft>
              <a:defRPr sz="1200">
                <a:solidFill>
                  <a:schemeClr val="tx1"/>
                </a:solidFill>
                <a:latin typeface="Arial" charset="0"/>
              </a:defRPr>
            </a:lvl9pPr>
          </a:lstStyle>
          <a:p>
            <a:pPr eaLnBrk="1" hangingPunct="1">
              <a:spcBef>
                <a:spcPct val="0"/>
              </a:spcBef>
            </a:pPr>
            <a:fld id="{1B295AC0-C596-4B26-93E1-97B2B6EF52D2}" type="slidenum">
              <a:rPr lang="en-US" altLang="da-DK" sz="1300" smtClean="0"/>
              <a:pPr eaLnBrk="1" hangingPunct="1">
                <a:spcBef>
                  <a:spcPct val="0"/>
                </a:spcBef>
              </a:pPr>
              <a:t>124</a:t>
            </a:fld>
            <a:endParaRPr lang="en-US" altLang="da-DK" sz="1300" smtClean="0"/>
          </a:p>
        </p:txBody>
      </p:sp>
      <p:sp>
        <p:nvSpPr>
          <p:cNvPr id="260101" name="Rectangle 2"/>
          <p:cNvSpPr>
            <a:spLocks noGrp="1" noRot="1" noChangeAspect="1" noChangeArrowheads="1" noTextEdit="1"/>
          </p:cNvSpPr>
          <p:nvPr>
            <p:ph type="sldImg"/>
          </p:nvPr>
        </p:nvSpPr>
        <p:spPr>
          <a:ln/>
        </p:spPr>
      </p:sp>
      <p:sp>
        <p:nvSpPr>
          <p:cNvPr id="26010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da-DK" smtClean="0"/>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122"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00125" eaLnBrk="0" hangingPunct="0">
              <a:spcBef>
                <a:spcPct val="30000"/>
              </a:spcBef>
              <a:defRPr sz="1200">
                <a:solidFill>
                  <a:schemeClr val="tx1"/>
                </a:solidFill>
                <a:latin typeface="Arial" charset="0"/>
              </a:defRPr>
            </a:lvl1pPr>
            <a:lvl2pPr marL="742950" indent="-285750" defTabSz="1000125" eaLnBrk="0" hangingPunct="0">
              <a:spcBef>
                <a:spcPct val="30000"/>
              </a:spcBef>
              <a:defRPr sz="1200">
                <a:solidFill>
                  <a:schemeClr val="tx1"/>
                </a:solidFill>
                <a:latin typeface="Arial" charset="0"/>
              </a:defRPr>
            </a:lvl2pPr>
            <a:lvl3pPr marL="1143000" indent="-228600" defTabSz="1000125" eaLnBrk="0" hangingPunct="0">
              <a:spcBef>
                <a:spcPct val="30000"/>
              </a:spcBef>
              <a:defRPr sz="1200">
                <a:solidFill>
                  <a:schemeClr val="tx1"/>
                </a:solidFill>
                <a:latin typeface="Arial" charset="0"/>
              </a:defRPr>
            </a:lvl3pPr>
            <a:lvl4pPr marL="1600200" indent="-228600" defTabSz="1000125" eaLnBrk="0" hangingPunct="0">
              <a:spcBef>
                <a:spcPct val="30000"/>
              </a:spcBef>
              <a:defRPr sz="1200">
                <a:solidFill>
                  <a:schemeClr val="tx1"/>
                </a:solidFill>
                <a:latin typeface="Arial" charset="0"/>
              </a:defRPr>
            </a:lvl4pPr>
            <a:lvl5pPr marL="2057400" indent="-228600" defTabSz="1000125" eaLnBrk="0" hangingPunct="0">
              <a:spcBef>
                <a:spcPct val="30000"/>
              </a:spcBef>
              <a:defRPr sz="1200">
                <a:solidFill>
                  <a:schemeClr val="tx1"/>
                </a:solidFill>
                <a:latin typeface="Arial" charset="0"/>
              </a:defRPr>
            </a:lvl5pPr>
            <a:lvl6pPr marL="2514600" indent="-228600" defTabSz="1000125" eaLnBrk="0" fontAlgn="base" hangingPunct="0">
              <a:spcBef>
                <a:spcPct val="30000"/>
              </a:spcBef>
              <a:spcAft>
                <a:spcPct val="0"/>
              </a:spcAft>
              <a:defRPr sz="1200">
                <a:solidFill>
                  <a:schemeClr val="tx1"/>
                </a:solidFill>
                <a:latin typeface="Arial" charset="0"/>
              </a:defRPr>
            </a:lvl6pPr>
            <a:lvl7pPr marL="2971800" indent="-228600" defTabSz="1000125" eaLnBrk="0" fontAlgn="base" hangingPunct="0">
              <a:spcBef>
                <a:spcPct val="30000"/>
              </a:spcBef>
              <a:spcAft>
                <a:spcPct val="0"/>
              </a:spcAft>
              <a:defRPr sz="1200">
                <a:solidFill>
                  <a:schemeClr val="tx1"/>
                </a:solidFill>
                <a:latin typeface="Arial" charset="0"/>
              </a:defRPr>
            </a:lvl7pPr>
            <a:lvl8pPr marL="3429000" indent="-228600" defTabSz="1000125" eaLnBrk="0" fontAlgn="base" hangingPunct="0">
              <a:spcBef>
                <a:spcPct val="30000"/>
              </a:spcBef>
              <a:spcAft>
                <a:spcPct val="0"/>
              </a:spcAft>
              <a:defRPr sz="1200">
                <a:solidFill>
                  <a:schemeClr val="tx1"/>
                </a:solidFill>
                <a:latin typeface="Arial" charset="0"/>
              </a:defRPr>
            </a:lvl8pPr>
            <a:lvl9pPr marL="3886200" indent="-228600" defTabSz="1000125" eaLnBrk="0" fontAlgn="base" hangingPunct="0">
              <a:spcBef>
                <a:spcPct val="30000"/>
              </a:spcBef>
              <a:spcAft>
                <a:spcPct val="0"/>
              </a:spcAft>
              <a:defRPr sz="1200">
                <a:solidFill>
                  <a:schemeClr val="tx1"/>
                </a:solidFill>
                <a:latin typeface="Arial" charset="0"/>
              </a:defRPr>
            </a:lvl9pPr>
          </a:lstStyle>
          <a:p>
            <a:pPr eaLnBrk="1" hangingPunct="1">
              <a:spcBef>
                <a:spcPct val="0"/>
              </a:spcBef>
            </a:pPr>
            <a:r>
              <a:rPr lang="en-US" altLang="da-DK" sz="1300" smtClean="0"/>
              <a:t>Genetisk teori for naturlig selektion </a:t>
            </a:r>
          </a:p>
        </p:txBody>
      </p:sp>
      <p:sp>
        <p:nvSpPr>
          <p:cNvPr id="261123"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00125" eaLnBrk="0" hangingPunct="0">
              <a:spcBef>
                <a:spcPct val="30000"/>
              </a:spcBef>
              <a:defRPr sz="1200">
                <a:solidFill>
                  <a:schemeClr val="tx1"/>
                </a:solidFill>
                <a:latin typeface="Arial" charset="0"/>
              </a:defRPr>
            </a:lvl1pPr>
            <a:lvl2pPr marL="742950" indent="-285750" defTabSz="1000125" eaLnBrk="0" hangingPunct="0">
              <a:spcBef>
                <a:spcPct val="30000"/>
              </a:spcBef>
              <a:defRPr sz="1200">
                <a:solidFill>
                  <a:schemeClr val="tx1"/>
                </a:solidFill>
                <a:latin typeface="Arial" charset="0"/>
              </a:defRPr>
            </a:lvl2pPr>
            <a:lvl3pPr marL="1143000" indent="-228600" defTabSz="1000125" eaLnBrk="0" hangingPunct="0">
              <a:spcBef>
                <a:spcPct val="30000"/>
              </a:spcBef>
              <a:defRPr sz="1200">
                <a:solidFill>
                  <a:schemeClr val="tx1"/>
                </a:solidFill>
                <a:latin typeface="Arial" charset="0"/>
              </a:defRPr>
            </a:lvl3pPr>
            <a:lvl4pPr marL="1600200" indent="-228600" defTabSz="1000125" eaLnBrk="0" hangingPunct="0">
              <a:spcBef>
                <a:spcPct val="30000"/>
              </a:spcBef>
              <a:defRPr sz="1200">
                <a:solidFill>
                  <a:schemeClr val="tx1"/>
                </a:solidFill>
                <a:latin typeface="Arial" charset="0"/>
              </a:defRPr>
            </a:lvl4pPr>
            <a:lvl5pPr marL="2057400" indent="-228600" defTabSz="1000125" eaLnBrk="0" hangingPunct="0">
              <a:spcBef>
                <a:spcPct val="30000"/>
              </a:spcBef>
              <a:defRPr sz="1200">
                <a:solidFill>
                  <a:schemeClr val="tx1"/>
                </a:solidFill>
                <a:latin typeface="Arial" charset="0"/>
              </a:defRPr>
            </a:lvl5pPr>
            <a:lvl6pPr marL="2514600" indent="-228600" defTabSz="1000125" eaLnBrk="0" fontAlgn="base" hangingPunct="0">
              <a:spcBef>
                <a:spcPct val="30000"/>
              </a:spcBef>
              <a:spcAft>
                <a:spcPct val="0"/>
              </a:spcAft>
              <a:defRPr sz="1200">
                <a:solidFill>
                  <a:schemeClr val="tx1"/>
                </a:solidFill>
                <a:latin typeface="Arial" charset="0"/>
              </a:defRPr>
            </a:lvl6pPr>
            <a:lvl7pPr marL="2971800" indent="-228600" defTabSz="1000125" eaLnBrk="0" fontAlgn="base" hangingPunct="0">
              <a:spcBef>
                <a:spcPct val="30000"/>
              </a:spcBef>
              <a:spcAft>
                <a:spcPct val="0"/>
              </a:spcAft>
              <a:defRPr sz="1200">
                <a:solidFill>
                  <a:schemeClr val="tx1"/>
                </a:solidFill>
                <a:latin typeface="Arial" charset="0"/>
              </a:defRPr>
            </a:lvl7pPr>
            <a:lvl8pPr marL="3429000" indent="-228600" defTabSz="1000125" eaLnBrk="0" fontAlgn="base" hangingPunct="0">
              <a:spcBef>
                <a:spcPct val="30000"/>
              </a:spcBef>
              <a:spcAft>
                <a:spcPct val="0"/>
              </a:spcAft>
              <a:defRPr sz="1200">
                <a:solidFill>
                  <a:schemeClr val="tx1"/>
                </a:solidFill>
                <a:latin typeface="Arial" charset="0"/>
              </a:defRPr>
            </a:lvl8pPr>
            <a:lvl9pPr marL="3886200" indent="-228600" defTabSz="1000125" eaLnBrk="0" fontAlgn="base" hangingPunct="0">
              <a:spcBef>
                <a:spcPct val="30000"/>
              </a:spcBef>
              <a:spcAft>
                <a:spcPct val="0"/>
              </a:spcAft>
              <a:defRPr sz="1200">
                <a:solidFill>
                  <a:schemeClr val="tx1"/>
                </a:solidFill>
                <a:latin typeface="Arial" charset="0"/>
              </a:defRPr>
            </a:lvl9pPr>
          </a:lstStyle>
          <a:p>
            <a:pPr eaLnBrk="1" hangingPunct="1">
              <a:spcBef>
                <a:spcPct val="0"/>
              </a:spcBef>
            </a:pPr>
            <a:endParaRPr lang="en-US" altLang="da-DK" sz="1300" smtClean="0"/>
          </a:p>
        </p:txBody>
      </p:sp>
      <p:sp>
        <p:nvSpPr>
          <p:cNvPr id="26112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00125" eaLnBrk="0" hangingPunct="0">
              <a:spcBef>
                <a:spcPct val="30000"/>
              </a:spcBef>
              <a:defRPr sz="1200">
                <a:solidFill>
                  <a:schemeClr val="tx1"/>
                </a:solidFill>
                <a:latin typeface="Arial" charset="0"/>
              </a:defRPr>
            </a:lvl1pPr>
            <a:lvl2pPr marL="742950" indent="-285750" defTabSz="1000125" eaLnBrk="0" hangingPunct="0">
              <a:spcBef>
                <a:spcPct val="30000"/>
              </a:spcBef>
              <a:defRPr sz="1200">
                <a:solidFill>
                  <a:schemeClr val="tx1"/>
                </a:solidFill>
                <a:latin typeface="Arial" charset="0"/>
              </a:defRPr>
            </a:lvl2pPr>
            <a:lvl3pPr marL="1143000" indent="-228600" defTabSz="1000125" eaLnBrk="0" hangingPunct="0">
              <a:spcBef>
                <a:spcPct val="30000"/>
              </a:spcBef>
              <a:defRPr sz="1200">
                <a:solidFill>
                  <a:schemeClr val="tx1"/>
                </a:solidFill>
                <a:latin typeface="Arial" charset="0"/>
              </a:defRPr>
            </a:lvl3pPr>
            <a:lvl4pPr marL="1600200" indent="-228600" defTabSz="1000125" eaLnBrk="0" hangingPunct="0">
              <a:spcBef>
                <a:spcPct val="30000"/>
              </a:spcBef>
              <a:defRPr sz="1200">
                <a:solidFill>
                  <a:schemeClr val="tx1"/>
                </a:solidFill>
                <a:latin typeface="Arial" charset="0"/>
              </a:defRPr>
            </a:lvl4pPr>
            <a:lvl5pPr marL="2057400" indent="-228600" defTabSz="1000125" eaLnBrk="0" hangingPunct="0">
              <a:spcBef>
                <a:spcPct val="30000"/>
              </a:spcBef>
              <a:defRPr sz="1200">
                <a:solidFill>
                  <a:schemeClr val="tx1"/>
                </a:solidFill>
                <a:latin typeface="Arial" charset="0"/>
              </a:defRPr>
            </a:lvl5pPr>
            <a:lvl6pPr marL="2514600" indent="-228600" defTabSz="1000125" eaLnBrk="0" fontAlgn="base" hangingPunct="0">
              <a:spcBef>
                <a:spcPct val="30000"/>
              </a:spcBef>
              <a:spcAft>
                <a:spcPct val="0"/>
              </a:spcAft>
              <a:defRPr sz="1200">
                <a:solidFill>
                  <a:schemeClr val="tx1"/>
                </a:solidFill>
                <a:latin typeface="Arial" charset="0"/>
              </a:defRPr>
            </a:lvl6pPr>
            <a:lvl7pPr marL="2971800" indent="-228600" defTabSz="1000125" eaLnBrk="0" fontAlgn="base" hangingPunct="0">
              <a:spcBef>
                <a:spcPct val="30000"/>
              </a:spcBef>
              <a:spcAft>
                <a:spcPct val="0"/>
              </a:spcAft>
              <a:defRPr sz="1200">
                <a:solidFill>
                  <a:schemeClr val="tx1"/>
                </a:solidFill>
                <a:latin typeface="Arial" charset="0"/>
              </a:defRPr>
            </a:lvl7pPr>
            <a:lvl8pPr marL="3429000" indent="-228600" defTabSz="1000125" eaLnBrk="0" fontAlgn="base" hangingPunct="0">
              <a:spcBef>
                <a:spcPct val="30000"/>
              </a:spcBef>
              <a:spcAft>
                <a:spcPct val="0"/>
              </a:spcAft>
              <a:defRPr sz="1200">
                <a:solidFill>
                  <a:schemeClr val="tx1"/>
                </a:solidFill>
                <a:latin typeface="Arial" charset="0"/>
              </a:defRPr>
            </a:lvl8pPr>
            <a:lvl9pPr marL="3886200" indent="-228600" defTabSz="1000125" eaLnBrk="0" fontAlgn="base" hangingPunct="0">
              <a:spcBef>
                <a:spcPct val="30000"/>
              </a:spcBef>
              <a:spcAft>
                <a:spcPct val="0"/>
              </a:spcAft>
              <a:defRPr sz="1200">
                <a:solidFill>
                  <a:schemeClr val="tx1"/>
                </a:solidFill>
                <a:latin typeface="Arial" charset="0"/>
              </a:defRPr>
            </a:lvl9pPr>
          </a:lstStyle>
          <a:p>
            <a:pPr eaLnBrk="1" hangingPunct="1">
              <a:spcBef>
                <a:spcPct val="0"/>
              </a:spcBef>
            </a:pPr>
            <a:fld id="{1AB0B784-C93E-4DBC-8856-2F34B172E73B}" type="slidenum">
              <a:rPr lang="en-US" altLang="da-DK" sz="1300" smtClean="0"/>
              <a:pPr eaLnBrk="1" hangingPunct="1">
                <a:spcBef>
                  <a:spcPct val="0"/>
                </a:spcBef>
              </a:pPr>
              <a:t>125</a:t>
            </a:fld>
            <a:endParaRPr lang="en-US" altLang="da-DK" sz="1300" smtClean="0"/>
          </a:p>
        </p:txBody>
      </p:sp>
      <p:sp>
        <p:nvSpPr>
          <p:cNvPr id="261125" name="Rectangle 2"/>
          <p:cNvSpPr>
            <a:spLocks noGrp="1" noRot="1" noChangeAspect="1" noChangeArrowheads="1" noTextEdit="1"/>
          </p:cNvSpPr>
          <p:nvPr>
            <p:ph type="sldImg"/>
          </p:nvPr>
        </p:nvSpPr>
        <p:spPr>
          <a:ln/>
        </p:spPr>
      </p:sp>
      <p:sp>
        <p:nvSpPr>
          <p:cNvPr id="26112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da-DK" smtClean="0"/>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146"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00125" eaLnBrk="0" hangingPunct="0">
              <a:spcBef>
                <a:spcPct val="30000"/>
              </a:spcBef>
              <a:defRPr sz="1200">
                <a:solidFill>
                  <a:schemeClr val="tx1"/>
                </a:solidFill>
                <a:latin typeface="Arial" charset="0"/>
              </a:defRPr>
            </a:lvl1pPr>
            <a:lvl2pPr marL="742950" indent="-285750" defTabSz="1000125" eaLnBrk="0" hangingPunct="0">
              <a:spcBef>
                <a:spcPct val="30000"/>
              </a:spcBef>
              <a:defRPr sz="1200">
                <a:solidFill>
                  <a:schemeClr val="tx1"/>
                </a:solidFill>
                <a:latin typeface="Arial" charset="0"/>
              </a:defRPr>
            </a:lvl2pPr>
            <a:lvl3pPr marL="1143000" indent="-228600" defTabSz="1000125" eaLnBrk="0" hangingPunct="0">
              <a:spcBef>
                <a:spcPct val="30000"/>
              </a:spcBef>
              <a:defRPr sz="1200">
                <a:solidFill>
                  <a:schemeClr val="tx1"/>
                </a:solidFill>
                <a:latin typeface="Arial" charset="0"/>
              </a:defRPr>
            </a:lvl3pPr>
            <a:lvl4pPr marL="1600200" indent="-228600" defTabSz="1000125" eaLnBrk="0" hangingPunct="0">
              <a:spcBef>
                <a:spcPct val="30000"/>
              </a:spcBef>
              <a:defRPr sz="1200">
                <a:solidFill>
                  <a:schemeClr val="tx1"/>
                </a:solidFill>
                <a:latin typeface="Arial" charset="0"/>
              </a:defRPr>
            </a:lvl4pPr>
            <a:lvl5pPr marL="2057400" indent="-228600" defTabSz="1000125" eaLnBrk="0" hangingPunct="0">
              <a:spcBef>
                <a:spcPct val="30000"/>
              </a:spcBef>
              <a:defRPr sz="1200">
                <a:solidFill>
                  <a:schemeClr val="tx1"/>
                </a:solidFill>
                <a:latin typeface="Arial" charset="0"/>
              </a:defRPr>
            </a:lvl5pPr>
            <a:lvl6pPr marL="2514600" indent="-228600" defTabSz="1000125" eaLnBrk="0" fontAlgn="base" hangingPunct="0">
              <a:spcBef>
                <a:spcPct val="30000"/>
              </a:spcBef>
              <a:spcAft>
                <a:spcPct val="0"/>
              </a:spcAft>
              <a:defRPr sz="1200">
                <a:solidFill>
                  <a:schemeClr val="tx1"/>
                </a:solidFill>
                <a:latin typeface="Arial" charset="0"/>
              </a:defRPr>
            </a:lvl6pPr>
            <a:lvl7pPr marL="2971800" indent="-228600" defTabSz="1000125" eaLnBrk="0" fontAlgn="base" hangingPunct="0">
              <a:spcBef>
                <a:spcPct val="30000"/>
              </a:spcBef>
              <a:spcAft>
                <a:spcPct val="0"/>
              </a:spcAft>
              <a:defRPr sz="1200">
                <a:solidFill>
                  <a:schemeClr val="tx1"/>
                </a:solidFill>
                <a:latin typeface="Arial" charset="0"/>
              </a:defRPr>
            </a:lvl7pPr>
            <a:lvl8pPr marL="3429000" indent="-228600" defTabSz="1000125" eaLnBrk="0" fontAlgn="base" hangingPunct="0">
              <a:spcBef>
                <a:spcPct val="30000"/>
              </a:spcBef>
              <a:spcAft>
                <a:spcPct val="0"/>
              </a:spcAft>
              <a:defRPr sz="1200">
                <a:solidFill>
                  <a:schemeClr val="tx1"/>
                </a:solidFill>
                <a:latin typeface="Arial" charset="0"/>
              </a:defRPr>
            </a:lvl8pPr>
            <a:lvl9pPr marL="3886200" indent="-228600" defTabSz="1000125" eaLnBrk="0" fontAlgn="base" hangingPunct="0">
              <a:spcBef>
                <a:spcPct val="30000"/>
              </a:spcBef>
              <a:spcAft>
                <a:spcPct val="0"/>
              </a:spcAft>
              <a:defRPr sz="1200">
                <a:solidFill>
                  <a:schemeClr val="tx1"/>
                </a:solidFill>
                <a:latin typeface="Arial" charset="0"/>
              </a:defRPr>
            </a:lvl9pPr>
          </a:lstStyle>
          <a:p>
            <a:pPr eaLnBrk="1" hangingPunct="1">
              <a:spcBef>
                <a:spcPct val="0"/>
              </a:spcBef>
            </a:pPr>
            <a:r>
              <a:rPr lang="en-US" altLang="da-DK" sz="1300" smtClean="0"/>
              <a:t>Genetisk teori for naturlig selektion </a:t>
            </a:r>
          </a:p>
        </p:txBody>
      </p:sp>
      <p:sp>
        <p:nvSpPr>
          <p:cNvPr id="262147"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00125" eaLnBrk="0" hangingPunct="0">
              <a:spcBef>
                <a:spcPct val="30000"/>
              </a:spcBef>
              <a:defRPr sz="1200">
                <a:solidFill>
                  <a:schemeClr val="tx1"/>
                </a:solidFill>
                <a:latin typeface="Arial" charset="0"/>
              </a:defRPr>
            </a:lvl1pPr>
            <a:lvl2pPr marL="742950" indent="-285750" defTabSz="1000125" eaLnBrk="0" hangingPunct="0">
              <a:spcBef>
                <a:spcPct val="30000"/>
              </a:spcBef>
              <a:defRPr sz="1200">
                <a:solidFill>
                  <a:schemeClr val="tx1"/>
                </a:solidFill>
                <a:latin typeface="Arial" charset="0"/>
              </a:defRPr>
            </a:lvl2pPr>
            <a:lvl3pPr marL="1143000" indent="-228600" defTabSz="1000125" eaLnBrk="0" hangingPunct="0">
              <a:spcBef>
                <a:spcPct val="30000"/>
              </a:spcBef>
              <a:defRPr sz="1200">
                <a:solidFill>
                  <a:schemeClr val="tx1"/>
                </a:solidFill>
                <a:latin typeface="Arial" charset="0"/>
              </a:defRPr>
            </a:lvl3pPr>
            <a:lvl4pPr marL="1600200" indent="-228600" defTabSz="1000125" eaLnBrk="0" hangingPunct="0">
              <a:spcBef>
                <a:spcPct val="30000"/>
              </a:spcBef>
              <a:defRPr sz="1200">
                <a:solidFill>
                  <a:schemeClr val="tx1"/>
                </a:solidFill>
                <a:latin typeface="Arial" charset="0"/>
              </a:defRPr>
            </a:lvl4pPr>
            <a:lvl5pPr marL="2057400" indent="-228600" defTabSz="1000125" eaLnBrk="0" hangingPunct="0">
              <a:spcBef>
                <a:spcPct val="30000"/>
              </a:spcBef>
              <a:defRPr sz="1200">
                <a:solidFill>
                  <a:schemeClr val="tx1"/>
                </a:solidFill>
                <a:latin typeface="Arial" charset="0"/>
              </a:defRPr>
            </a:lvl5pPr>
            <a:lvl6pPr marL="2514600" indent="-228600" defTabSz="1000125" eaLnBrk="0" fontAlgn="base" hangingPunct="0">
              <a:spcBef>
                <a:spcPct val="30000"/>
              </a:spcBef>
              <a:spcAft>
                <a:spcPct val="0"/>
              </a:spcAft>
              <a:defRPr sz="1200">
                <a:solidFill>
                  <a:schemeClr val="tx1"/>
                </a:solidFill>
                <a:latin typeface="Arial" charset="0"/>
              </a:defRPr>
            </a:lvl6pPr>
            <a:lvl7pPr marL="2971800" indent="-228600" defTabSz="1000125" eaLnBrk="0" fontAlgn="base" hangingPunct="0">
              <a:spcBef>
                <a:spcPct val="30000"/>
              </a:spcBef>
              <a:spcAft>
                <a:spcPct val="0"/>
              </a:spcAft>
              <a:defRPr sz="1200">
                <a:solidFill>
                  <a:schemeClr val="tx1"/>
                </a:solidFill>
                <a:latin typeface="Arial" charset="0"/>
              </a:defRPr>
            </a:lvl7pPr>
            <a:lvl8pPr marL="3429000" indent="-228600" defTabSz="1000125" eaLnBrk="0" fontAlgn="base" hangingPunct="0">
              <a:spcBef>
                <a:spcPct val="30000"/>
              </a:spcBef>
              <a:spcAft>
                <a:spcPct val="0"/>
              </a:spcAft>
              <a:defRPr sz="1200">
                <a:solidFill>
                  <a:schemeClr val="tx1"/>
                </a:solidFill>
                <a:latin typeface="Arial" charset="0"/>
              </a:defRPr>
            </a:lvl8pPr>
            <a:lvl9pPr marL="3886200" indent="-228600" defTabSz="1000125" eaLnBrk="0" fontAlgn="base" hangingPunct="0">
              <a:spcBef>
                <a:spcPct val="30000"/>
              </a:spcBef>
              <a:spcAft>
                <a:spcPct val="0"/>
              </a:spcAft>
              <a:defRPr sz="1200">
                <a:solidFill>
                  <a:schemeClr val="tx1"/>
                </a:solidFill>
                <a:latin typeface="Arial" charset="0"/>
              </a:defRPr>
            </a:lvl9pPr>
          </a:lstStyle>
          <a:p>
            <a:pPr eaLnBrk="1" hangingPunct="1">
              <a:spcBef>
                <a:spcPct val="0"/>
              </a:spcBef>
            </a:pPr>
            <a:endParaRPr lang="en-US" altLang="da-DK" sz="1300" smtClean="0"/>
          </a:p>
        </p:txBody>
      </p:sp>
      <p:sp>
        <p:nvSpPr>
          <p:cNvPr id="26214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00125" eaLnBrk="0" hangingPunct="0">
              <a:spcBef>
                <a:spcPct val="30000"/>
              </a:spcBef>
              <a:defRPr sz="1200">
                <a:solidFill>
                  <a:schemeClr val="tx1"/>
                </a:solidFill>
                <a:latin typeface="Arial" charset="0"/>
              </a:defRPr>
            </a:lvl1pPr>
            <a:lvl2pPr marL="742950" indent="-285750" defTabSz="1000125" eaLnBrk="0" hangingPunct="0">
              <a:spcBef>
                <a:spcPct val="30000"/>
              </a:spcBef>
              <a:defRPr sz="1200">
                <a:solidFill>
                  <a:schemeClr val="tx1"/>
                </a:solidFill>
                <a:latin typeface="Arial" charset="0"/>
              </a:defRPr>
            </a:lvl2pPr>
            <a:lvl3pPr marL="1143000" indent="-228600" defTabSz="1000125" eaLnBrk="0" hangingPunct="0">
              <a:spcBef>
                <a:spcPct val="30000"/>
              </a:spcBef>
              <a:defRPr sz="1200">
                <a:solidFill>
                  <a:schemeClr val="tx1"/>
                </a:solidFill>
                <a:latin typeface="Arial" charset="0"/>
              </a:defRPr>
            </a:lvl3pPr>
            <a:lvl4pPr marL="1600200" indent="-228600" defTabSz="1000125" eaLnBrk="0" hangingPunct="0">
              <a:spcBef>
                <a:spcPct val="30000"/>
              </a:spcBef>
              <a:defRPr sz="1200">
                <a:solidFill>
                  <a:schemeClr val="tx1"/>
                </a:solidFill>
                <a:latin typeface="Arial" charset="0"/>
              </a:defRPr>
            </a:lvl4pPr>
            <a:lvl5pPr marL="2057400" indent="-228600" defTabSz="1000125" eaLnBrk="0" hangingPunct="0">
              <a:spcBef>
                <a:spcPct val="30000"/>
              </a:spcBef>
              <a:defRPr sz="1200">
                <a:solidFill>
                  <a:schemeClr val="tx1"/>
                </a:solidFill>
                <a:latin typeface="Arial" charset="0"/>
              </a:defRPr>
            </a:lvl5pPr>
            <a:lvl6pPr marL="2514600" indent="-228600" defTabSz="1000125" eaLnBrk="0" fontAlgn="base" hangingPunct="0">
              <a:spcBef>
                <a:spcPct val="30000"/>
              </a:spcBef>
              <a:spcAft>
                <a:spcPct val="0"/>
              </a:spcAft>
              <a:defRPr sz="1200">
                <a:solidFill>
                  <a:schemeClr val="tx1"/>
                </a:solidFill>
                <a:latin typeface="Arial" charset="0"/>
              </a:defRPr>
            </a:lvl6pPr>
            <a:lvl7pPr marL="2971800" indent="-228600" defTabSz="1000125" eaLnBrk="0" fontAlgn="base" hangingPunct="0">
              <a:spcBef>
                <a:spcPct val="30000"/>
              </a:spcBef>
              <a:spcAft>
                <a:spcPct val="0"/>
              </a:spcAft>
              <a:defRPr sz="1200">
                <a:solidFill>
                  <a:schemeClr val="tx1"/>
                </a:solidFill>
                <a:latin typeface="Arial" charset="0"/>
              </a:defRPr>
            </a:lvl7pPr>
            <a:lvl8pPr marL="3429000" indent="-228600" defTabSz="1000125" eaLnBrk="0" fontAlgn="base" hangingPunct="0">
              <a:spcBef>
                <a:spcPct val="30000"/>
              </a:spcBef>
              <a:spcAft>
                <a:spcPct val="0"/>
              </a:spcAft>
              <a:defRPr sz="1200">
                <a:solidFill>
                  <a:schemeClr val="tx1"/>
                </a:solidFill>
                <a:latin typeface="Arial" charset="0"/>
              </a:defRPr>
            </a:lvl8pPr>
            <a:lvl9pPr marL="3886200" indent="-228600" defTabSz="1000125" eaLnBrk="0" fontAlgn="base" hangingPunct="0">
              <a:spcBef>
                <a:spcPct val="30000"/>
              </a:spcBef>
              <a:spcAft>
                <a:spcPct val="0"/>
              </a:spcAft>
              <a:defRPr sz="1200">
                <a:solidFill>
                  <a:schemeClr val="tx1"/>
                </a:solidFill>
                <a:latin typeface="Arial" charset="0"/>
              </a:defRPr>
            </a:lvl9pPr>
          </a:lstStyle>
          <a:p>
            <a:pPr eaLnBrk="1" hangingPunct="1">
              <a:spcBef>
                <a:spcPct val="0"/>
              </a:spcBef>
            </a:pPr>
            <a:fld id="{27B7D775-AADE-4A6D-ADB8-DB524675CB00}" type="slidenum">
              <a:rPr lang="en-US" altLang="da-DK" sz="1300" smtClean="0"/>
              <a:pPr eaLnBrk="1" hangingPunct="1">
                <a:spcBef>
                  <a:spcPct val="0"/>
                </a:spcBef>
              </a:pPr>
              <a:t>126</a:t>
            </a:fld>
            <a:endParaRPr lang="en-US" altLang="da-DK" sz="1300" smtClean="0"/>
          </a:p>
        </p:txBody>
      </p:sp>
      <p:sp>
        <p:nvSpPr>
          <p:cNvPr id="262149" name="Rectangle 2"/>
          <p:cNvSpPr>
            <a:spLocks noGrp="1" noRot="1" noChangeAspect="1" noChangeArrowheads="1" noTextEdit="1"/>
          </p:cNvSpPr>
          <p:nvPr>
            <p:ph type="sldImg"/>
          </p:nvPr>
        </p:nvSpPr>
        <p:spPr>
          <a:ln/>
        </p:spPr>
      </p:sp>
      <p:sp>
        <p:nvSpPr>
          <p:cNvPr id="26215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da-DK" smtClean="0"/>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170"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00125" eaLnBrk="0" hangingPunct="0">
              <a:spcBef>
                <a:spcPct val="30000"/>
              </a:spcBef>
              <a:defRPr sz="1200">
                <a:solidFill>
                  <a:schemeClr val="tx1"/>
                </a:solidFill>
                <a:latin typeface="Arial" charset="0"/>
              </a:defRPr>
            </a:lvl1pPr>
            <a:lvl2pPr marL="742950" indent="-285750" defTabSz="1000125" eaLnBrk="0" hangingPunct="0">
              <a:spcBef>
                <a:spcPct val="30000"/>
              </a:spcBef>
              <a:defRPr sz="1200">
                <a:solidFill>
                  <a:schemeClr val="tx1"/>
                </a:solidFill>
                <a:latin typeface="Arial" charset="0"/>
              </a:defRPr>
            </a:lvl2pPr>
            <a:lvl3pPr marL="1143000" indent="-228600" defTabSz="1000125" eaLnBrk="0" hangingPunct="0">
              <a:spcBef>
                <a:spcPct val="30000"/>
              </a:spcBef>
              <a:defRPr sz="1200">
                <a:solidFill>
                  <a:schemeClr val="tx1"/>
                </a:solidFill>
                <a:latin typeface="Arial" charset="0"/>
              </a:defRPr>
            </a:lvl3pPr>
            <a:lvl4pPr marL="1600200" indent="-228600" defTabSz="1000125" eaLnBrk="0" hangingPunct="0">
              <a:spcBef>
                <a:spcPct val="30000"/>
              </a:spcBef>
              <a:defRPr sz="1200">
                <a:solidFill>
                  <a:schemeClr val="tx1"/>
                </a:solidFill>
                <a:latin typeface="Arial" charset="0"/>
              </a:defRPr>
            </a:lvl4pPr>
            <a:lvl5pPr marL="2057400" indent="-228600" defTabSz="1000125" eaLnBrk="0" hangingPunct="0">
              <a:spcBef>
                <a:spcPct val="30000"/>
              </a:spcBef>
              <a:defRPr sz="1200">
                <a:solidFill>
                  <a:schemeClr val="tx1"/>
                </a:solidFill>
                <a:latin typeface="Arial" charset="0"/>
              </a:defRPr>
            </a:lvl5pPr>
            <a:lvl6pPr marL="2514600" indent="-228600" defTabSz="1000125" eaLnBrk="0" fontAlgn="base" hangingPunct="0">
              <a:spcBef>
                <a:spcPct val="30000"/>
              </a:spcBef>
              <a:spcAft>
                <a:spcPct val="0"/>
              </a:spcAft>
              <a:defRPr sz="1200">
                <a:solidFill>
                  <a:schemeClr val="tx1"/>
                </a:solidFill>
                <a:latin typeface="Arial" charset="0"/>
              </a:defRPr>
            </a:lvl6pPr>
            <a:lvl7pPr marL="2971800" indent="-228600" defTabSz="1000125" eaLnBrk="0" fontAlgn="base" hangingPunct="0">
              <a:spcBef>
                <a:spcPct val="30000"/>
              </a:spcBef>
              <a:spcAft>
                <a:spcPct val="0"/>
              </a:spcAft>
              <a:defRPr sz="1200">
                <a:solidFill>
                  <a:schemeClr val="tx1"/>
                </a:solidFill>
                <a:latin typeface="Arial" charset="0"/>
              </a:defRPr>
            </a:lvl7pPr>
            <a:lvl8pPr marL="3429000" indent="-228600" defTabSz="1000125" eaLnBrk="0" fontAlgn="base" hangingPunct="0">
              <a:spcBef>
                <a:spcPct val="30000"/>
              </a:spcBef>
              <a:spcAft>
                <a:spcPct val="0"/>
              </a:spcAft>
              <a:defRPr sz="1200">
                <a:solidFill>
                  <a:schemeClr val="tx1"/>
                </a:solidFill>
                <a:latin typeface="Arial" charset="0"/>
              </a:defRPr>
            </a:lvl8pPr>
            <a:lvl9pPr marL="3886200" indent="-228600" defTabSz="1000125" eaLnBrk="0" fontAlgn="base" hangingPunct="0">
              <a:spcBef>
                <a:spcPct val="30000"/>
              </a:spcBef>
              <a:spcAft>
                <a:spcPct val="0"/>
              </a:spcAft>
              <a:defRPr sz="1200">
                <a:solidFill>
                  <a:schemeClr val="tx1"/>
                </a:solidFill>
                <a:latin typeface="Arial" charset="0"/>
              </a:defRPr>
            </a:lvl9pPr>
          </a:lstStyle>
          <a:p>
            <a:pPr eaLnBrk="1" hangingPunct="1">
              <a:spcBef>
                <a:spcPct val="0"/>
              </a:spcBef>
            </a:pPr>
            <a:r>
              <a:rPr lang="en-US" altLang="da-DK" sz="1300" smtClean="0"/>
              <a:t>Genetisk teori for naturlig selektion </a:t>
            </a:r>
          </a:p>
        </p:txBody>
      </p:sp>
      <p:sp>
        <p:nvSpPr>
          <p:cNvPr id="263171"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00125" eaLnBrk="0" hangingPunct="0">
              <a:spcBef>
                <a:spcPct val="30000"/>
              </a:spcBef>
              <a:defRPr sz="1200">
                <a:solidFill>
                  <a:schemeClr val="tx1"/>
                </a:solidFill>
                <a:latin typeface="Arial" charset="0"/>
              </a:defRPr>
            </a:lvl1pPr>
            <a:lvl2pPr marL="742950" indent="-285750" defTabSz="1000125" eaLnBrk="0" hangingPunct="0">
              <a:spcBef>
                <a:spcPct val="30000"/>
              </a:spcBef>
              <a:defRPr sz="1200">
                <a:solidFill>
                  <a:schemeClr val="tx1"/>
                </a:solidFill>
                <a:latin typeface="Arial" charset="0"/>
              </a:defRPr>
            </a:lvl2pPr>
            <a:lvl3pPr marL="1143000" indent="-228600" defTabSz="1000125" eaLnBrk="0" hangingPunct="0">
              <a:spcBef>
                <a:spcPct val="30000"/>
              </a:spcBef>
              <a:defRPr sz="1200">
                <a:solidFill>
                  <a:schemeClr val="tx1"/>
                </a:solidFill>
                <a:latin typeface="Arial" charset="0"/>
              </a:defRPr>
            </a:lvl3pPr>
            <a:lvl4pPr marL="1600200" indent="-228600" defTabSz="1000125" eaLnBrk="0" hangingPunct="0">
              <a:spcBef>
                <a:spcPct val="30000"/>
              </a:spcBef>
              <a:defRPr sz="1200">
                <a:solidFill>
                  <a:schemeClr val="tx1"/>
                </a:solidFill>
                <a:latin typeface="Arial" charset="0"/>
              </a:defRPr>
            </a:lvl4pPr>
            <a:lvl5pPr marL="2057400" indent="-228600" defTabSz="1000125" eaLnBrk="0" hangingPunct="0">
              <a:spcBef>
                <a:spcPct val="30000"/>
              </a:spcBef>
              <a:defRPr sz="1200">
                <a:solidFill>
                  <a:schemeClr val="tx1"/>
                </a:solidFill>
                <a:latin typeface="Arial" charset="0"/>
              </a:defRPr>
            </a:lvl5pPr>
            <a:lvl6pPr marL="2514600" indent="-228600" defTabSz="1000125" eaLnBrk="0" fontAlgn="base" hangingPunct="0">
              <a:spcBef>
                <a:spcPct val="30000"/>
              </a:spcBef>
              <a:spcAft>
                <a:spcPct val="0"/>
              </a:spcAft>
              <a:defRPr sz="1200">
                <a:solidFill>
                  <a:schemeClr val="tx1"/>
                </a:solidFill>
                <a:latin typeface="Arial" charset="0"/>
              </a:defRPr>
            </a:lvl6pPr>
            <a:lvl7pPr marL="2971800" indent="-228600" defTabSz="1000125" eaLnBrk="0" fontAlgn="base" hangingPunct="0">
              <a:spcBef>
                <a:spcPct val="30000"/>
              </a:spcBef>
              <a:spcAft>
                <a:spcPct val="0"/>
              </a:spcAft>
              <a:defRPr sz="1200">
                <a:solidFill>
                  <a:schemeClr val="tx1"/>
                </a:solidFill>
                <a:latin typeface="Arial" charset="0"/>
              </a:defRPr>
            </a:lvl7pPr>
            <a:lvl8pPr marL="3429000" indent="-228600" defTabSz="1000125" eaLnBrk="0" fontAlgn="base" hangingPunct="0">
              <a:spcBef>
                <a:spcPct val="30000"/>
              </a:spcBef>
              <a:spcAft>
                <a:spcPct val="0"/>
              </a:spcAft>
              <a:defRPr sz="1200">
                <a:solidFill>
                  <a:schemeClr val="tx1"/>
                </a:solidFill>
                <a:latin typeface="Arial" charset="0"/>
              </a:defRPr>
            </a:lvl8pPr>
            <a:lvl9pPr marL="3886200" indent="-228600" defTabSz="1000125" eaLnBrk="0" fontAlgn="base" hangingPunct="0">
              <a:spcBef>
                <a:spcPct val="30000"/>
              </a:spcBef>
              <a:spcAft>
                <a:spcPct val="0"/>
              </a:spcAft>
              <a:defRPr sz="1200">
                <a:solidFill>
                  <a:schemeClr val="tx1"/>
                </a:solidFill>
                <a:latin typeface="Arial" charset="0"/>
              </a:defRPr>
            </a:lvl9pPr>
          </a:lstStyle>
          <a:p>
            <a:pPr eaLnBrk="1" hangingPunct="1">
              <a:spcBef>
                <a:spcPct val="0"/>
              </a:spcBef>
            </a:pPr>
            <a:endParaRPr lang="en-US" altLang="da-DK" sz="1300" smtClean="0"/>
          </a:p>
        </p:txBody>
      </p:sp>
      <p:sp>
        <p:nvSpPr>
          <p:cNvPr id="26317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00125" eaLnBrk="0" hangingPunct="0">
              <a:spcBef>
                <a:spcPct val="30000"/>
              </a:spcBef>
              <a:defRPr sz="1200">
                <a:solidFill>
                  <a:schemeClr val="tx1"/>
                </a:solidFill>
                <a:latin typeface="Arial" charset="0"/>
              </a:defRPr>
            </a:lvl1pPr>
            <a:lvl2pPr marL="742950" indent="-285750" defTabSz="1000125" eaLnBrk="0" hangingPunct="0">
              <a:spcBef>
                <a:spcPct val="30000"/>
              </a:spcBef>
              <a:defRPr sz="1200">
                <a:solidFill>
                  <a:schemeClr val="tx1"/>
                </a:solidFill>
                <a:latin typeface="Arial" charset="0"/>
              </a:defRPr>
            </a:lvl2pPr>
            <a:lvl3pPr marL="1143000" indent="-228600" defTabSz="1000125" eaLnBrk="0" hangingPunct="0">
              <a:spcBef>
                <a:spcPct val="30000"/>
              </a:spcBef>
              <a:defRPr sz="1200">
                <a:solidFill>
                  <a:schemeClr val="tx1"/>
                </a:solidFill>
                <a:latin typeface="Arial" charset="0"/>
              </a:defRPr>
            </a:lvl3pPr>
            <a:lvl4pPr marL="1600200" indent="-228600" defTabSz="1000125" eaLnBrk="0" hangingPunct="0">
              <a:spcBef>
                <a:spcPct val="30000"/>
              </a:spcBef>
              <a:defRPr sz="1200">
                <a:solidFill>
                  <a:schemeClr val="tx1"/>
                </a:solidFill>
                <a:latin typeface="Arial" charset="0"/>
              </a:defRPr>
            </a:lvl4pPr>
            <a:lvl5pPr marL="2057400" indent="-228600" defTabSz="1000125" eaLnBrk="0" hangingPunct="0">
              <a:spcBef>
                <a:spcPct val="30000"/>
              </a:spcBef>
              <a:defRPr sz="1200">
                <a:solidFill>
                  <a:schemeClr val="tx1"/>
                </a:solidFill>
                <a:latin typeface="Arial" charset="0"/>
              </a:defRPr>
            </a:lvl5pPr>
            <a:lvl6pPr marL="2514600" indent="-228600" defTabSz="1000125" eaLnBrk="0" fontAlgn="base" hangingPunct="0">
              <a:spcBef>
                <a:spcPct val="30000"/>
              </a:spcBef>
              <a:spcAft>
                <a:spcPct val="0"/>
              </a:spcAft>
              <a:defRPr sz="1200">
                <a:solidFill>
                  <a:schemeClr val="tx1"/>
                </a:solidFill>
                <a:latin typeface="Arial" charset="0"/>
              </a:defRPr>
            </a:lvl6pPr>
            <a:lvl7pPr marL="2971800" indent="-228600" defTabSz="1000125" eaLnBrk="0" fontAlgn="base" hangingPunct="0">
              <a:spcBef>
                <a:spcPct val="30000"/>
              </a:spcBef>
              <a:spcAft>
                <a:spcPct val="0"/>
              </a:spcAft>
              <a:defRPr sz="1200">
                <a:solidFill>
                  <a:schemeClr val="tx1"/>
                </a:solidFill>
                <a:latin typeface="Arial" charset="0"/>
              </a:defRPr>
            </a:lvl7pPr>
            <a:lvl8pPr marL="3429000" indent="-228600" defTabSz="1000125" eaLnBrk="0" fontAlgn="base" hangingPunct="0">
              <a:spcBef>
                <a:spcPct val="30000"/>
              </a:spcBef>
              <a:spcAft>
                <a:spcPct val="0"/>
              </a:spcAft>
              <a:defRPr sz="1200">
                <a:solidFill>
                  <a:schemeClr val="tx1"/>
                </a:solidFill>
                <a:latin typeface="Arial" charset="0"/>
              </a:defRPr>
            </a:lvl8pPr>
            <a:lvl9pPr marL="3886200" indent="-228600" defTabSz="1000125" eaLnBrk="0" fontAlgn="base" hangingPunct="0">
              <a:spcBef>
                <a:spcPct val="30000"/>
              </a:spcBef>
              <a:spcAft>
                <a:spcPct val="0"/>
              </a:spcAft>
              <a:defRPr sz="1200">
                <a:solidFill>
                  <a:schemeClr val="tx1"/>
                </a:solidFill>
                <a:latin typeface="Arial" charset="0"/>
              </a:defRPr>
            </a:lvl9pPr>
          </a:lstStyle>
          <a:p>
            <a:pPr eaLnBrk="1" hangingPunct="1">
              <a:spcBef>
                <a:spcPct val="0"/>
              </a:spcBef>
            </a:pPr>
            <a:fld id="{B19480F5-8FF8-4A3A-AE3B-FA5EE68BD0A5}" type="slidenum">
              <a:rPr lang="en-US" altLang="da-DK" sz="1300" smtClean="0"/>
              <a:pPr eaLnBrk="1" hangingPunct="1">
                <a:spcBef>
                  <a:spcPct val="0"/>
                </a:spcBef>
              </a:pPr>
              <a:t>127</a:t>
            </a:fld>
            <a:endParaRPr lang="en-US" altLang="da-DK" sz="1300" smtClean="0"/>
          </a:p>
        </p:txBody>
      </p:sp>
      <p:sp>
        <p:nvSpPr>
          <p:cNvPr id="263173" name="Rectangle 2"/>
          <p:cNvSpPr>
            <a:spLocks noGrp="1" noRot="1" noChangeAspect="1" noChangeArrowheads="1" noTextEdit="1"/>
          </p:cNvSpPr>
          <p:nvPr>
            <p:ph type="sldImg"/>
          </p:nvPr>
        </p:nvSpPr>
        <p:spPr>
          <a:ln/>
        </p:spPr>
      </p:sp>
      <p:sp>
        <p:nvSpPr>
          <p:cNvPr id="26317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da-DK" smtClean="0"/>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194"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00125" eaLnBrk="0" hangingPunct="0">
              <a:spcBef>
                <a:spcPct val="30000"/>
              </a:spcBef>
              <a:defRPr sz="1200">
                <a:solidFill>
                  <a:schemeClr val="tx1"/>
                </a:solidFill>
                <a:latin typeface="Arial" charset="0"/>
              </a:defRPr>
            </a:lvl1pPr>
            <a:lvl2pPr marL="742950" indent="-285750" defTabSz="1000125" eaLnBrk="0" hangingPunct="0">
              <a:spcBef>
                <a:spcPct val="30000"/>
              </a:spcBef>
              <a:defRPr sz="1200">
                <a:solidFill>
                  <a:schemeClr val="tx1"/>
                </a:solidFill>
                <a:latin typeface="Arial" charset="0"/>
              </a:defRPr>
            </a:lvl2pPr>
            <a:lvl3pPr marL="1143000" indent="-228600" defTabSz="1000125" eaLnBrk="0" hangingPunct="0">
              <a:spcBef>
                <a:spcPct val="30000"/>
              </a:spcBef>
              <a:defRPr sz="1200">
                <a:solidFill>
                  <a:schemeClr val="tx1"/>
                </a:solidFill>
                <a:latin typeface="Arial" charset="0"/>
              </a:defRPr>
            </a:lvl3pPr>
            <a:lvl4pPr marL="1600200" indent="-228600" defTabSz="1000125" eaLnBrk="0" hangingPunct="0">
              <a:spcBef>
                <a:spcPct val="30000"/>
              </a:spcBef>
              <a:defRPr sz="1200">
                <a:solidFill>
                  <a:schemeClr val="tx1"/>
                </a:solidFill>
                <a:latin typeface="Arial" charset="0"/>
              </a:defRPr>
            </a:lvl4pPr>
            <a:lvl5pPr marL="2057400" indent="-228600" defTabSz="1000125" eaLnBrk="0" hangingPunct="0">
              <a:spcBef>
                <a:spcPct val="30000"/>
              </a:spcBef>
              <a:defRPr sz="1200">
                <a:solidFill>
                  <a:schemeClr val="tx1"/>
                </a:solidFill>
                <a:latin typeface="Arial" charset="0"/>
              </a:defRPr>
            </a:lvl5pPr>
            <a:lvl6pPr marL="2514600" indent="-228600" defTabSz="1000125" eaLnBrk="0" fontAlgn="base" hangingPunct="0">
              <a:spcBef>
                <a:spcPct val="30000"/>
              </a:spcBef>
              <a:spcAft>
                <a:spcPct val="0"/>
              </a:spcAft>
              <a:defRPr sz="1200">
                <a:solidFill>
                  <a:schemeClr val="tx1"/>
                </a:solidFill>
                <a:latin typeface="Arial" charset="0"/>
              </a:defRPr>
            </a:lvl6pPr>
            <a:lvl7pPr marL="2971800" indent="-228600" defTabSz="1000125" eaLnBrk="0" fontAlgn="base" hangingPunct="0">
              <a:spcBef>
                <a:spcPct val="30000"/>
              </a:spcBef>
              <a:spcAft>
                <a:spcPct val="0"/>
              </a:spcAft>
              <a:defRPr sz="1200">
                <a:solidFill>
                  <a:schemeClr val="tx1"/>
                </a:solidFill>
                <a:latin typeface="Arial" charset="0"/>
              </a:defRPr>
            </a:lvl7pPr>
            <a:lvl8pPr marL="3429000" indent="-228600" defTabSz="1000125" eaLnBrk="0" fontAlgn="base" hangingPunct="0">
              <a:spcBef>
                <a:spcPct val="30000"/>
              </a:spcBef>
              <a:spcAft>
                <a:spcPct val="0"/>
              </a:spcAft>
              <a:defRPr sz="1200">
                <a:solidFill>
                  <a:schemeClr val="tx1"/>
                </a:solidFill>
                <a:latin typeface="Arial" charset="0"/>
              </a:defRPr>
            </a:lvl8pPr>
            <a:lvl9pPr marL="3886200" indent="-228600" defTabSz="1000125" eaLnBrk="0" fontAlgn="base" hangingPunct="0">
              <a:spcBef>
                <a:spcPct val="30000"/>
              </a:spcBef>
              <a:spcAft>
                <a:spcPct val="0"/>
              </a:spcAft>
              <a:defRPr sz="1200">
                <a:solidFill>
                  <a:schemeClr val="tx1"/>
                </a:solidFill>
                <a:latin typeface="Arial" charset="0"/>
              </a:defRPr>
            </a:lvl9pPr>
          </a:lstStyle>
          <a:p>
            <a:pPr eaLnBrk="1" hangingPunct="1">
              <a:spcBef>
                <a:spcPct val="0"/>
              </a:spcBef>
            </a:pPr>
            <a:r>
              <a:rPr lang="en-US" altLang="da-DK" sz="1300" smtClean="0"/>
              <a:t>Genetisk teori for naturlig selektion </a:t>
            </a:r>
          </a:p>
        </p:txBody>
      </p:sp>
      <p:sp>
        <p:nvSpPr>
          <p:cNvPr id="264195"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00125" eaLnBrk="0" hangingPunct="0">
              <a:spcBef>
                <a:spcPct val="30000"/>
              </a:spcBef>
              <a:defRPr sz="1200">
                <a:solidFill>
                  <a:schemeClr val="tx1"/>
                </a:solidFill>
                <a:latin typeface="Arial" charset="0"/>
              </a:defRPr>
            </a:lvl1pPr>
            <a:lvl2pPr marL="742950" indent="-285750" defTabSz="1000125" eaLnBrk="0" hangingPunct="0">
              <a:spcBef>
                <a:spcPct val="30000"/>
              </a:spcBef>
              <a:defRPr sz="1200">
                <a:solidFill>
                  <a:schemeClr val="tx1"/>
                </a:solidFill>
                <a:latin typeface="Arial" charset="0"/>
              </a:defRPr>
            </a:lvl2pPr>
            <a:lvl3pPr marL="1143000" indent="-228600" defTabSz="1000125" eaLnBrk="0" hangingPunct="0">
              <a:spcBef>
                <a:spcPct val="30000"/>
              </a:spcBef>
              <a:defRPr sz="1200">
                <a:solidFill>
                  <a:schemeClr val="tx1"/>
                </a:solidFill>
                <a:latin typeface="Arial" charset="0"/>
              </a:defRPr>
            </a:lvl3pPr>
            <a:lvl4pPr marL="1600200" indent="-228600" defTabSz="1000125" eaLnBrk="0" hangingPunct="0">
              <a:spcBef>
                <a:spcPct val="30000"/>
              </a:spcBef>
              <a:defRPr sz="1200">
                <a:solidFill>
                  <a:schemeClr val="tx1"/>
                </a:solidFill>
                <a:latin typeface="Arial" charset="0"/>
              </a:defRPr>
            </a:lvl4pPr>
            <a:lvl5pPr marL="2057400" indent="-228600" defTabSz="1000125" eaLnBrk="0" hangingPunct="0">
              <a:spcBef>
                <a:spcPct val="30000"/>
              </a:spcBef>
              <a:defRPr sz="1200">
                <a:solidFill>
                  <a:schemeClr val="tx1"/>
                </a:solidFill>
                <a:latin typeface="Arial" charset="0"/>
              </a:defRPr>
            </a:lvl5pPr>
            <a:lvl6pPr marL="2514600" indent="-228600" defTabSz="1000125" eaLnBrk="0" fontAlgn="base" hangingPunct="0">
              <a:spcBef>
                <a:spcPct val="30000"/>
              </a:spcBef>
              <a:spcAft>
                <a:spcPct val="0"/>
              </a:spcAft>
              <a:defRPr sz="1200">
                <a:solidFill>
                  <a:schemeClr val="tx1"/>
                </a:solidFill>
                <a:latin typeface="Arial" charset="0"/>
              </a:defRPr>
            </a:lvl6pPr>
            <a:lvl7pPr marL="2971800" indent="-228600" defTabSz="1000125" eaLnBrk="0" fontAlgn="base" hangingPunct="0">
              <a:spcBef>
                <a:spcPct val="30000"/>
              </a:spcBef>
              <a:spcAft>
                <a:spcPct val="0"/>
              </a:spcAft>
              <a:defRPr sz="1200">
                <a:solidFill>
                  <a:schemeClr val="tx1"/>
                </a:solidFill>
                <a:latin typeface="Arial" charset="0"/>
              </a:defRPr>
            </a:lvl7pPr>
            <a:lvl8pPr marL="3429000" indent="-228600" defTabSz="1000125" eaLnBrk="0" fontAlgn="base" hangingPunct="0">
              <a:spcBef>
                <a:spcPct val="30000"/>
              </a:spcBef>
              <a:spcAft>
                <a:spcPct val="0"/>
              </a:spcAft>
              <a:defRPr sz="1200">
                <a:solidFill>
                  <a:schemeClr val="tx1"/>
                </a:solidFill>
                <a:latin typeface="Arial" charset="0"/>
              </a:defRPr>
            </a:lvl8pPr>
            <a:lvl9pPr marL="3886200" indent="-228600" defTabSz="1000125" eaLnBrk="0" fontAlgn="base" hangingPunct="0">
              <a:spcBef>
                <a:spcPct val="30000"/>
              </a:spcBef>
              <a:spcAft>
                <a:spcPct val="0"/>
              </a:spcAft>
              <a:defRPr sz="1200">
                <a:solidFill>
                  <a:schemeClr val="tx1"/>
                </a:solidFill>
                <a:latin typeface="Arial" charset="0"/>
              </a:defRPr>
            </a:lvl9pPr>
          </a:lstStyle>
          <a:p>
            <a:pPr eaLnBrk="1" hangingPunct="1">
              <a:spcBef>
                <a:spcPct val="0"/>
              </a:spcBef>
            </a:pPr>
            <a:endParaRPr lang="en-US" altLang="da-DK" sz="1300" smtClean="0"/>
          </a:p>
        </p:txBody>
      </p:sp>
      <p:sp>
        <p:nvSpPr>
          <p:cNvPr id="26419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00125" eaLnBrk="0" hangingPunct="0">
              <a:spcBef>
                <a:spcPct val="30000"/>
              </a:spcBef>
              <a:defRPr sz="1200">
                <a:solidFill>
                  <a:schemeClr val="tx1"/>
                </a:solidFill>
                <a:latin typeface="Arial" charset="0"/>
              </a:defRPr>
            </a:lvl1pPr>
            <a:lvl2pPr marL="742950" indent="-285750" defTabSz="1000125" eaLnBrk="0" hangingPunct="0">
              <a:spcBef>
                <a:spcPct val="30000"/>
              </a:spcBef>
              <a:defRPr sz="1200">
                <a:solidFill>
                  <a:schemeClr val="tx1"/>
                </a:solidFill>
                <a:latin typeface="Arial" charset="0"/>
              </a:defRPr>
            </a:lvl2pPr>
            <a:lvl3pPr marL="1143000" indent="-228600" defTabSz="1000125" eaLnBrk="0" hangingPunct="0">
              <a:spcBef>
                <a:spcPct val="30000"/>
              </a:spcBef>
              <a:defRPr sz="1200">
                <a:solidFill>
                  <a:schemeClr val="tx1"/>
                </a:solidFill>
                <a:latin typeface="Arial" charset="0"/>
              </a:defRPr>
            </a:lvl3pPr>
            <a:lvl4pPr marL="1600200" indent="-228600" defTabSz="1000125" eaLnBrk="0" hangingPunct="0">
              <a:spcBef>
                <a:spcPct val="30000"/>
              </a:spcBef>
              <a:defRPr sz="1200">
                <a:solidFill>
                  <a:schemeClr val="tx1"/>
                </a:solidFill>
                <a:latin typeface="Arial" charset="0"/>
              </a:defRPr>
            </a:lvl4pPr>
            <a:lvl5pPr marL="2057400" indent="-228600" defTabSz="1000125" eaLnBrk="0" hangingPunct="0">
              <a:spcBef>
                <a:spcPct val="30000"/>
              </a:spcBef>
              <a:defRPr sz="1200">
                <a:solidFill>
                  <a:schemeClr val="tx1"/>
                </a:solidFill>
                <a:latin typeface="Arial" charset="0"/>
              </a:defRPr>
            </a:lvl5pPr>
            <a:lvl6pPr marL="2514600" indent="-228600" defTabSz="1000125" eaLnBrk="0" fontAlgn="base" hangingPunct="0">
              <a:spcBef>
                <a:spcPct val="30000"/>
              </a:spcBef>
              <a:spcAft>
                <a:spcPct val="0"/>
              </a:spcAft>
              <a:defRPr sz="1200">
                <a:solidFill>
                  <a:schemeClr val="tx1"/>
                </a:solidFill>
                <a:latin typeface="Arial" charset="0"/>
              </a:defRPr>
            </a:lvl6pPr>
            <a:lvl7pPr marL="2971800" indent="-228600" defTabSz="1000125" eaLnBrk="0" fontAlgn="base" hangingPunct="0">
              <a:spcBef>
                <a:spcPct val="30000"/>
              </a:spcBef>
              <a:spcAft>
                <a:spcPct val="0"/>
              </a:spcAft>
              <a:defRPr sz="1200">
                <a:solidFill>
                  <a:schemeClr val="tx1"/>
                </a:solidFill>
                <a:latin typeface="Arial" charset="0"/>
              </a:defRPr>
            </a:lvl7pPr>
            <a:lvl8pPr marL="3429000" indent="-228600" defTabSz="1000125" eaLnBrk="0" fontAlgn="base" hangingPunct="0">
              <a:spcBef>
                <a:spcPct val="30000"/>
              </a:spcBef>
              <a:spcAft>
                <a:spcPct val="0"/>
              </a:spcAft>
              <a:defRPr sz="1200">
                <a:solidFill>
                  <a:schemeClr val="tx1"/>
                </a:solidFill>
                <a:latin typeface="Arial" charset="0"/>
              </a:defRPr>
            </a:lvl8pPr>
            <a:lvl9pPr marL="3886200" indent="-228600" defTabSz="1000125" eaLnBrk="0" fontAlgn="base" hangingPunct="0">
              <a:spcBef>
                <a:spcPct val="30000"/>
              </a:spcBef>
              <a:spcAft>
                <a:spcPct val="0"/>
              </a:spcAft>
              <a:defRPr sz="1200">
                <a:solidFill>
                  <a:schemeClr val="tx1"/>
                </a:solidFill>
                <a:latin typeface="Arial" charset="0"/>
              </a:defRPr>
            </a:lvl9pPr>
          </a:lstStyle>
          <a:p>
            <a:pPr eaLnBrk="1" hangingPunct="1">
              <a:spcBef>
                <a:spcPct val="0"/>
              </a:spcBef>
            </a:pPr>
            <a:fld id="{1FB5232F-AC2B-4F44-9A95-F5E3F9AF1B0C}" type="slidenum">
              <a:rPr lang="en-US" altLang="da-DK" sz="1300" smtClean="0"/>
              <a:pPr eaLnBrk="1" hangingPunct="1">
                <a:spcBef>
                  <a:spcPct val="0"/>
                </a:spcBef>
              </a:pPr>
              <a:t>128</a:t>
            </a:fld>
            <a:endParaRPr lang="en-US" altLang="da-DK" sz="1300" smtClean="0"/>
          </a:p>
        </p:txBody>
      </p:sp>
      <p:sp>
        <p:nvSpPr>
          <p:cNvPr id="264197" name="Rectangle 2"/>
          <p:cNvSpPr>
            <a:spLocks noGrp="1" noRot="1" noChangeAspect="1" noChangeArrowheads="1" noTextEdit="1"/>
          </p:cNvSpPr>
          <p:nvPr>
            <p:ph type="sldImg"/>
          </p:nvPr>
        </p:nvSpPr>
        <p:spPr>
          <a:ln/>
        </p:spPr>
      </p:sp>
      <p:sp>
        <p:nvSpPr>
          <p:cNvPr id="26419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da-DK" smtClean="0"/>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8"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00125" eaLnBrk="0" hangingPunct="0">
              <a:spcBef>
                <a:spcPct val="30000"/>
              </a:spcBef>
              <a:defRPr sz="1200">
                <a:solidFill>
                  <a:schemeClr val="tx1"/>
                </a:solidFill>
                <a:latin typeface="Arial" charset="0"/>
              </a:defRPr>
            </a:lvl1pPr>
            <a:lvl2pPr marL="742950" indent="-285750" defTabSz="1000125" eaLnBrk="0" hangingPunct="0">
              <a:spcBef>
                <a:spcPct val="30000"/>
              </a:spcBef>
              <a:defRPr sz="1200">
                <a:solidFill>
                  <a:schemeClr val="tx1"/>
                </a:solidFill>
                <a:latin typeface="Arial" charset="0"/>
              </a:defRPr>
            </a:lvl2pPr>
            <a:lvl3pPr marL="1143000" indent="-228600" defTabSz="1000125" eaLnBrk="0" hangingPunct="0">
              <a:spcBef>
                <a:spcPct val="30000"/>
              </a:spcBef>
              <a:defRPr sz="1200">
                <a:solidFill>
                  <a:schemeClr val="tx1"/>
                </a:solidFill>
                <a:latin typeface="Arial" charset="0"/>
              </a:defRPr>
            </a:lvl3pPr>
            <a:lvl4pPr marL="1600200" indent="-228600" defTabSz="1000125" eaLnBrk="0" hangingPunct="0">
              <a:spcBef>
                <a:spcPct val="30000"/>
              </a:spcBef>
              <a:defRPr sz="1200">
                <a:solidFill>
                  <a:schemeClr val="tx1"/>
                </a:solidFill>
                <a:latin typeface="Arial" charset="0"/>
              </a:defRPr>
            </a:lvl4pPr>
            <a:lvl5pPr marL="2057400" indent="-228600" defTabSz="1000125" eaLnBrk="0" hangingPunct="0">
              <a:spcBef>
                <a:spcPct val="30000"/>
              </a:spcBef>
              <a:defRPr sz="1200">
                <a:solidFill>
                  <a:schemeClr val="tx1"/>
                </a:solidFill>
                <a:latin typeface="Arial" charset="0"/>
              </a:defRPr>
            </a:lvl5pPr>
            <a:lvl6pPr marL="2514600" indent="-228600" defTabSz="1000125" eaLnBrk="0" fontAlgn="base" hangingPunct="0">
              <a:spcBef>
                <a:spcPct val="30000"/>
              </a:spcBef>
              <a:spcAft>
                <a:spcPct val="0"/>
              </a:spcAft>
              <a:defRPr sz="1200">
                <a:solidFill>
                  <a:schemeClr val="tx1"/>
                </a:solidFill>
                <a:latin typeface="Arial" charset="0"/>
              </a:defRPr>
            </a:lvl6pPr>
            <a:lvl7pPr marL="2971800" indent="-228600" defTabSz="1000125" eaLnBrk="0" fontAlgn="base" hangingPunct="0">
              <a:spcBef>
                <a:spcPct val="30000"/>
              </a:spcBef>
              <a:spcAft>
                <a:spcPct val="0"/>
              </a:spcAft>
              <a:defRPr sz="1200">
                <a:solidFill>
                  <a:schemeClr val="tx1"/>
                </a:solidFill>
                <a:latin typeface="Arial" charset="0"/>
              </a:defRPr>
            </a:lvl7pPr>
            <a:lvl8pPr marL="3429000" indent="-228600" defTabSz="1000125" eaLnBrk="0" fontAlgn="base" hangingPunct="0">
              <a:spcBef>
                <a:spcPct val="30000"/>
              </a:spcBef>
              <a:spcAft>
                <a:spcPct val="0"/>
              </a:spcAft>
              <a:defRPr sz="1200">
                <a:solidFill>
                  <a:schemeClr val="tx1"/>
                </a:solidFill>
                <a:latin typeface="Arial" charset="0"/>
              </a:defRPr>
            </a:lvl8pPr>
            <a:lvl9pPr marL="3886200" indent="-228600" defTabSz="1000125" eaLnBrk="0" fontAlgn="base" hangingPunct="0">
              <a:spcBef>
                <a:spcPct val="30000"/>
              </a:spcBef>
              <a:spcAft>
                <a:spcPct val="0"/>
              </a:spcAft>
              <a:defRPr sz="1200">
                <a:solidFill>
                  <a:schemeClr val="tx1"/>
                </a:solidFill>
                <a:latin typeface="Arial" charset="0"/>
              </a:defRPr>
            </a:lvl9pPr>
          </a:lstStyle>
          <a:p>
            <a:pPr eaLnBrk="1" hangingPunct="1">
              <a:spcBef>
                <a:spcPct val="0"/>
              </a:spcBef>
            </a:pPr>
            <a:r>
              <a:rPr lang="en-US" altLang="da-DK" sz="1300" smtClean="0"/>
              <a:t>Genetisk teori for naturlig selektion </a:t>
            </a:r>
          </a:p>
        </p:txBody>
      </p:sp>
      <p:sp>
        <p:nvSpPr>
          <p:cNvPr id="265219"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00125" eaLnBrk="0" hangingPunct="0">
              <a:spcBef>
                <a:spcPct val="30000"/>
              </a:spcBef>
              <a:defRPr sz="1200">
                <a:solidFill>
                  <a:schemeClr val="tx1"/>
                </a:solidFill>
                <a:latin typeface="Arial" charset="0"/>
              </a:defRPr>
            </a:lvl1pPr>
            <a:lvl2pPr marL="742950" indent="-285750" defTabSz="1000125" eaLnBrk="0" hangingPunct="0">
              <a:spcBef>
                <a:spcPct val="30000"/>
              </a:spcBef>
              <a:defRPr sz="1200">
                <a:solidFill>
                  <a:schemeClr val="tx1"/>
                </a:solidFill>
                <a:latin typeface="Arial" charset="0"/>
              </a:defRPr>
            </a:lvl2pPr>
            <a:lvl3pPr marL="1143000" indent="-228600" defTabSz="1000125" eaLnBrk="0" hangingPunct="0">
              <a:spcBef>
                <a:spcPct val="30000"/>
              </a:spcBef>
              <a:defRPr sz="1200">
                <a:solidFill>
                  <a:schemeClr val="tx1"/>
                </a:solidFill>
                <a:latin typeface="Arial" charset="0"/>
              </a:defRPr>
            </a:lvl3pPr>
            <a:lvl4pPr marL="1600200" indent="-228600" defTabSz="1000125" eaLnBrk="0" hangingPunct="0">
              <a:spcBef>
                <a:spcPct val="30000"/>
              </a:spcBef>
              <a:defRPr sz="1200">
                <a:solidFill>
                  <a:schemeClr val="tx1"/>
                </a:solidFill>
                <a:latin typeface="Arial" charset="0"/>
              </a:defRPr>
            </a:lvl4pPr>
            <a:lvl5pPr marL="2057400" indent="-228600" defTabSz="1000125" eaLnBrk="0" hangingPunct="0">
              <a:spcBef>
                <a:spcPct val="30000"/>
              </a:spcBef>
              <a:defRPr sz="1200">
                <a:solidFill>
                  <a:schemeClr val="tx1"/>
                </a:solidFill>
                <a:latin typeface="Arial" charset="0"/>
              </a:defRPr>
            </a:lvl5pPr>
            <a:lvl6pPr marL="2514600" indent="-228600" defTabSz="1000125" eaLnBrk="0" fontAlgn="base" hangingPunct="0">
              <a:spcBef>
                <a:spcPct val="30000"/>
              </a:spcBef>
              <a:spcAft>
                <a:spcPct val="0"/>
              </a:spcAft>
              <a:defRPr sz="1200">
                <a:solidFill>
                  <a:schemeClr val="tx1"/>
                </a:solidFill>
                <a:latin typeface="Arial" charset="0"/>
              </a:defRPr>
            </a:lvl6pPr>
            <a:lvl7pPr marL="2971800" indent="-228600" defTabSz="1000125" eaLnBrk="0" fontAlgn="base" hangingPunct="0">
              <a:spcBef>
                <a:spcPct val="30000"/>
              </a:spcBef>
              <a:spcAft>
                <a:spcPct val="0"/>
              </a:spcAft>
              <a:defRPr sz="1200">
                <a:solidFill>
                  <a:schemeClr val="tx1"/>
                </a:solidFill>
                <a:latin typeface="Arial" charset="0"/>
              </a:defRPr>
            </a:lvl7pPr>
            <a:lvl8pPr marL="3429000" indent="-228600" defTabSz="1000125" eaLnBrk="0" fontAlgn="base" hangingPunct="0">
              <a:spcBef>
                <a:spcPct val="30000"/>
              </a:spcBef>
              <a:spcAft>
                <a:spcPct val="0"/>
              </a:spcAft>
              <a:defRPr sz="1200">
                <a:solidFill>
                  <a:schemeClr val="tx1"/>
                </a:solidFill>
                <a:latin typeface="Arial" charset="0"/>
              </a:defRPr>
            </a:lvl8pPr>
            <a:lvl9pPr marL="3886200" indent="-228600" defTabSz="1000125" eaLnBrk="0" fontAlgn="base" hangingPunct="0">
              <a:spcBef>
                <a:spcPct val="30000"/>
              </a:spcBef>
              <a:spcAft>
                <a:spcPct val="0"/>
              </a:spcAft>
              <a:defRPr sz="1200">
                <a:solidFill>
                  <a:schemeClr val="tx1"/>
                </a:solidFill>
                <a:latin typeface="Arial" charset="0"/>
              </a:defRPr>
            </a:lvl9pPr>
          </a:lstStyle>
          <a:p>
            <a:pPr eaLnBrk="1" hangingPunct="1">
              <a:spcBef>
                <a:spcPct val="0"/>
              </a:spcBef>
            </a:pPr>
            <a:endParaRPr lang="en-US" altLang="da-DK" sz="1300" smtClean="0"/>
          </a:p>
        </p:txBody>
      </p:sp>
      <p:sp>
        <p:nvSpPr>
          <p:cNvPr id="26522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00125" eaLnBrk="0" hangingPunct="0">
              <a:spcBef>
                <a:spcPct val="30000"/>
              </a:spcBef>
              <a:defRPr sz="1200">
                <a:solidFill>
                  <a:schemeClr val="tx1"/>
                </a:solidFill>
                <a:latin typeface="Arial" charset="0"/>
              </a:defRPr>
            </a:lvl1pPr>
            <a:lvl2pPr marL="742950" indent="-285750" defTabSz="1000125" eaLnBrk="0" hangingPunct="0">
              <a:spcBef>
                <a:spcPct val="30000"/>
              </a:spcBef>
              <a:defRPr sz="1200">
                <a:solidFill>
                  <a:schemeClr val="tx1"/>
                </a:solidFill>
                <a:latin typeface="Arial" charset="0"/>
              </a:defRPr>
            </a:lvl2pPr>
            <a:lvl3pPr marL="1143000" indent="-228600" defTabSz="1000125" eaLnBrk="0" hangingPunct="0">
              <a:spcBef>
                <a:spcPct val="30000"/>
              </a:spcBef>
              <a:defRPr sz="1200">
                <a:solidFill>
                  <a:schemeClr val="tx1"/>
                </a:solidFill>
                <a:latin typeface="Arial" charset="0"/>
              </a:defRPr>
            </a:lvl3pPr>
            <a:lvl4pPr marL="1600200" indent="-228600" defTabSz="1000125" eaLnBrk="0" hangingPunct="0">
              <a:spcBef>
                <a:spcPct val="30000"/>
              </a:spcBef>
              <a:defRPr sz="1200">
                <a:solidFill>
                  <a:schemeClr val="tx1"/>
                </a:solidFill>
                <a:latin typeface="Arial" charset="0"/>
              </a:defRPr>
            </a:lvl4pPr>
            <a:lvl5pPr marL="2057400" indent="-228600" defTabSz="1000125" eaLnBrk="0" hangingPunct="0">
              <a:spcBef>
                <a:spcPct val="30000"/>
              </a:spcBef>
              <a:defRPr sz="1200">
                <a:solidFill>
                  <a:schemeClr val="tx1"/>
                </a:solidFill>
                <a:latin typeface="Arial" charset="0"/>
              </a:defRPr>
            </a:lvl5pPr>
            <a:lvl6pPr marL="2514600" indent="-228600" defTabSz="1000125" eaLnBrk="0" fontAlgn="base" hangingPunct="0">
              <a:spcBef>
                <a:spcPct val="30000"/>
              </a:spcBef>
              <a:spcAft>
                <a:spcPct val="0"/>
              </a:spcAft>
              <a:defRPr sz="1200">
                <a:solidFill>
                  <a:schemeClr val="tx1"/>
                </a:solidFill>
                <a:latin typeface="Arial" charset="0"/>
              </a:defRPr>
            </a:lvl6pPr>
            <a:lvl7pPr marL="2971800" indent="-228600" defTabSz="1000125" eaLnBrk="0" fontAlgn="base" hangingPunct="0">
              <a:spcBef>
                <a:spcPct val="30000"/>
              </a:spcBef>
              <a:spcAft>
                <a:spcPct val="0"/>
              </a:spcAft>
              <a:defRPr sz="1200">
                <a:solidFill>
                  <a:schemeClr val="tx1"/>
                </a:solidFill>
                <a:latin typeface="Arial" charset="0"/>
              </a:defRPr>
            </a:lvl7pPr>
            <a:lvl8pPr marL="3429000" indent="-228600" defTabSz="1000125" eaLnBrk="0" fontAlgn="base" hangingPunct="0">
              <a:spcBef>
                <a:spcPct val="30000"/>
              </a:spcBef>
              <a:spcAft>
                <a:spcPct val="0"/>
              </a:spcAft>
              <a:defRPr sz="1200">
                <a:solidFill>
                  <a:schemeClr val="tx1"/>
                </a:solidFill>
                <a:latin typeface="Arial" charset="0"/>
              </a:defRPr>
            </a:lvl8pPr>
            <a:lvl9pPr marL="3886200" indent="-228600" defTabSz="1000125" eaLnBrk="0" fontAlgn="base" hangingPunct="0">
              <a:spcBef>
                <a:spcPct val="30000"/>
              </a:spcBef>
              <a:spcAft>
                <a:spcPct val="0"/>
              </a:spcAft>
              <a:defRPr sz="1200">
                <a:solidFill>
                  <a:schemeClr val="tx1"/>
                </a:solidFill>
                <a:latin typeface="Arial" charset="0"/>
              </a:defRPr>
            </a:lvl9pPr>
          </a:lstStyle>
          <a:p>
            <a:pPr eaLnBrk="1" hangingPunct="1">
              <a:spcBef>
                <a:spcPct val="0"/>
              </a:spcBef>
            </a:pPr>
            <a:fld id="{A90EDE8A-3D8E-4DFA-9BB7-4400EA5FE14F}" type="slidenum">
              <a:rPr lang="en-US" altLang="da-DK" sz="1300" smtClean="0"/>
              <a:pPr eaLnBrk="1" hangingPunct="1">
                <a:spcBef>
                  <a:spcPct val="0"/>
                </a:spcBef>
              </a:pPr>
              <a:t>129</a:t>
            </a:fld>
            <a:endParaRPr lang="en-US" altLang="da-DK" sz="1300" smtClean="0"/>
          </a:p>
        </p:txBody>
      </p:sp>
      <p:sp>
        <p:nvSpPr>
          <p:cNvPr id="265221" name="Rectangle 2"/>
          <p:cNvSpPr>
            <a:spLocks noGrp="1" noRot="1" noChangeAspect="1" noChangeArrowheads="1" noTextEdit="1"/>
          </p:cNvSpPr>
          <p:nvPr>
            <p:ph type="sldImg"/>
          </p:nvPr>
        </p:nvSpPr>
        <p:spPr>
          <a:ln/>
        </p:spPr>
      </p:sp>
      <p:sp>
        <p:nvSpPr>
          <p:cNvPr id="26522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da-DK" smtClean="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00125" eaLnBrk="0" hangingPunct="0">
              <a:spcBef>
                <a:spcPct val="30000"/>
              </a:spcBef>
              <a:defRPr sz="1200">
                <a:solidFill>
                  <a:schemeClr val="tx1"/>
                </a:solidFill>
                <a:latin typeface="Arial" charset="0"/>
              </a:defRPr>
            </a:lvl1pPr>
            <a:lvl2pPr marL="742950" indent="-285750" defTabSz="1000125" eaLnBrk="0" hangingPunct="0">
              <a:spcBef>
                <a:spcPct val="30000"/>
              </a:spcBef>
              <a:defRPr sz="1200">
                <a:solidFill>
                  <a:schemeClr val="tx1"/>
                </a:solidFill>
                <a:latin typeface="Arial" charset="0"/>
              </a:defRPr>
            </a:lvl2pPr>
            <a:lvl3pPr marL="1143000" indent="-228600" defTabSz="1000125" eaLnBrk="0" hangingPunct="0">
              <a:spcBef>
                <a:spcPct val="30000"/>
              </a:spcBef>
              <a:defRPr sz="1200">
                <a:solidFill>
                  <a:schemeClr val="tx1"/>
                </a:solidFill>
                <a:latin typeface="Arial" charset="0"/>
              </a:defRPr>
            </a:lvl3pPr>
            <a:lvl4pPr marL="1600200" indent="-228600" defTabSz="1000125" eaLnBrk="0" hangingPunct="0">
              <a:spcBef>
                <a:spcPct val="30000"/>
              </a:spcBef>
              <a:defRPr sz="1200">
                <a:solidFill>
                  <a:schemeClr val="tx1"/>
                </a:solidFill>
                <a:latin typeface="Arial" charset="0"/>
              </a:defRPr>
            </a:lvl4pPr>
            <a:lvl5pPr marL="2057400" indent="-228600" defTabSz="1000125" eaLnBrk="0" hangingPunct="0">
              <a:spcBef>
                <a:spcPct val="30000"/>
              </a:spcBef>
              <a:defRPr sz="1200">
                <a:solidFill>
                  <a:schemeClr val="tx1"/>
                </a:solidFill>
                <a:latin typeface="Arial" charset="0"/>
              </a:defRPr>
            </a:lvl5pPr>
            <a:lvl6pPr marL="2514600" indent="-228600" defTabSz="1000125" eaLnBrk="0" fontAlgn="base" hangingPunct="0">
              <a:spcBef>
                <a:spcPct val="30000"/>
              </a:spcBef>
              <a:spcAft>
                <a:spcPct val="0"/>
              </a:spcAft>
              <a:defRPr sz="1200">
                <a:solidFill>
                  <a:schemeClr val="tx1"/>
                </a:solidFill>
                <a:latin typeface="Arial" charset="0"/>
              </a:defRPr>
            </a:lvl6pPr>
            <a:lvl7pPr marL="2971800" indent="-228600" defTabSz="1000125" eaLnBrk="0" fontAlgn="base" hangingPunct="0">
              <a:spcBef>
                <a:spcPct val="30000"/>
              </a:spcBef>
              <a:spcAft>
                <a:spcPct val="0"/>
              </a:spcAft>
              <a:defRPr sz="1200">
                <a:solidFill>
                  <a:schemeClr val="tx1"/>
                </a:solidFill>
                <a:latin typeface="Arial" charset="0"/>
              </a:defRPr>
            </a:lvl7pPr>
            <a:lvl8pPr marL="3429000" indent="-228600" defTabSz="1000125" eaLnBrk="0" fontAlgn="base" hangingPunct="0">
              <a:spcBef>
                <a:spcPct val="30000"/>
              </a:spcBef>
              <a:spcAft>
                <a:spcPct val="0"/>
              </a:spcAft>
              <a:defRPr sz="1200">
                <a:solidFill>
                  <a:schemeClr val="tx1"/>
                </a:solidFill>
                <a:latin typeface="Arial" charset="0"/>
              </a:defRPr>
            </a:lvl8pPr>
            <a:lvl9pPr marL="3886200" indent="-228600" defTabSz="1000125" eaLnBrk="0" fontAlgn="base" hangingPunct="0">
              <a:spcBef>
                <a:spcPct val="30000"/>
              </a:spcBef>
              <a:spcAft>
                <a:spcPct val="0"/>
              </a:spcAft>
              <a:defRPr sz="1200">
                <a:solidFill>
                  <a:schemeClr val="tx1"/>
                </a:solidFill>
                <a:latin typeface="Arial" charset="0"/>
              </a:defRPr>
            </a:lvl9pPr>
          </a:lstStyle>
          <a:p>
            <a:pPr eaLnBrk="1" hangingPunct="1">
              <a:spcBef>
                <a:spcPct val="0"/>
              </a:spcBef>
            </a:pPr>
            <a:r>
              <a:rPr lang="en-US" altLang="da-DK" sz="1300" smtClean="0"/>
              <a:t>Genetisk teori for naturlig selektion </a:t>
            </a:r>
          </a:p>
        </p:txBody>
      </p:sp>
      <p:sp>
        <p:nvSpPr>
          <p:cNvPr id="175107"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00125" eaLnBrk="0" hangingPunct="0">
              <a:spcBef>
                <a:spcPct val="30000"/>
              </a:spcBef>
              <a:defRPr sz="1200">
                <a:solidFill>
                  <a:schemeClr val="tx1"/>
                </a:solidFill>
                <a:latin typeface="Arial" charset="0"/>
              </a:defRPr>
            </a:lvl1pPr>
            <a:lvl2pPr marL="742950" indent="-285750" defTabSz="1000125" eaLnBrk="0" hangingPunct="0">
              <a:spcBef>
                <a:spcPct val="30000"/>
              </a:spcBef>
              <a:defRPr sz="1200">
                <a:solidFill>
                  <a:schemeClr val="tx1"/>
                </a:solidFill>
                <a:latin typeface="Arial" charset="0"/>
              </a:defRPr>
            </a:lvl2pPr>
            <a:lvl3pPr marL="1143000" indent="-228600" defTabSz="1000125" eaLnBrk="0" hangingPunct="0">
              <a:spcBef>
                <a:spcPct val="30000"/>
              </a:spcBef>
              <a:defRPr sz="1200">
                <a:solidFill>
                  <a:schemeClr val="tx1"/>
                </a:solidFill>
                <a:latin typeface="Arial" charset="0"/>
              </a:defRPr>
            </a:lvl3pPr>
            <a:lvl4pPr marL="1600200" indent="-228600" defTabSz="1000125" eaLnBrk="0" hangingPunct="0">
              <a:spcBef>
                <a:spcPct val="30000"/>
              </a:spcBef>
              <a:defRPr sz="1200">
                <a:solidFill>
                  <a:schemeClr val="tx1"/>
                </a:solidFill>
                <a:latin typeface="Arial" charset="0"/>
              </a:defRPr>
            </a:lvl4pPr>
            <a:lvl5pPr marL="2057400" indent="-228600" defTabSz="1000125" eaLnBrk="0" hangingPunct="0">
              <a:spcBef>
                <a:spcPct val="30000"/>
              </a:spcBef>
              <a:defRPr sz="1200">
                <a:solidFill>
                  <a:schemeClr val="tx1"/>
                </a:solidFill>
                <a:latin typeface="Arial" charset="0"/>
              </a:defRPr>
            </a:lvl5pPr>
            <a:lvl6pPr marL="2514600" indent="-228600" defTabSz="1000125" eaLnBrk="0" fontAlgn="base" hangingPunct="0">
              <a:spcBef>
                <a:spcPct val="30000"/>
              </a:spcBef>
              <a:spcAft>
                <a:spcPct val="0"/>
              </a:spcAft>
              <a:defRPr sz="1200">
                <a:solidFill>
                  <a:schemeClr val="tx1"/>
                </a:solidFill>
                <a:latin typeface="Arial" charset="0"/>
              </a:defRPr>
            </a:lvl6pPr>
            <a:lvl7pPr marL="2971800" indent="-228600" defTabSz="1000125" eaLnBrk="0" fontAlgn="base" hangingPunct="0">
              <a:spcBef>
                <a:spcPct val="30000"/>
              </a:spcBef>
              <a:spcAft>
                <a:spcPct val="0"/>
              </a:spcAft>
              <a:defRPr sz="1200">
                <a:solidFill>
                  <a:schemeClr val="tx1"/>
                </a:solidFill>
                <a:latin typeface="Arial" charset="0"/>
              </a:defRPr>
            </a:lvl7pPr>
            <a:lvl8pPr marL="3429000" indent="-228600" defTabSz="1000125" eaLnBrk="0" fontAlgn="base" hangingPunct="0">
              <a:spcBef>
                <a:spcPct val="30000"/>
              </a:spcBef>
              <a:spcAft>
                <a:spcPct val="0"/>
              </a:spcAft>
              <a:defRPr sz="1200">
                <a:solidFill>
                  <a:schemeClr val="tx1"/>
                </a:solidFill>
                <a:latin typeface="Arial" charset="0"/>
              </a:defRPr>
            </a:lvl8pPr>
            <a:lvl9pPr marL="3886200" indent="-228600" defTabSz="1000125" eaLnBrk="0" fontAlgn="base" hangingPunct="0">
              <a:spcBef>
                <a:spcPct val="30000"/>
              </a:spcBef>
              <a:spcAft>
                <a:spcPct val="0"/>
              </a:spcAft>
              <a:defRPr sz="1200">
                <a:solidFill>
                  <a:schemeClr val="tx1"/>
                </a:solidFill>
                <a:latin typeface="Arial" charset="0"/>
              </a:defRPr>
            </a:lvl9pPr>
          </a:lstStyle>
          <a:p>
            <a:pPr eaLnBrk="1" hangingPunct="1">
              <a:spcBef>
                <a:spcPct val="0"/>
              </a:spcBef>
            </a:pPr>
            <a:endParaRPr lang="en-US" altLang="da-DK" sz="1300" smtClean="0"/>
          </a:p>
        </p:txBody>
      </p:sp>
      <p:sp>
        <p:nvSpPr>
          <p:cNvPr id="17510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00125" eaLnBrk="0" hangingPunct="0">
              <a:spcBef>
                <a:spcPct val="30000"/>
              </a:spcBef>
              <a:defRPr sz="1200">
                <a:solidFill>
                  <a:schemeClr val="tx1"/>
                </a:solidFill>
                <a:latin typeface="Arial" charset="0"/>
              </a:defRPr>
            </a:lvl1pPr>
            <a:lvl2pPr marL="742950" indent="-285750" defTabSz="1000125" eaLnBrk="0" hangingPunct="0">
              <a:spcBef>
                <a:spcPct val="30000"/>
              </a:spcBef>
              <a:defRPr sz="1200">
                <a:solidFill>
                  <a:schemeClr val="tx1"/>
                </a:solidFill>
                <a:latin typeface="Arial" charset="0"/>
              </a:defRPr>
            </a:lvl2pPr>
            <a:lvl3pPr marL="1143000" indent="-228600" defTabSz="1000125" eaLnBrk="0" hangingPunct="0">
              <a:spcBef>
                <a:spcPct val="30000"/>
              </a:spcBef>
              <a:defRPr sz="1200">
                <a:solidFill>
                  <a:schemeClr val="tx1"/>
                </a:solidFill>
                <a:latin typeface="Arial" charset="0"/>
              </a:defRPr>
            </a:lvl3pPr>
            <a:lvl4pPr marL="1600200" indent="-228600" defTabSz="1000125" eaLnBrk="0" hangingPunct="0">
              <a:spcBef>
                <a:spcPct val="30000"/>
              </a:spcBef>
              <a:defRPr sz="1200">
                <a:solidFill>
                  <a:schemeClr val="tx1"/>
                </a:solidFill>
                <a:latin typeface="Arial" charset="0"/>
              </a:defRPr>
            </a:lvl4pPr>
            <a:lvl5pPr marL="2057400" indent="-228600" defTabSz="1000125" eaLnBrk="0" hangingPunct="0">
              <a:spcBef>
                <a:spcPct val="30000"/>
              </a:spcBef>
              <a:defRPr sz="1200">
                <a:solidFill>
                  <a:schemeClr val="tx1"/>
                </a:solidFill>
                <a:latin typeface="Arial" charset="0"/>
              </a:defRPr>
            </a:lvl5pPr>
            <a:lvl6pPr marL="2514600" indent="-228600" defTabSz="1000125" eaLnBrk="0" fontAlgn="base" hangingPunct="0">
              <a:spcBef>
                <a:spcPct val="30000"/>
              </a:spcBef>
              <a:spcAft>
                <a:spcPct val="0"/>
              </a:spcAft>
              <a:defRPr sz="1200">
                <a:solidFill>
                  <a:schemeClr val="tx1"/>
                </a:solidFill>
                <a:latin typeface="Arial" charset="0"/>
              </a:defRPr>
            </a:lvl6pPr>
            <a:lvl7pPr marL="2971800" indent="-228600" defTabSz="1000125" eaLnBrk="0" fontAlgn="base" hangingPunct="0">
              <a:spcBef>
                <a:spcPct val="30000"/>
              </a:spcBef>
              <a:spcAft>
                <a:spcPct val="0"/>
              </a:spcAft>
              <a:defRPr sz="1200">
                <a:solidFill>
                  <a:schemeClr val="tx1"/>
                </a:solidFill>
                <a:latin typeface="Arial" charset="0"/>
              </a:defRPr>
            </a:lvl7pPr>
            <a:lvl8pPr marL="3429000" indent="-228600" defTabSz="1000125" eaLnBrk="0" fontAlgn="base" hangingPunct="0">
              <a:spcBef>
                <a:spcPct val="30000"/>
              </a:spcBef>
              <a:spcAft>
                <a:spcPct val="0"/>
              </a:spcAft>
              <a:defRPr sz="1200">
                <a:solidFill>
                  <a:schemeClr val="tx1"/>
                </a:solidFill>
                <a:latin typeface="Arial" charset="0"/>
              </a:defRPr>
            </a:lvl8pPr>
            <a:lvl9pPr marL="3886200" indent="-228600" defTabSz="1000125" eaLnBrk="0" fontAlgn="base" hangingPunct="0">
              <a:spcBef>
                <a:spcPct val="30000"/>
              </a:spcBef>
              <a:spcAft>
                <a:spcPct val="0"/>
              </a:spcAft>
              <a:defRPr sz="1200">
                <a:solidFill>
                  <a:schemeClr val="tx1"/>
                </a:solidFill>
                <a:latin typeface="Arial" charset="0"/>
              </a:defRPr>
            </a:lvl9pPr>
          </a:lstStyle>
          <a:p>
            <a:pPr eaLnBrk="1" hangingPunct="1">
              <a:spcBef>
                <a:spcPct val="0"/>
              </a:spcBef>
            </a:pPr>
            <a:fld id="{1C0D9B98-BAD8-4834-8A0D-17CE7BA005C4}" type="slidenum">
              <a:rPr lang="en-US" altLang="da-DK" sz="1300" smtClean="0"/>
              <a:pPr eaLnBrk="1" hangingPunct="1">
                <a:spcBef>
                  <a:spcPct val="0"/>
                </a:spcBef>
              </a:pPr>
              <a:t>13</a:t>
            </a:fld>
            <a:endParaRPr lang="en-US" altLang="da-DK" sz="1300" smtClean="0"/>
          </a:p>
        </p:txBody>
      </p:sp>
      <p:sp>
        <p:nvSpPr>
          <p:cNvPr id="175109" name="Rectangle 2"/>
          <p:cNvSpPr>
            <a:spLocks noGrp="1" noRot="1" noChangeAspect="1" noChangeArrowheads="1" noTextEdit="1"/>
          </p:cNvSpPr>
          <p:nvPr>
            <p:ph type="sldImg"/>
          </p:nvPr>
        </p:nvSpPr>
        <p:spPr>
          <a:ln/>
        </p:spPr>
      </p:sp>
      <p:sp>
        <p:nvSpPr>
          <p:cNvPr id="17511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da-DK" smtClean="0"/>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42"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00125" eaLnBrk="0" hangingPunct="0">
              <a:spcBef>
                <a:spcPct val="30000"/>
              </a:spcBef>
              <a:defRPr sz="1200">
                <a:solidFill>
                  <a:schemeClr val="tx1"/>
                </a:solidFill>
                <a:latin typeface="Arial" charset="0"/>
              </a:defRPr>
            </a:lvl1pPr>
            <a:lvl2pPr marL="742950" indent="-285750" defTabSz="1000125" eaLnBrk="0" hangingPunct="0">
              <a:spcBef>
                <a:spcPct val="30000"/>
              </a:spcBef>
              <a:defRPr sz="1200">
                <a:solidFill>
                  <a:schemeClr val="tx1"/>
                </a:solidFill>
                <a:latin typeface="Arial" charset="0"/>
              </a:defRPr>
            </a:lvl2pPr>
            <a:lvl3pPr marL="1143000" indent="-228600" defTabSz="1000125" eaLnBrk="0" hangingPunct="0">
              <a:spcBef>
                <a:spcPct val="30000"/>
              </a:spcBef>
              <a:defRPr sz="1200">
                <a:solidFill>
                  <a:schemeClr val="tx1"/>
                </a:solidFill>
                <a:latin typeface="Arial" charset="0"/>
              </a:defRPr>
            </a:lvl3pPr>
            <a:lvl4pPr marL="1600200" indent="-228600" defTabSz="1000125" eaLnBrk="0" hangingPunct="0">
              <a:spcBef>
                <a:spcPct val="30000"/>
              </a:spcBef>
              <a:defRPr sz="1200">
                <a:solidFill>
                  <a:schemeClr val="tx1"/>
                </a:solidFill>
                <a:latin typeface="Arial" charset="0"/>
              </a:defRPr>
            </a:lvl4pPr>
            <a:lvl5pPr marL="2057400" indent="-228600" defTabSz="1000125" eaLnBrk="0" hangingPunct="0">
              <a:spcBef>
                <a:spcPct val="30000"/>
              </a:spcBef>
              <a:defRPr sz="1200">
                <a:solidFill>
                  <a:schemeClr val="tx1"/>
                </a:solidFill>
                <a:latin typeface="Arial" charset="0"/>
              </a:defRPr>
            </a:lvl5pPr>
            <a:lvl6pPr marL="2514600" indent="-228600" defTabSz="1000125" eaLnBrk="0" fontAlgn="base" hangingPunct="0">
              <a:spcBef>
                <a:spcPct val="30000"/>
              </a:spcBef>
              <a:spcAft>
                <a:spcPct val="0"/>
              </a:spcAft>
              <a:defRPr sz="1200">
                <a:solidFill>
                  <a:schemeClr val="tx1"/>
                </a:solidFill>
                <a:latin typeface="Arial" charset="0"/>
              </a:defRPr>
            </a:lvl6pPr>
            <a:lvl7pPr marL="2971800" indent="-228600" defTabSz="1000125" eaLnBrk="0" fontAlgn="base" hangingPunct="0">
              <a:spcBef>
                <a:spcPct val="30000"/>
              </a:spcBef>
              <a:spcAft>
                <a:spcPct val="0"/>
              </a:spcAft>
              <a:defRPr sz="1200">
                <a:solidFill>
                  <a:schemeClr val="tx1"/>
                </a:solidFill>
                <a:latin typeface="Arial" charset="0"/>
              </a:defRPr>
            </a:lvl7pPr>
            <a:lvl8pPr marL="3429000" indent="-228600" defTabSz="1000125" eaLnBrk="0" fontAlgn="base" hangingPunct="0">
              <a:spcBef>
                <a:spcPct val="30000"/>
              </a:spcBef>
              <a:spcAft>
                <a:spcPct val="0"/>
              </a:spcAft>
              <a:defRPr sz="1200">
                <a:solidFill>
                  <a:schemeClr val="tx1"/>
                </a:solidFill>
                <a:latin typeface="Arial" charset="0"/>
              </a:defRPr>
            </a:lvl8pPr>
            <a:lvl9pPr marL="3886200" indent="-228600" defTabSz="1000125" eaLnBrk="0" fontAlgn="base" hangingPunct="0">
              <a:spcBef>
                <a:spcPct val="30000"/>
              </a:spcBef>
              <a:spcAft>
                <a:spcPct val="0"/>
              </a:spcAft>
              <a:defRPr sz="1200">
                <a:solidFill>
                  <a:schemeClr val="tx1"/>
                </a:solidFill>
                <a:latin typeface="Arial" charset="0"/>
              </a:defRPr>
            </a:lvl9pPr>
          </a:lstStyle>
          <a:p>
            <a:pPr eaLnBrk="1" hangingPunct="1">
              <a:spcBef>
                <a:spcPct val="0"/>
              </a:spcBef>
            </a:pPr>
            <a:r>
              <a:rPr lang="en-US" altLang="da-DK" sz="1300" smtClean="0"/>
              <a:t>Genetisk teori for naturlig selektion </a:t>
            </a:r>
          </a:p>
        </p:txBody>
      </p:sp>
      <p:sp>
        <p:nvSpPr>
          <p:cNvPr id="266243"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00125" eaLnBrk="0" hangingPunct="0">
              <a:spcBef>
                <a:spcPct val="30000"/>
              </a:spcBef>
              <a:defRPr sz="1200">
                <a:solidFill>
                  <a:schemeClr val="tx1"/>
                </a:solidFill>
                <a:latin typeface="Arial" charset="0"/>
              </a:defRPr>
            </a:lvl1pPr>
            <a:lvl2pPr marL="742950" indent="-285750" defTabSz="1000125" eaLnBrk="0" hangingPunct="0">
              <a:spcBef>
                <a:spcPct val="30000"/>
              </a:spcBef>
              <a:defRPr sz="1200">
                <a:solidFill>
                  <a:schemeClr val="tx1"/>
                </a:solidFill>
                <a:latin typeface="Arial" charset="0"/>
              </a:defRPr>
            </a:lvl2pPr>
            <a:lvl3pPr marL="1143000" indent="-228600" defTabSz="1000125" eaLnBrk="0" hangingPunct="0">
              <a:spcBef>
                <a:spcPct val="30000"/>
              </a:spcBef>
              <a:defRPr sz="1200">
                <a:solidFill>
                  <a:schemeClr val="tx1"/>
                </a:solidFill>
                <a:latin typeface="Arial" charset="0"/>
              </a:defRPr>
            </a:lvl3pPr>
            <a:lvl4pPr marL="1600200" indent="-228600" defTabSz="1000125" eaLnBrk="0" hangingPunct="0">
              <a:spcBef>
                <a:spcPct val="30000"/>
              </a:spcBef>
              <a:defRPr sz="1200">
                <a:solidFill>
                  <a:schemeClr val="tx1"/>
                </a:solidFill>
                <a:latin typeface="Arial" charset="0"/>
              </a:defRPr>
            </a:lvl4pPr>
            <a:lvl5pPr marL="2057400" indent="-228600" defTabSz="1000125" eaLnBrk="0" hangingPunct="0">
              <a:spcBef>
                <a:spcPct val="30000"/>
              </a:spcBef>
              <a:defRPr sz="1200">
                <a:solidFill>
                  <a:schemeClr val="tx1"/>
                </a:solidFill>
                <a:latin typeface="Arial" charset="0"/>
              </a:defRPr>
            </a:lvl5pPr>
            <a:lvl6pPr marL="2514600" indent="-228600" defTabSz="1000125" eaLnBrk="0" fontAlgn="base" hangingPunct="0">
              <a:spcBef>
                <a:spcPct val="30000"/>
              </a:spcBef>
              <a:spcAft>
                <a:spcPct val="0"/>
              </a:spcAft>
              <a:defRPr sz="1200">
                <a:solidFill>
                  <a:schemeClr val="tx1"/>
                </a:solidFill>
                <a:latin typeface="Arial" charset="0"/>
              </a:defRPr>
            </a:lvl6pPr>
            <a:lvl7pPr marL="2971800" indent="-228600" defTabSz="1000125" eaLnBrk="0" fontAlgn="base" hangingPunct="0">
              <a:spcBef>
                <a:spcPct val="30000"/>
              </a:spcBef>
              <a:spcAft>
                <a:spcPct val="0"/>
              </a:spcAft>
              <a:defRPr sz="1200">
                <a:solidFill>
                  <a:schemeClr val="tx1"/>
                </a:solidFill>
                <a:latin typeface="Arial" charset="0"/>
              </a:defRPr>
            </a:lvl7pPr>
            <a:lvl8pPr marL="3429000" indent="-228600" defTabSz="1000125" eaLnBrk="0" fontAlgn="base" hangingPunct="0">
              <a:spcBef>
                <a:spcPct val="30000"/>
              </a:spcBef>
              <a:spcAft>
                <a:spcPct val="0"/>
              </a:spcAft>
              <a:defRPr sz="1200">
                <a:solidFill>
                  <a:schemeClr val="tx1"/>
                </a:solidFill>
                <a:latin typeface="Arial" charset="0"/>
              </a:defRPr>
            </a:lvl8pPr>
            <a:lvl9pPr marL="3886200" indent="-228600" defTabSz="1000125" eaLnBrk="0" fontAlgn="base" hangingPunct="0">
              <a:spcBef>
                <a:spcPct val="30000"/>
              </a:spcBef>
              <a:spcAft>
                <a:spcPct val="0"/>
              </a:spcAft>
              <a:defRPr sz="1200">
                <a:solidFill>
                  <a:schemeClr val="tx1"/>
                </a:solidFill>
                <a:latin typeface="Arial" charset="0"/>
              </a:defRPr>
            </a:lvl9pPr>
          </a:lstStyle>
          <a:p>
            <a:pPr eaLnBrk="1" hangingPunct="1">
              <a:spcBef>
                <a:spcPct val="0"/>
              </a:spcBef>
            </a:pPr>
            <a:endParaRPr lang="en-US" altLang="da-DK" sz="1300" smtClean="0"/>
          </a:p>
        </p:txBody>
      </p:sp>
      <p:sp>
        <p:nvSpPr>
          <p:cNvPr id="26624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00125" eaLnBrk="0" hangingPunct="0">
              <a:spcBef>
                <a:spcPct val="30000"/>
              </a:spcBef>
              <a:defRPr sz="1200">
                <a:solidFill>
                  <a:schemeClr val="tx1"/>
                </a:solidFill>
                <a:latin typeface="Arial" charset="0"/>
              </a:defRPr>
            </a:lvl1pPr>
            <a:lvl2pPr marL="742950" indent="-285750" defTabSz="1000125" eaLnBrk="0" hangingPunct="0">
              <a:spcBef>
                <a:spcPct val="30000"/>
              </a:spcBef>
              <a:defRPr sz="1200">
                <a:solidFill>
                  <a:schemeClr val="tx1"/>
                </a:solidFill>
                <a:latin typeface="Arial" charset="0"/>
              </a:defRPr>
            </a:lvl2pPr>
            <a:lvl3pPr marL="1143000" indent="-228600" defTabSz="1000125" eaLnBrk="0" hangingPunct="0">
              <a:spcBef>
                <a:spcPct val="30000"/>
              </a:spcBef>
              <a:defRPr sz="1200">
                <a:solidFill>
                  <a:schemeClr val="tx1"/>
                </a:solidFill>
                <a:latin typeface="Arial" charset="0"/>
              </a:defRPr>
            </a:lvl3pPr>
            <a:lvl4pPr marL="1600200" indent="-228600" defTabSz="1000125" eaLnBrk="0" hangingPunct="0">
              <a:spcBef>
                <a:spcPct val="30000"/>
              </a:spcBef>
              <a:defRPr sz="1200">
                <a:solidFill>
                  <a:schemeClr val="tx1"/>
                </a:solidFill>
                <a:latin typeface="Arial" charset="0"/>
              </a:defRPr>
            </a:lvl4pPr>
            <a:lvl5pPr marL="2057400" indent="-228600" defTabSz="1000125" eaLnBrk="0" hangingPunct="0">
              <a:spcBef>
                <a:spcPct val="30000"/>
              </a:spcBef>
              <a:defRPr sz="1200">
                <a:solidFill>
                  <a:schemeClr val="tx1"/>
                </a:solidFill>
                <a:latin typeface="Arial" charset="0"/>
              </a:defRPr>
            </a:lvl5pPr>
            <a:lvl6pPr marL="2514600" indent="-228600" defTabSz="1000125" eaLnBrk="0" fontAlgn="base" hangingPunct="0">
              <a:spcBef>
                <a:spcPct val="30000"/>
              </a:spcBef>
              <a:spcAft>
                <a:spcPct val="0"/>
              </a:spcAft>
              <a:defRPr sz="1200">
                <a:solidFill>
                  <a:schemeClr val="tx1"/>
                </a:solidFill>
                <a:latin typeface="Arial" charset="0"/>
              </a:defRPr>
            </a:lvl6pPr>
            <a:lvl7pPr marL="2971800" indent="-228600" defTabSz="1000125" eaLnBrk="0" fontAlgn="base" hangingPunct="0">
              <a:spcBef>
                <a:spcPct val="30000"/>
              </a:spcBef>
              <a:spcAft>
                <a:spcPct val="0"/>
              </a:spcAft>
              <a:defRPr sz="1200">
                <a:solidFill>
                  <a:schemeClr val="tx1"/>
                </a:solidFill>
                <a:latin typeface="Arial" charset="0"/>
              </a:defRPr>
            </a:lvl7pPr>
            <a:lvl8pPr marL="3429000" indent="-228600" defTabSz="1000125" eaLnBrk="0" fontAlgn="base" hangingPunct="0">
              <a:spcBef>
                <a:spcPct val="30000"/>
              </a:spcBef>
              <a:spcAft>
                <a:spcPct val="0"/>
              </a:spcAft>
              <a:defRPr sz="1200">
                <a:solidFill>
                  <a:schemeClr val="tx1"/>
                </a:solidFill>
                <a:latin typeface="Arial" charset="0"/>
              </a:defRPr>
            </a:lvl8pPr>
            <a:lvl9pPr marL="3886200" indent="-228600" defTabSz="1000125" eaLnBrk="0" fontAlgn="base" hangingPunct="0">
              <a:spcBef>
                <a:spcPct val="30000"/>
              </a:spcBef>
              <a:spcAft>
                <a:spcPct val="0"/>
              </a:spcAft>
              <a:defRPr sz="1200">
                <a:solidFill>
                  <a:schemeClr val="tx1"/>
                </a:solidFill>
                <a:latin typeface="Arial" charset="0"/>
              </a:defRPr>
            </a:lvl9pPr>
          </a:lstStyle>
          <a:p>
            <a:pPr eaLnBrk="1" hangingPunct="1">
              <a:spcBef>
                <a:spcPct val="0"/>
              </a:spcBef>
            </a:pPr>
            <a:fld id="{84732B3A-F487-4992-9BF3-01A627489763}" type="slidenum">
              <a:rPr lang="en-US" altLang="da-DK" sz="1300" smtClean="0"/>
              <a:pPr eaLnBrk="1" hangingPunct="1">
                <a:spcBef>
                  <a:spcPct val="0"/>
                </a:spcBef>
              </a:pPr>
              <a:t>130</a:t>
            </a:fld>
            <a:endParaRPr lang="en-US" altLang="da-DK" sz="1300" smtClean="0"/>
          </a:p>
        </p:txBody>
      </p:sp>
      <p:sp>
        <p:nvSpPr>
          <p:cNvPr id="266245" name="Rectangle 2"/>
          <p:cNvSpPr>
            <a:spLocks noGrp="1" noRot="1" noChangeAspect="1" noChangeArrowheads="1" noTextEdit="1"/>
          </p:cNvSpPr>
          <p:nvPr>
            <p:ph type="sldImg"/>
          </p:nvPr>
        </p:nvSpPr>
        <p:spPr>
          <a:ln/>
        </p:spPr>
      </p:sp>
      <p:sp>
        <p:nvSpPr>
          <p:cNvPr id="26624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da-DK" smtClean="0"/>
          </a:p>
        </p:txBody>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266"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00125" eaLnBrk="0" hangingPunct="0">
              <a:spcBef>
                <a:spcPct val="30000"/>
              </a:spcBef>
              <a:defRPr sz="1200">
                <a:solidFill>
                  <a:schemeClr val="tx1"/>
                </a:solidFill>
                <a:latin typeface="Arial" charset="0"/>
              </a:defRPr>
            </a:lvl1pPr>
            <a:lvl2pPr marL="742950" indent="-285750" defTabSz="1000125" eaLnBrk="0" hangingPunct="0">
              <a:spcBef>
                <a:spcPct val="30000"/>
              </a:spcBef>
              <a:defRPr sz="1200">
                <a:solidFill>
                  <a:schemeClr val="tx1"/>
                </a:solidFill>
                <a:latin typeface="Arial" charset="0"/>
              </a:defRPr>
            </a:lvl2pPr>
            <a:lvl3pPr marL="1143000" indent="-228600" defTabSz="1000125" eaLnBrk="0" hangingPunct="0">
              <a:spcBef>
                <a:spcPct val="30000"/>
              </a:spcBef>
              <a:defRPr sz="1200">
                <a:solidFill>
                  <a:schemeClr val="tx1"/>
                </a:solidFill>
                <a:latin typeface="Arial" charset="0"/>
              </a:defRPr>
            </a:lvl3pPr>
            <a:lvl4pPr marL="1600200" indent="-228600" defTabSz="1000125" eaLnBrk="0" hangingPunct="0">
              <a:spcBef>
                <a:spcPct val="30000"/>
              </a:spcBef>
              <a:defRPr sz="1200">
                <a:solidFill>
                  <a:schemeClr val="tx1"/>
                </a:solidFill>
                <a:latin typeface="Arial" charset="0"/>
              </a:defRPr>
            </a:lvl4pPr>
            <a:lvl5pPr marL="2057400" indent="-228600" defTabSz="1000125" eaLnBrk="0" hangingPunct="0">
              <a:spcBef>
                <a:spcPct val="30000"/>
              </a:spcBef>
              <a:defRPr sz="1200">
                <a:solidFill>
                  <a:schemeClr val="tx1"/>
                </a:solidFill>
                <a:latin typeface="Arial" charset="0"/>
              </a:defRPr>
            </a:lvl5pPr>
            <a:lvl6pPr marL="2514600" indent="-228600" defTabSz="1000125" eaLnBrk="0" fontAlgn="base" hangingPunct="0">
              <a:spcBef>
                <a:spcPct val="30000"/>
              </a:spcBef>
              <a:spcAft>
                <a:spcPct val="0"/>
              </a:spcAft>
              <a:defRPr sz="1200">
                <a:solidFill>
                  <a:schemeClr val="tx1"/>
                </a:solidFill>
                <a:latin typeface="Arial" charset="0"/>
              </a:defRPr>
            </a:lvl6pPr>
            <a:lvl7pPr marL="2971800" indent="-228600" defTabSz="1000125" eaLnBrk="0" fontAlgn="base" hangingPunct="0">
              <a:spcBef>
                <a:spcPct val="30000"/>
              </a:spcBef>
              <a:spcAft>
                <a:spcPct val="0"/>
              </a:spcAft>
              <a:defRPr sz="1200">
                <a:solidFill>
                  <a:schemeClr val="tx1"/>
                </a:solidFill>
                <a:latin typeface="Arial" charset="0"/>
              </a:defRPr>
            </a:lvl7pPr>
            <a:lvl8pPr marL="3429000" indent="-228600" defTabSz="1000125" eaLnBrk="0" fontAlgn="base" hangingPunct="0">
              <a:spcBef>
                <a:spcPct val="30000"/>
              </a:spcBef>
              <a:spcAft>
                <a:spcPct val="0"/>
              </a:spcAft>
              <a:defRPr sz="1200">
                <a:solidFill>
                  <a:schemeClr val="tx1"/>
                </a:solidFill>
                <a:latin typeface="Arial" charset="0"/>
              </a:defRPr>
            </a:lvl8pPr>
            <a:lvl9pPr marL="3886200" indent="-228600" defTabSz="1000125" eaLnBrk="0" fontAlgn="base" hangingPunct="0">
              <a:spcBef>
                <a:spcPct val="30000"/>
              </a:spcBef>
              <a:spcAft>
                <a:spcPct val="0"/>
              </a:spcAft>
              <a:defRPr sz="1200">
                <a:solidFill>
                  <a:schemeClr val="tx1"/>
                </a:solidFill>
                <a:latin typeface="Arial" charset="0"/>
              </a:defRPr>
            </a:lvl9pPr>
          </a:lstStyle>
          <a:p>
            <a:pPr eaLnBrk="1" hangingPunct="1">
              <a:spcBef>
                <a:spcPct val="0"/>
              </a:spcBef>
            </a:pPr>
            <a:r>
              <a:rPr lang="en-US" altLang="da-DK" sz="1300" smtClean="0"/>
              <a:t>Genetisk teori for naturlig selektion </a:t>
            </a:r>
          </a:p>
        </p:txBody>
      </p:sp>
      <p:sp>
        <p:nvSpPr>
          <p:cNvPr id="267267"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00125" eaLnBrk="0" hangingPunct="0">
              <a:spcBef>
                <a:spcPct val="30000"/>
              </a:spcBef>
              <a:defRPr sz="1200">
                <a:solidFill>
                  <a:schemeClr val="tx1"/>
                </a:solidFill>
                <a:latin typeface="Arial" charset="0"/>
              </a:defRPr>
            </a:lvl1pPr>
            <a:lvl2pPr marL="742950" indent="-285750" defTabSz="1000125" eaLnBrk="0" hangingPunct="0">
              <a:spcBef>
                <a:spcPct val="30000"/>
              </a:spcBef>
              <a:defRPr sz="1200">
                <a:solidFill>
                  <a:schemeClr val="tx1"/>
                </a:solidFill>
                <a:latin typeface="Arial" charset="0"/>
              </a:defRPr>
            </a:lvl2pPr>
            <a:lvl3pPr marL="1143000" indent="-228600" defTabSz="1000125" eaLnBrk="0" hangingPunct="0">
              <a:spcBef>
                <a:spcPct val="30000"/>
              </a:spcBef>
              <a:defRPr sz="1200">
                <a:solidFill>
                  <a:schemeClr val="tx1"/>
                </a:solidFill>
                <a:latin typeface="Arial" charset="0"/>
              </a:defRPr>
            </a:lvl3pPr>
            <a:lvl4pPr marL="1600200" indent="-228600" defTabSz="1000125" eaLnBrk="0" hangingPunct="0">
              <a:spcBef>
                <a:spcPct val="30000"/>
              </a:spcBef>
              <a:defRPr sz="1200">
                <a:solidFill>
                  <a:schemeClr val="tx1"/>
                </a:solidFill>
                <a:latin typeface="Arial" charset="0"/>
              </a:defRPr>
            </a:lvl4pPr>
            <a:lvl5pPr marL="2057400" indent="-228600" defTabSz="1000125" eaLnBrk="0" hangingPunct="0">
              <a:spcBef>
                <a:spcPct val="30000"/>
              </a:spcBef>
              <a:defRPr sz="1200">
                <a:solidFill>
                  <a:schemeClr val="tx1"/>
                </a:solidFill>
                <a:latin typeface="Arial" charset="0"/>
              </a:defRPr>
            </a:lvl5pPr>
            <a:lvl6pPr marL="2514600" indent="-228600" defTabSz="1000125" eaLnBrk="0" fontAlgn="base" hangingPunct="0">
              <a:spcBef>
                <a:spcPct val="30000"/>
              </a:spcBef>
              <a:spcAft>
                <a:spcPct val="0"/>
              </a:spcAft>
              <a:defRPr sz="1200">
                <a:solidFill>
                  <a:schemeClr val="tx1"/>
                </a:solidFill>
                <a:latin typeface="Arial" charset="0"/>
              </a:defRPr>
            </a:lvl6pPr>
            <a:lvl7pPr marL="2971800" indent="-228600" defTabSz="1000125" eaLnBrk="0" fontAlgn="base" hangingPunct="0">
              <a:spcBef>
                <a:spcPct val="30000"/>
              </a:spcBef>
              <a:spcAft>
                <a:spcPct val="0"/>
              </a:spcAft>
              <a:defRPr sz="1200">
                <a:solidFill>
                  <a:schemeClr val="tx1"/>
                </a:solidFill>
                <a:latin typeface="Arial" charset="0"/>
              </a:defRPr>
            </a:lvl7pPr>
            <a:lvl8pPr marL="3429000" indent="-228600" defTabSz="1000125" eaLnBrk="0" fontAlgn="base" hangingPunct="0">
              <a:spcBef>
                <a:spcPct val="30000"/>
              </a:spcBef>
              <a:spcAft>
                <a:spcPct val="0"/>
              </a:spcAft>
              <a:defRPr sz="1200">
                <a:solidFill>
                  <a:schemeClr val="tx1"/>
                </a:solidFill>
                <a:latin typeface="Arial" charset="0"/>
              </a:defRPr>
            </a:lvl8pPr>
            <a:lvl9pPr marL="3886200" indent="-228600" defTabSz="1000125" eaLnBrk="0" fontAlgn="base" hangingPunct="0">
              <a:spcBef>
                <a:spcPct val="30000"/>
              </a:spcBef>
              <a:spcAft>
                <a:spcPct val="0"/>
              </a:spcAft>
              <a:defRPr sz="1200">
                <a:solidFill>
                  <a:schemeClr val="tx1"/>
                </a:solidFill>
                <a:latin typeface="Arial" charset="0"/>
              </a:defRPr>
            </a:lvl9pPr>
          </a:lstStyle>
          <a:p>
            <a:pPr eaLnBrk="1" hangingPunct="1">
              <a:spcBef>
                <a:spcPct val="0"/>
              </a:spcBef>
            </a:pPr>
            <a:endParaRPr lang="en-US" altLang="da-DK" sz="1300" smtClean="0"/>
          </a:p>
        </p:txBody>
      </p:sp>
      <p:sp>
        <p:nvSpPr>
          <p:cNvPr id="26726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00125" eaLnBrk="0" hangingPunct="0">
              <a:spcBef>
                <a:spcPct val="30000"/>
              </a:spcBef>
              <a:defRPr sz="1200">
                <a:solidFill>
                  <a:schemeClr val="tx1"/>
                </a:solidFill>
                <a:latin typeface="Arial" charset="0"/>
              </a:defRPr>
            </a:lvl1pPr>
            <a:lvl2pPr marL="742950" indent="-285750" defTabSz="1000125" eaLnBrk="0" hangingPunct="0">
              <a:spcBef>
                <a:spcPct val="30000"/>
              </a:spcBef>
              <a:defRPr sz="1200">
                <a:solidFill>
                  <a:schemeClr val="tx1"/>
                </a:solidFill>
                <a:latin typeface="Arial" charset="0"/>
              </a:defRPr>
            </a:lvl2pPr>
            <a:lvl3pPr marL="1143000" indent="-228600" defTabSz="1000125" eaLnBrk="0" hangingPunct="0">
              <a:spcBef>
                <a:spcPct val="30000"/>
              </a:spcBef>
              <a:defRPr sz="1200">
                <a:solidFill>
                  <a:schemeClr val="tx1"/>
                </a:solidFill>
                <a:latin typeface="Arial" charset="0"/>
              </a:defRPr>
            </a:lvl3pPr>
            <a:lvl4pPr marL="1600200" indent="-228600" defTabSz="1000125" eaLnBrk="0" hangingPunct="0">
              <a:spcBef>
                <a:spcPct val="30000"/>
              </a:spcBef>
              <a:defRPr sz="1200">
                <a:solidFill>
                  <a:schemeClr val="tx1"/>
                </a:solidFill>
                <a:latin typeface="Arial" charset="0"/>
              </a:defRPr>
            </a:lvl4pPr>
            <a:lvl5pPr marL="2057400" indent="-228600" defTabSz="1000125" eaLnBrk="0" hangingPunct="0">
              <a:spcBef>
                <a:spcPct val="30000"/>
              </a:spcBef>
              <a:defRPr sz="1200">
                <a:solidFill>
                  <a:schemeClr val="tx1"/>
                </a:solidFill>
                <a:latin typeface="Arial" charset="0"/>
              </a:defRPr>
            </a:lvl5pPr>
            <a:lvl6pPr marL="2514600" indent="-228600" defTabSz="1000125" eaLnBrk="0" fontAlgn="base" hangingPunct="0">
              <a:spcBef>
                <a:spcPct val="30000"/>
              </a:spcBef>
              <a:spcAft>
                <a:spcPct val="0"/>
              </a:spcAft>
              <a:defRPr sz="1200">
                <a:solidFill>
                  <a:schemeClr val="tx1"/>
                </a:solidFill>
                <a:latin typeface="Arial" charset="0"/>
              </a:defRPr>
            </a:lvl6pPr>
            <a:lvl7pPr marL="2971800" indent="-228600" defTabSz="1000125" eaLnBrk="0" fontAlgn="base" hangingPunct="0">
              <a:spcBef>
                <a:spcPct val="30000"/>
              </a:spcBef>
              <a:spcAft>
                <a:spcPct val="0"/>
              </a:spcAft>
              <a:defRPr sz="1200">
                <a:solidFill>
                  <a:schemeClr val="tx1"/>
                </a:solidFill>
                <a:latin typeface="Arial" charset="0"/>
              </a:defRPr>
            </a:lvl7pPr>
            <a:lvl8pPr marL="3429000" indent="-228600" defTabSz="1000125" eaLnBrk="0" fontAlgn="base" hangingPunct="0">
              <a:spcBef>
                <a:spcPct val="30000"/>
              </a:spcBef>
              <a:spcAft>
                <a:spcPct val="0"/>
              </a:spcAft>
              <a:defRPr sz="1200">
                <a:solidFill>
                  <a:schemeClr val="tx1"/>
                </a:solidFill>
                <a:latin typeface="Arial" charset="0"/>
              </a:defRPr>
            </a:lvl8pPr>
            <a:lvl9pPr marL="3886200" indent="-228600" defTabSz="1000125" eaLnBrk="0" fontAlgn="base" hangingPunct="0">
              <a:spcBef>
                <a:spcPct val="30000"/>
              </a:spcBef>
              <a:spcAft>
                <a:spcPct val="0"/>
              </a:spcAft>
              <a:defRPr sz="1200">
                <a:solidFill>
                  <a:schemeClr val="tx1"/>
                </a:solidFill>
                <a:latin typeface="Arial" charset="0"/>
              </a:defRPr>
            </a:lvl9pPr>
          </a:lstStyle>
          <a:p>
            <a:pPr eaLnBrk="1" hangingPunct="1">
              <a:spcBef>
                <a:spcPct val="0"/>
              </a:spcBef>
            </a:pPr>
            <a:fld id="{FC59ADEB-EBF3-456A-81F3-D01E6690AE98}" type="slidenum">
              <a:rPr lang="en-US" altLang="da-DK" sz="1300" smtClean="0"/>
              <a:pPr eaLnBrk="1" hangingPunct="1">
                <a:spcBef>
                  <a:spcPct val="0"/>
                </a:spcBef>
              </a:pPr>
              <a:t>131</a:t>
            </a:fld>
            <a:endParaRPr lang="en-US" altLang="da-DK" sz="1300" smtClean="0"/>
          </a:p>
        </p:txBody>
      </p:sp>
      <p:sp>
        <p:nvSpPr>
          <p:cNvPr id="267269" name="Rectangle 2"/>
          <p:cNvSpPr>
            <a:spLocks noGrp="1" noRot="1" noChangeAspect="1" noChangeArrowheads="1" noTextEdit="1"/>
          </p:cNvSpPr>
          <p:nvPr>
            <p:ph type="sldImg"/>
          </p:nvPr>
        </p:nvSpPr>
        <p:spPr>
          <a:ln/>
        </p:spPr>
      </p:sp>
      <p:sp>
        <p:nvSpPr>
          <p:cNvPr id="26727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da-DK" smtClean="0"/>
          </a:p>
        </p:txBody>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290"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00125" eaLnBrk="0" hangingPunct="0">
              <a:spcBef>
                <a:spcPct val="30000"/>
              </a:spcBef>
              <a:defRPr sz="1200">
                <a:solidFill>
                  <a:schemeClr val="tx1"/>
                </a:solidFill>
                <a:latin typeface="Arial" charset="0"/>
              </a:defRPr>
            </a:lvl1pPr>
            <a:lvl2pPr marL="742950" indent="-285750" defTabSz="1000125" eaLnBrk="0" hangingPunct="0">
              <a:spcBef>
                <a:spcPct val="30000"/>
              </a:spcBef>
              <a:defRPr sz="1200">
                <a:solidFill>
                  <a:schemeClr val="tx1"/>
                </a:solidFill>
                <a:latin typeface="Arial" charset="0"/>
              </a:defRPr>
            </a:lvl2pPr>
            <a:lvl3pPr marL="1143000" indent="-228600" defTabSz="1000125" eaLnBrk="0" hangingPunct="0">
              <a:spcBef>
                <a:spcPct val="30000"/>
              </a:spcBef>
              <a:defRPr sz="1200">
                <a:solidFill>
                  <a:schemeClr val="tx1"/>
                </a:solidFill>
                <a:latin typeface="Arial" charset="0"/>
              </a:defRPr>
            </a:lvl3pPr>
            <a:lvl4pPr marL="1600200" indent="-228600" defTabSz="1000125" eaLnBrk="0" hangingPunct="0">
              <a:spcBef>
                <a:spcPct val="30000"/>
              </a:spcBef>
              <a:defRPr sz="1200">
                <a:solidFill>
                  <a:schemeClr val="tx1"/>
                </a:solidFill>
                <a:latin typeface="Arial" charset="0"/>
              </a:defRPr>
            </a:lvl4pPr>
            <a:lvl5pPr marL="2057400" indent="-228600" defTabSz="1000125" eaLnBrk="0" hangingPunct="0">
              <a:spcBef>
                <a:spcPct val="30000"/>
              </a:spcBef>
              <a:defRPr sz="1200">
                <a:solidFill>
                  <a:schemeClr val="tx1"/>
                </a:solidFill>
                <a:latin typeface="Arial" charset="0"/>
              </a:defRPr>
            </a:lvl5pPr>
            <a:lvl6pPr marL="2514600" indent="-228600" defTabSz="1000125" eaLnBrk="0" fontAlgn="base" hangingPunct="0">
              <a:spcBef>
                <a:spcPct val="30000"/>
              </a:spcBef>
              <a:spcAft>
                <a:spcPct val="0"/>
              </a:spcAft>
              <a:defRPr sz="1200">
                <a:solidFill>
                  <a:schemeClr val="tx1"/>
                </a:solidFill>
                <a:latin typeface="Arial" charset="0"/>
              </a:defRPr>
            </a:lvl6pPr>
            <a:lvl7pPr marL="2971800" indent="-228600" defTabSz="1000125" eaLnBrk="0" fontAlgn="base" hangingPunct="0">
              <a:spcBef>
                <a:spcPct val="30000"/>
              </a:spcBef>
              <a:spcAft>
                <a:spcPct val="0"/>
              </a:spcAft>
              <a:defRPr sz="1200">
                <a:solidFill>
                  <a:schemeClr val="tx1"/>
                </a:solidFill>
                <a:latin typeface="Arial" charset="0"/>
              </a:defRPr>
            </a:lvl7pPr>
            <a:lvl8pPr marL="3429000" indent="-228600" defTabSz="1000125" eaLnBrk="0" fontAlgn="base" hangingPunct="0">
              <a:spcBef>
                <a:spcPct val="30000"/>
              </a:spcBef>
              <a:spcAft>
                <a:spcPct val="0"/>
              </a:spcAft>
              <a:defRPr sz="1200">
                <a:solidFill>
                  <a:schemeClr val="tx1"/>
                </a:solidFill>
                <a:latin typeface="Arial" charset="0"/>
              </a:defRPr>
            </a:lvl8pPr>
            <a:lvl9pPr marL="3886200" indent="-228600" defTabSz="1000125" eaLnBrk="0" fontAlgn="base" hangingPunct="0">
              <a:spcBef>
                <a:spcPct val="30000"/>
              </a:spcBef>
              <a:spcAft>
                <a:spcPct val="0"/>
              </a:spcAft>
              <a:defRPr sz="1200">
                <a:solidFill>
                  <a:schemeClr val="tx1"/>
                </a:solidFill>
                <a:latin typeface="Arial" charset="0"/>
              </a:defRPr>
            </a:lvl9pPr>
          </a:lstStyle>
          <a:p>
            <a:pPr eaLnBrk="1" hangingPunct="1">
              <a:spcBef>
                <a:spcPct val="0"/>
              </a:spcBef>
            </a:pPr>
            <a:r>
              <a:rPr lang="en-US" altLang="da-DK" sz="1300" smtClean="0"/>
              <a:t>Genetisk teori for naturlig selektion </a:t>
            </a:r>
          </a:p>
        </p:txBody>
      </p:sp>
      <p:sp>
        <p:nvSpPr>
          <p:cNvPr id="268291"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00125" eaLnBrk="0" hangingPunct="0">
              <a:spcBef>
                <a:spcPct val="30000"/>
              </a:spcBef>
              <a:defRPr sz="1200">
                <a:solidFill>
                  <a:schemeClr val="tx1"/>
                </a:solidFill>
                <a:latin typeface="Arial" charset="0"/>
              </a:defRPr>
            </a:lvl1pPr>
            <a:lvl2pPr marL="742950" indent="-285750" defTabSz="1000125" eaLnBrk="0" hangingPunct="0">
              <a:spcBef>
                <a:spcPct val="30000"/>
              </a:spcBef>
              <a:defRPr sz="1200">
                <a:solidFill>
                  <a:schemeClr val="tx1"/>
                </a:solidFill>
                <a:latin typeface="Arial" charset="0"/>
              </a:defRPr>
            </a:lvl2pPr>
            <a:lvl3pPr marL="1143000" indent="-228600" defTabSz="1000125" eaLnBrk="0" hangingPunct="0">
              <a:spcBef>
                <a:spcPct val="30000"/>
              </a:spcBef>
              <a:defRPr sz="1200">
                <a:solidFill>
                  <a:schemeClr val="tx1"/>
                </a:solidFill>
                <a:latin typeface="Arial" charset="0"/>
              </a:defRPr>
            </a:lvl3pPr>
            <a:lvl4pPr marL="1600200" indent="-228600" defTabSz="1000125" eaLnBrk="0" hangingPunct="0">
              <a:spcBef>
                <a:spcPct val="30000"/>
              </a:spcBef>
              <a:defRPr sz="1200">
                <a:solidFill>
                  <a:schemeClr val="tx1"/>
                </a:solidFill>
                <a:latin typeface="Arial" charset="0"/>
              </a:defRPr>
            </a:lvl4pPr>
            <a:lvl5pPr marL="2057400" indent="-228600" defTabSz="1000125" eaLnBrk="0" hangingPunct="0">
              <a:spcBef>
                <a:spcPct val="30000"/>
              </a:spcBef>
              <a:defRPr sz="1200">
                <a:solidFill>
                  <a:schemeClr val="tx1"/>
                </a:solidFill>
                <a:latin typeface="Arial" charset="0"/>
              </a:defRPr>
            </a:lvl5pPr>
            <a:lvl6pPr marL="2514600" indent="-228600" defTabSz="1000125" eaLnBrk="0" fontAlgn="base" hangingPunct="0">
              <a:spcBef>
                <a:spcPct val="30000"/>
              </a:spcBef>
              <a:spcAft>
                <a:spcPct val="0"/>
              </a:spcAft>
              <a:defRPr sz="1200">
                <a:solidFill>
                  <a:schemeClr val="tx1"/>
                </a:solidFill>
                <a:latin typeface="Arial" charset="0"/>
              </a:defRPr>
            </a:lvl6pPr>
            <a:lvl7pPr marL="2971800" indent="-228600" defTabSz="1000125" eaLnBrk="0" fontAlgn="base" hangingPunct="0">
              <a:spcBef>
                <a:spcPct val="30000"/>
              </a:spcBef>
              <a:spcAft>
                <a:spcPct val="0"/>
              </a:spcAft>
              <a:defRPr sz="1200">
                <a:solidFill>
                  <a:schemeClr val="tx1"/>
                </a:solidFill>
                <a:latin typeface="Arial" charset="0"/>
              </a:defRPr>
            </a:lvl7pPr>
            <a:lvl8pPr marL="3429000" indent="-228600" defTabSz="1000125" eaLnBrk="0" fontAlgn="base" hangingPunct="0">
              <a:spcBef>
                <a:spcPct val="30000"/>
              </a:spcBef>
              <a:spcAft>
                <a:spcPct val="0"/>
              </a:spcAft>
              <a:defRPr sz="1200">
                <a:solidFill>
                  <a:schemeClr val="tx1"/>
                </a:solidFill>
                <a:latin typeface="Arial" charset="0"/>
              </a:defRPr>
            </a:lvl8pPr>
            <a:lvl9pPr marL="3886200" indent="-228600" defTabSz="1000125" eaLnBrk="0" fontAlgn="base" hangingPunct="0">
              <a:spcBef>
                <a:spcPct val="30000"/>
              </a:spcBef>
              <a:spcAft>
                <a:spcPct val="0"/>
              </a:spcAft>
              <a:defRPr sz="1200">
                <a:solidFill>
                  <a:schemeClr val="tx1"/>
                </a:solidFill>
                <a:latin typeface="Arial" charset="0"/>
              </a:defRPr>
            </a:lvl9pPr>
          </a:lstStyle>
          <a:p>
            <a:pPr eaLnBrk="1" hangingPunct="1">
              <a:spcBef>
                <a:spcPct val="0"/>
              </a:spcBef>
            </a:pPr>
            <a:endParaRPr lang="en-US" altLang="da-DK" sz="1300" smtClean="0"/>
          </a:p>
        </p:txBody>
      </p:sp>
      <p:sp>
        <p:nvSpPr>
          <p:cNvPr id="26829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00125" eaLnBrk="0" hangingPunct="0">
              <a:spcBef>
                <a:spcPct val="30000"/>
              </a:spcBef>
              <a:defRPr sz="1200">
                <a:solidFill>
                  <a:schemeClr val="tx1"/>
                </a:solidFill>
                <a:latin typeface="Arial" charset="0"/>
              </a:defRPr>
            </a:lvl1pPr>
            <a:lvl2pPr marL="742950" indent="-285750" defTabSz="1000125" eaLnBrk="0" hangingPunct="0">
              <a:spcBef>
                <a:spcPct val="30000"/>
              </a:spcBef>
              <a:defRPr sz="1200">
                <a:solidFill>
                  <a:schemeClr val="tx1"/>
                </a:solidFill>
                <a:latin typeface="Arial" charset="0"/>
              </a:defRPr>
            </a:lvl2pPr>
            <a:lvl3pPr marL="1143000" indent="-228600" defTabSz="1000125" eaLnBrk="0" hangingPunct="0">
              <a:spcBef>
                <a:spcPct val="30000"/>
              </a:spcBef>
              <a:defRPr sz="1200">
                <a:solidFill>
                  <a:schemeClr val="tx1"/>
                </a:solidFill>
                <a:latin typeface="Arial" charset="0"/>
              </a:defRPr>
            </a:lvl3pPr>
            <a:lvl4pPr marL="1600200" indent="-228600" defTabSz="1000125" eaLnBrk="0" hangingPunct="0">
              <a:spcBef>
                <a:spcPct val="30000"/>
              </a:spcBef>
              <a:defRPr sz="1200">
                <a:solidFill>
                  <a:schemeClr val="tx1"/>
                </a:solidFill>
                <a:latin typeface="Arial" charset="0"/>
              </a:defRPr>
            </a:lvl4pPr>
            <a:lvl5pPr marL="2057400" indent="-228600" defTabSz="1000125" eaLnBrk="0" hangingPunct="0">
              <a:spcBef>
                <a:spcPct val="30000"/>
              </a:spcBef>
              <a:defRPr sz="1200">
                <a:solidFill>
                  <a:schemeClr val="tx1"/>
                </a:solidFill>
                <a:latin typeface="Arial" charset="0"/>
              </a:defRPr>
            </a:lvl5pPr>
            <a:lvl6pPr marL="2514600" indent="-228600" defTabSz="1000125" eaLnBrk="0" fontAlgn="base" hangingPunct="0">
              <a:spcBef>
                <a:spcPct val="30000"/>
              </a:spcBef>
              <a:spcAft>
                <a:spcPct val="0"/>
              </a:spcAft>
              <a:defRPr sz="1200">
                <a:solidFill>
                  <a:schemeClr val="tx1"/>
                </a:solidFill>
                <a:latin typeface="Arial" charset="0"/>
              </a:defRPr>
            </a:lvl6pPr>
            <a:lvl7pPr marL="2971800" indent="-228600" defTabSz="1000125" eaLnBrk="0" fontAlgn="base" hangingPunct="0">
              <a:spcBef>
                <a:spcPct val="30000"/>
              </a:spcBef>
              <a:spcAft>
                <a:spcPct val="0"/>
              </a:spcAft>
              <a:defRPr sz="1200">
                <a:solidFill>
                  <a:schemeClr val="tx1"/>
                </a:solidFill>
                <a:latin typeface="Arial" charset="0"/>
              </a:defRPr>
            </a:lvl7pPr>
            <a:lvl8pPr marL="3429000" indent="-228600" defTabSz="1000125" eaLnBrk="0" fontAlgn="base" hangingPunct="0">
              <a:spcBef>
                <a:spcPct val="30000"/>
              </a:spcBef>
              <a:spcAft>
                <a:spcPct val="0"/>
              </a:spcAft>
              <a:defRPr sz="1200">
                <a:solidFill>
                  <a:schemeClr val="tx1"/>
                </a:solidFill>
                <a:latin typeface="Arial" charset="0"/>
              </a:defRPr>
            </a:lvl8pPr>
            <a:lvl9pPr marL="3886200" indent="-228600" defTabSz="1000125" eaLnBrk="0" fontAlgn="base" hangingPunct="0">
              <a:spcBef>
                <a:spcPct val="30000"/>
              </a:spcBef>
              <a:spcAft>
                <a:spcPct val="0"/>
              </a:spcAft>
              <a:defRPr sz="1200">
                <a:solidFill>
                  <a:schemeClr val="tx1"/>
                </a:solidFill>
                <a:latin typeface="Arial" charset="0"/>
              </a:defRPr>
            </a:lvl9pPr>
          </a:lstStyle>
          <a:p>
            <a:pPr eaLnBrk="1" hangingPunct="1">
              <a:spcBef>
                <a:spcPct val="0"/>
              </a:spcBef>
            </a:pPr>
            <a:fld id="{F709491B-3A43-487F-B89F-9008AAF4B11B}" type="slidenum">
              <a:rPr lang="en-US" altLang="da-DK" sz="1300" smtClean="0"/>
              <a:pPr eaLnBrk="1" hangingPunct="1">
                <a:spcBef>
                  <a:spcPct val="0"/>
                </a:spcBef>
              </a:pPr>
              <a:t>132</a:t>
            </a:fld>
            <a:endParaRPr lang="en-US" altLang="da-DK" sz="1300" smtClean="0"/>
          </a:p>
        </p:txBody>
      </p:sp>
      <p:sp>
        <p:nvSpPr>
          <p:cNvPr id="268293" name="Rectangle 2"/>
          <p:cNvSpPr>
            <a:spLocks noGrp="1" noRot="1" noChangeAspect="1" noChangeArrowheads="1" noTextEdit="1"/>
          </p:cNvSpPr>
          <p:nvPr>
            <p:ph type="sldImg"/>
          </p:nvPr>
        </p:nvSpPr>
        <p:spPr>
          <a:ln/>
        </p:spPr>
      </p:sp>
      <p:sp>
        <p:nvSpPr>
          <p:cNvPr id="26829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da-DK" smtClean="0"/>
          </a:p>
        </p:txBody>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314"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00125" eaLnBrk="0" hangingPunct="0">
              <a:spcBef>
                <a:spcPct val="30000"/>
              </a:spcBef>
              <a:defRPr sz="1200">
                <a:solidFill>
                  <a:schemeClr val="tx1"/>
                </a:solidFill>
                <a:latin typeface="Arial" charset="0"/>
              </a:defRPr>
            </a:lvl1pPr>
            <a:lvl2pPr marL="742950" indent="-285750" defTabSz="1000125" eaLnBrk="0" hangingPunct="0">
              <a:spcBef>
                <a:spcPct val="30000"/>
              </a:spcBef>
              <a:defRPr sz="1200">
                <a:solidFill>
                  <a:schemeClr val="tx1"/>
                </a:solidFill>
                <a:latin typeface="Arial" charset="0"/>
              </a:defRPr>
            </a:lvl2pPr>
            <a:lvl3pPr marL="1143000" indent="-228600" defTabSz="1000125" eaLnBrk="0" hangingPunct="0">
              <a:spcBef>
                <a:spcPct val="30000"/>
              </a:spcBef>
              <a:defRPr sz="1200">
                <a:solidFill>
                  <a:schemeClr val="tx1"/>
                </a:solidFill>
                <a:latin typeface="Arial" charset="0"/>
              </a:defRPr>
            </a:lvl3pPr>
            <a:lvl4pPr marL="1600200" indent="-228600" defTabSz="1000125" eaLnBrk="0" hangingPunct="0">
              <a:spcBef>
                <a:spcPct val="30000"/>
              </a:spcBef>
              <a:defRPr sz="1200">
                <a:solidFill>
                  <a:schemeClr val="tx1"/>
                </a:solidFill>
                <a:latin typeface="Arial" charset="0"/>
              </a:defRPr>
            </a:lvl4pPr>
            <a:lvl5pPr marL="2057400" indent="-228600" defTabSz="1000125" eaLnBrk="0" hangingPunct="0">
              <a:spcBef>
                <a:spcPct val="30000"/>
              </a:spcBef>
              <a:defRPr sz="1200">
                <a:solidFill>
                  <a:schemeClr val="tx1"/>
                </a:solidFill>
                <a:latin typeface="Arial" charset="0"/>
              </a:defRPr>
            </a:lvl5pPr>
            <a:lvl6pPr marL="2514600" indent="-228600" defTabSz="1000125" eaLnBrk="0" fontAlgn="base" hangingPunct="0">
              <a:spcBef>
                <a:spcPct val="30000"/>
              </a:spcBef>
              <a:spcAft>
                <a:spcPct val="0"/>
              </a:spcAft>
              <a:defRPr sz="1200">
                <a:solidFill>
                  <a:schemeClr val="tx1"/>
                </a:solidFill>
                <a:latin typeface="Arial" charset="0"/>
              </a:defRPr>
            </a:lvl6pPr>
            <a:lvl7pPr marL="2971800" indent="-228600" defTabSz="1000125" eaLnBrk="0" fontAlgn="base" hangingPunct="0">
              <a:spcBef>
                <a:spcPct val="30000"/>
              </a:spcBef>
              <a:spcAft>
                <a:spcPct val="0"/>
              </a:spcAft>
              <a:defRPr sz="1200">
                <a:solidFill>
                  <a:schemeClr val="tx1"/>
                </a:solidFill>
                <a:latin typeface="Arial" charset="0"/>
              </a:defRPr>
            </a:lvl7pPr>
            <a:lvl8pPr marL="3429000" indent="-228600" defTabSz="1000125" eaLnBrk="0" fontAlgn="base" hangingPunct="0">
              <a:spcBef>
                <a:spcPct val="30000"/>
              </a:spcBef>
              <a:spcAft>
                <a:spcPct val="0"/>
              </a:spcAft>
              <a:defRPr sz="1200">
                <a:solidFill>
                  <a:schemeClr val="tx1"/>
                </a:solidFill>
                <a:latin typeface="Arial" charset="0"/>
              </a:defRPr>
            </a:lvl8pPr>
            <a:lvl9pPr marL="3886200" indent="-228600" defTabSz="1000125" eaLnBrk="0" fontAlgn="base" hangingPunct="0">
              <a:spcBef>
                <a:spcPct val="30000"/>
              </a:spcBef>
              <a:spcAft>
                <a:spcPct val="0"/>
              </a:spcAft>
              <a:defRPr sz="1200">
                <a:solidFill>
                  <a:schemeClr val="tx1"/>
                </a:solidFill>
                <a:latin typeface="Arial" charset="0"/>
              </a:defRPr>
            </a:lvl9pPr>
          </a:lstStyle>
          <a:p>
            <a:pPr eaLnBrk="1" hangingPunct="1">
              <a:spcBef>
                <a:spcPct val="0"/>
              </a:spcBef>
            </a:pPr>
            <a:r>
              <a:rPr lang="en-US" altLang="da-DK" sz="1300" smtClean="0"/>
              <a:t>Genetisk teori for naturlig selektion </a:t>
            </a:r>
          </a:p>
        </p:txBody>
      </p:sp>
      <p:sp>
        <p:nvSpPr>
          <p:cNvPr id="269315"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00125" eaLnBrk="0" hangingPunct="0">
              <a:spcBef>
                <a:spcPct val="30000"/>
              </a:spcBef>
              <a:defRPr sz="1200">
                <a:solidFill>
                  <a:schemeClr val="tx1"/>
                </a:solidFill>
                <a:latin typeface="Arial" charset="0"/>
              </a:defRPr>
            </a:lvl1pPr>
            <a:lvl2pPr marL="742950" indent="-285750" defTabSz="1000125" eaLnBrk="0" hangingPunct="0">
              <a:spcBef>
                <a:spcPct val="30000"/>
              </a:spcBef>
              <a:defRPr sz="1200">
                <a:solidFill>
                  <a:schemeClr val="tx1"/>
                </a:solidFill>
                <a:latin typeface="Arial" charset="0"/>
              </a:defRPr>
            </a:lvl2pPr>
            <a:lvl3pPr marL="1143000" indent="-228600" defTabSz="1000125" eaLnBrk="0" hangingPunct="0">
              <a:spcBef>
                <a:spcPct val="30000"/>
              </a:spcBef>
              <a:defRPr sz="1200">
                <a:solidFill>
                  <a:schemeClr val="tx1"/>
                </a:solidFill>
                <a:latin typeface="Arial" charset="0"/>
              </a:defRPr>
            </a:lvl3pPr>
            <a:lvl4pPr marL="1600200" indent="-228600" defTabSz="1000125" eaLnBrk="0" hangingPunct="0">
              <a:spcBef>
                <a:spcPct val="30000"/>
              </a:spcBef>
              <a:defRPr sz="1200">
                <a:solidFill>
                  <a:schemeClr val="tx1"/>
                </a:solidFill>
                <a:latin typeface="Arial" charset="0"/>
              </a:defRPr>
            </a:lvl4pPr>
            <a:lvl5pPr marL="2057400" indent="-228600" defTabSz="1000125" eaLnBrk="0" hangingPunct="0">
              <a:spcBef>
                <a:spcPct val="30000"/>
              </a:spcBef>
              <a:defRPr sz="1200">
                <a:solidFill>
                  <a:schemeClr val="tx1"/>
                </a:solidFill>
                <a:latin typeface="Arial" charset="0"/>
              </a:defRPr>
            </a:lvl5pPr>
            <a:lvl6pPr marL="2514600" indent="-228600" defTabSz="1000125" eaLnBrk="0" fontAlgn="base" hangingPunct="0">
              <a:spcBef>
                <a:spcPct val="30000"/>
              </a:spcBef>
              <a:spcAft>
                <a:spcPct val="0"/>
              </a:spcAft>
              <a:defRPr sz="1200">
                <a:solidFill>
                  <a:schemeClr val="tx1"/>
                </a:solidFill>
                <a:latin typeface="Arial" charset="0"/>
              </a:defRPr>
            </a:lvl6pPr>
            <a:lvl7pPr marL="2971800" indent="-228600" defTabSz="1000125" eaLnBrk="0" fontAlgn="base" hangingPunct="0">
              <a:spcBef>
                <a:spcPct val="30000"/>
              </a:spcBef>
              <a:spcAft>
                <a:spcPct val="0"/>
              </a:spcAft>
              <a:defRPr sz="1200">
                <a:solidFill>
                  <a:schemeClr val="tx1"/>
                </a:solidFill>
                <a:latin typeface="Arial" charset="0"/>
              </a:defRPr>
            </a:lvl7pPr>
            <a:lvl8pPr marL="3429000" indent="-228600" defTabSz="1000125" eaLnBrk="0" fontAlgn="base" hangingPunct="0">
              <a:spcBef>
                <a:spcPct val="30000"/>
              </a:spcBef>
              <a:spcAft>
                <a:spcPct val="0"/>
              </a:spcAft>
              <a:defRPr sz="1200">
                <a:solidFill>
                  <a:schemeClr val="tx1"/>
                </a:solidFill>
                <a:latin typeface="Arial" charset="0"/>
              </a:defRPr>
            </a:lvl8pPr>
            <a:lvl9pPr marL="3886200" indent="-228600" defTabSz="1000125" eaLnBrk="0" fontAlgn="base" hangingPunct="0">
              <a:spcBef>
                <a:spcPct val="30000"/>
              </a:spcBef>
              <a:spcAft>
                <a:spcPct val="0"/>
              </a:spcAft>
              <a:defRPr sz="1200">
                <a:solidFill>
                  <a:schemeClr val="tx1"/>
                </a:solidFill>
                <a:latin typeface="Arial" charset="0"/>
              </a:defRPr>
            </a:lvl9pPr>
          </a:lstStyle>
          <a:p>
            <a:pPr eaLnBrk="1" hangingPunct="1">
              <a:spcBef>
                <a:spcPct val="0"/>
              </a:spcBef>
            </a:pPr>
            <a:endParaRPr lang="en-US" altLang="da-DK" sz="1300" smtClean="0"/>
          </a:p>
        </p:txBody>
      </p:sp>
      <p:sp>
        <p:nvSpPr>
          <p:cNvPr id="26931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00125" eaLnBrk="0" hangingPunct="0">
              <a:spcBef>
                <a:spcPct val="30000"/>
              </a:spcBef>
              <a:defRPr sz="1200">
                <a:solidFill>
                  <a:schemeClr val="tx1"/>
                </a:solidFill>
                <a:latin typeface="Arial" charset="0"/>
              </a:defRPr>
            </a:lvl1pPr>
            <a:lvl2pPr marL="742950" indent="-285750" defTabSz="1000125" eaLnBrk="0" hangingPunct="0">
              <a:spcBef>
                <a:spcPct val="30000"/>
              </a:spcBef>
              <a:defRPr sz="1200">
                <a:solidFill>
                  <a:schemeClr val="tx1"/>
                </a:solidFill>
                <a:latin typeface="Arial" charset="0"/>
              </a:defRPr>
            </a:lvl2pPr>
            <a:lvl3pPr marL="1143000" indent="-228600" defTabSz="1000125" eaLnBrk="0" hangingPunct="0">
              <a:spcBef>
                <a:spcPct val="30000"/>
              </a:spcBef>
              <a:defRPr sz="1200">
                <a:solidFill>
                  <a:schemeClr val="tx1"/>
                </a:solidFill>
                <a:latin typeface="Arial" charset="0"/>
              </a:defRPr>
            </a:lvl3pPr>
            <a:lvl4pPr marL="1600200" indent="-228600" defTabSz="1000125" eaLnBrk="0" hangingPunct="0">
              <a:spcBef>
                <a:spcPct val="30000"/>
              </a:spcBef>
              <a:defRPr sz="1200">
                <a:solidFill>
                  <a:schemeClr val="tx1"/>
                </a:solidFill>
                <a:latin typeface="Arial" charset="0"/>
              </a:defRPr>
            </a:lvl4pPr>
            <a:lvl5pPr marL="2057400" indent="-228600" defTabSz="1000125" eaLnBrk="0" hangingPunct="0">
              <a:spcBef>
                <a:spcPct val="30000"/>
              </a:spcBef>
              <a:defRPr sz="1200">
                <a:solidFill>
                  <a:schemeClr val="tx1"/>
                </a:solidFill>
                <a:latin typeface="Arial" charset="0"/>
              </a:defRPr>
            </a:lvl5pPr>
            <a:lvl6pPr marL="2514600" indent="-228600" defTabSz="1000125" eaLnBrk="0" fontAlgn="base" hangingPunct="0">
              <a:spcBef>
                <a:spcPct val="30000"/>
              </a:spcBef>
              <a:spcAft>
                <a:spcPct val="0"/>
              </a:spcAft>
              <a:defRPr sz="1200">
                <a:solidFill>
                  <a:schemeClr val="tx1"/>
                </a:solidFill>
                <a:latin typeface="Arial" charset="0"/>
              </a:defRPr>
            </a:lvl6pPr>
            <a:lvl7pPr marL="2971800" indent="-228600" defTabSz="1000125" eaLnBrk="0" fontAlgn="base" hangingPunct="0">
              <a:spcBef>
                <a:spcPct val="30000"/>
              </a:spcBef>
              <a:spcAft>
                <a:spcPct val="0"/>
              </a:spcAft>
              <a:defRPr sz="1200">
                <a:solidFill>
                  <a:schemeClr val="tx1"/>
                </a:solidFill>
                <a:latin typeface="Arial" charset="0"/>
              </a:defRPr>
            </a:lvl7pPr>
            <a:lvl8pPr marL="3429000" indent="-228600" defTabSz="1000125" eaLnBrk="0" fontAlgn="base" hangingPunct="0">
              <a:spcBef>
                <a:spcPct val="30000"/>
              </a:spcBef>
              <a:spcAft>
                <a:spcPct val="0"/>
              </a:spcAft>
              <a:defRPr sz="1200">
                <a:solidFill>
                  <a:schemeClr val="tx1"/>
                </a:solidFill>
                <a:latin typeface="Arial" charset="0"/>
              </a:defRPr>
            </a:lvl8pPr>
            <a:lvl9pPr marL="3886200" indent="-228600" defTabSz="1000125" eaLnBrk="0" fontAlgn="base" hangingPunct="0">
              <a:spcBef>
                <a:spcPct val="30000"/>
              </a:spcBef>
              <a:spcAft>
                <a:spcPct val="0"/>
              </a:spcAft>
              <a:defRPr sz="1200">
                <a:solidFill>
                  <a:schemeClr val="tx1"/>
                </a:solidFill>
                <a:latin typeface="Arial" charset="0"/>
              </a:defRPr>
            </a:lvl9pPr>
          </a:lstStyle>
          <a:p>
            <a:pPr eaLnBrk="1" hangingPunct="1">
              <a:spcBef>
                <a:spcPct val="0"/>
              </a:spcBef>
            </a:pPr>
            <a:fld id="{02DC7DF0-86BB-41DE-BBD6-57EE7A28F73C}" type="slidenum">
              <a:rPr lang="en-US" altLang="da-DK" sz="1300" smtClean="0"/>
              <a:pPr eaLnBrk="1" hangingPunct="1">
                <a:spcBef>
                  <a:spcPct val="0"/>
                </a:spcBef>
              </a:pPr>
              <a:t>133</a:t>
            </a:fld>
            <a:endParaRPr lang="en-US" altLang="da-DK" sz="1300" smtClean="0"/>
          </a:p>
        </p:txBody>
      </p:sp>
      <p:sp>
        <p:nvSpPr>
          <p:cNvPr id="269317" name="Rectangle 2"/>
          <p:cNvSpPr>
            <a:spLocks noGrp="1" noRot="1" noChangeAspect="1" noChangeArrowheads="1" noTextEdit="1"/>
          </p:cNvSpPr>
          <p:nvPr>
            <p:ph type="sldImg"/>
          </p:nvPr>
        </p:nvSpPr>
        <p:spPr>
          <a:ln/>
        </p:spPr>
      </p:sp>
      <p:sp>
        <p:nvSpPr>
          <p:cNvPr id="269318" name="Rectangle 3"/>
          <p:cNvSpPr>
            <a:spLocks noGrp="1" noChangeArrowheads="1"/>
          </p:cNvSpPr>
          <p:nvPr>
            <p:ph type="body" idx="1"/>
          </p:nvPr>
        </p:nvSpPr>
        <p:spPr>
          <a:xfrm>
            <a:off x="709613" y="4862513"/>
            <a:ext cx="5680075" cy="460216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da-DK" smtClean="0"/>
          </a:p>
        </p:txBody>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338"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00125" eaLnBrk="0" hangingPunct="0">
              <a:spcBef>
                <a:spcPct val="30000"/>
              </a:spcBef>
              <a:defRPr sz="1200">
                <a:solidFill>
                  <a:schemeClr val="tx1"/>
                </a:solidFill>
                <a:latin typeface="Arial" charset="0"/>
              </a:defRPr>
            </a:lvl1pPr>
            <a:lvl2pPr marL="742950" indent="-285750" defTabSz="1000125" eaLnBrk="0" hangingPunct="0">
              <a:spcBef>
                <a:spcPct val="30000"/>
              </a:spcBef>
              <a:defRPr sz="1200">
                <a:solidFill>
                  <a:schemeClr val="tx1"/>
                </a:solidFill>
                <a:latin typeface="Arial" charset="0"/>
              </a:defRPr>
            </a:lvl2pPr>
            <a:lvl3pPr marL="1143000" indent="-228600" defTabSz="1000125" eaLnBrk="0" hangingPunct="0">
              <a:spcBef>
                <a:spcPct val="30000"/>
              </a:spcBef>
              <a:defRPr sz="1200">
                <a:solidFill>
                  <a:schemeClr val="tx1"/>
                </a:solidFill>
                <a:latin typeface="Arial" charset="0"/>
              </a:defRPr>
            </a:lvl3pPr>
            <a:lvl4pPr marL="1600200" indent="-228600" defTabSz="1000125" eaLnBrk="0" hangingPunct="0">
              <a:spcBef>
                <a:spcPct val="30000"/>
              </a:spcBef>
              <a:defRPr sz="1200">
                <a:solidFill>
                  <a:schemeClr val="tx1"/>
                </a:solidFill>
                <a:latin typeface="Arial" charset="0"/>
              </a:defRPr>
            </a:lvl4pPr>
            <a:lvl5pPr marL="2057400" indent="-228600" defTabSz="1000125" eaLnBrk="0" hangingPunct="0">
              <a:spcBef>
                <a:spcPct val="30000"/>
              </a:spcBef>
              <a:defRPr sz="1200">
                <a:solidFill>
                  <a:schemeClr val="tx1"/>
                </a:solidFill>
                <a:latin typeface="Arial" charset="0"/>
              </a:defRPr>
            </a:lvl5pPr>
            <a:lvl6pPr marL="2514600" indent="-228600" defTabSz="1000125" eaLnBrk="0" fontAlgn="base" hangingPunct="0">
              <a:spcBef>
                <a:spcPct val="30000"/>
              </a:spcBef>
              <a:spcAft>
                <a:spcPct val="0"/>
              </a:spcAft>
              <a:defRPr sz="1200">
                <a:solidFill>
                  <a:schemeClr val="tx1"/>
                </a:solidFill>
                <a:latin typeface="Arial" charset="0"/>
              </a:defRPr>
            </a:lvl6pPr>
            <a:lvl7pPr marL="2971800" indent="-228600" defTabSz="1000125" eaLnBrk="0" fontAlgn="base" hangingPunct="0">
              <a:spcBef>
                <a:spcPct val="30000"/>
              </a:spcBef>
              <a:spcAft>
                <a:spcPct val="0"/>
              </a:spcAft>
              <a:defRPr sz="1200">
                <a:solidFill>
                  <a:schemeClr val="tx1"/>
                </a:solidFill>
                <a:latin typeface="Arial" charset="0"/>
              </a:defRPr>
            </a:lvl7pPr>
            <a:lvl8pPr marL="3429000" indent="-228600" defTabSz="1000125" eaLnBrk="0" fontAlgn="base" hangingPunct="0">
              <a:spcBef>
                <a:spcPct val="30000"/>
              </a:spcBef>
              <a:spcAft>
                <a:spcPct val="0"/>
              </a:spcAft>
              <a:defRPr sz="1200">
                <a:solidFill>
                  <a:schemeClr val="tx1"/>
                </a:solidFill>
                <a:latin typeface="Arial" charset="0"/>
              </a:defRPr>
            </a:lvl8pPr>
            <a:lvl9pPr marL="3886200" indent="-228600" defTabSz="1000125" eaLnBrk="0" fontAlgn="base" hangingPunct="0">
              <a:spcBef>
                <a:spcPct val="30000"/>
              </a:spcBef>
              <a:spcAft>
                <a:spcPct val="0"/>
              </a:spcAft>
              <a:defRPr sz="1200">
                <a:solidFill>
                  <a:schemeClr val="tx1"/>
                </a:solidFill>
                <a:latin typeface="Arial" charset="0"/>
              </a:defRPr>
            </a:lvl9pPr>
          </a:lstStyle>
          <a:p>
            <a:pPr eaLnBrk="1" hangingPunct="1">
              <a:spcBef>
                <a:spcPct val="0"/>
              </a:spcBef>
            </a:pPr>
            <a:r>
              <a:rPr lang="en-US" altLang="da-DK" sz="1300" smtClean="0"/>
              <a:t>Genetisk teori for naturlig selektion </a:t>
            </a:r>
          </a:p>
        </p:txBody>
      </p:sp>
      <p:sp>
        <p:nvSpPr>
          <p:cNvPr id="270339"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00125" eaLnBrk="0" hangingPunct="0">
              <a:spcBef>
                <a:spcPct val="30000"/>
              </a:spcBef>
              <a:defRPr sz="1200">
                <a:solidFill>
                  <a:schemeClr val="tx1"/>
                </a:solidFill>
                <a:latin typeface="Arial" charset="0"/>
              </a:defRPr>
            </a:lvl1pPr>
            <a:lvl2pPr marL="742950" indent="-285750" defTabSz="1000125" eaLnBrk="0" hangingPunct="0">
              <a:spcBef>
                <a:spcPct val="30000"/>
              </a:spcBef>
              <a:defRPr sz="1200">
                <a:solidFill>
                  <a:schemeClr val="tx1"/>
                </a:solidFill>
                <a:latin typeface="Arial" charset="0"/>
              </a:defRPr>
            </a:lvl2pPr>
            <a:lvl3pPr marL="1143000" indent="-228600" defTabSz="1000125" eaLnBrk="0" hangingPunct="0">
              <a:spcBef>
                <a:spcPct val="30000"/>
              </a:spcBef>
              <a:defRPr sz="1200">
                <a:solidFill>
                  <a:schemeClr val="tx1"/>
                </a:solidFill>
                <a:latin typeface="Arial" charset="0"/>
              </a:defRPr>
            </a:lvl3pPr>
            <a:lvl4pPr marL="1600200" indent="-228600" defTabSz="1000125" eaLnBrk="0" hangingPunct="0">
              <a:spcBef>
                <a:spcPct val="30000"/>
              </a:spcBef>
              <a:defRPr sz="1200">
                <a:solidFill>
                  <a:schemeClr val="tx1"/>
                </a:solidFill>
                <a:latin typeface="Arial" charset="0"/>
              </a:defRPr>
            </a:lvl4pPr>
            <a:lvl5pPr marL="2057400" indent="-228600" defTabSz="1000125" eaLnBrk="0" hangingPunct="0">
              <a:spcBef>
                <a:spcPct val="30000"/>
              </a:spcBef>
              <a:defRPr sz="1200">
                <a:solidFill>
                  <a:schemeClr val="tx1"/>
                </a:solidFill>
                <a:latin typeface="Arial" charset="0"/>
              </a:defRPr>
            </a:lvl5pPr>
            <a:lvl6pPr marL="2514600" indent="-228600" defTabSz="1000125" eaLnBrk="0" fontAlgn="base" hangingPunct="0">
              <a:spcBef>
                <a:spcPct val="30000"/>
              </a:spcBef>
              <a:spcAft>
                <a:spcPct val="0"/>
              </a:spcAft>
              <a:defRPr sz="1200">
                <a:solidFill>
                  <a:schemeClr val="tx1"/>
                </a:solidFill>
                <a:latin typeface="Arial" charset="0"/>
              </a:defRPr>
            </a:lvl6pPr>
            <a:lvl7pPr marL="2971800" indent="-228600" defTabSz="1000125" eaLnBrk="0" fontAlgn="base" hangingPunct="0">
              <a:spcBef>
                <a:spcPct val="30000"/>
              </a:spcBef>
              <a:spcAft>
                <a:spcPct val="0"/>
              </a:spcAft>
              <a:defRPr sz="1200">
                <a:solidFill>
                  <a:schemeClr val="tx1"/>
                </a:solidFill>
                <a:latin typeface="Arial" charset="0"/>
              </a:defRPr>
            </a:lvl7pPr>
            <a:lvl8pPr marL="3429000" indent="-228600" defTabSz="1000125" eaLnBrk="0" fontAlgn="base" hangingPunct="0">
              <a:spcBef>
                <a:spcPct val="30000"/>
              </a:spcBef>
              <a:spcAft>
                <a:spcPct val="0"/>
              </a:spcAft>
              <a:defRPr sz="1200">
                <a:solidFill>
                  <a:schemeClr val="tx1"/>
                </a:solidFill>
                <a:latin typeface="Arial" charset="0"/>
              </a:defRPr>
            </a:lvl8pPr>
            <a:lvl9pPr marL="3886200" indent="-228600" defTabSz="1000125" eaLnBrk="0" fontAlgn="base" hangingPunct="0">
              <a:spcBef>
                <a:spcPct val="30000"/>
              </a:spcBef>
              <a:spcAft>
                <a:spcPct val="0"/>
              </a:spcAft>
              <a:defRPr sz="1200">
                <a:solidFill>
                  <a:schemeClr val="tx1"/>
                </a:solidFill>
                <a:latin typeface="Arial" charset="0"/>
              </a:defRPr>
            </a:lvl9pPr>
          </a:lstStyle>
          <a:p>
            <a:pPr eaLnBrk="1" hangingPunct="1">
              <a:spcBef>
                <a:spcPct val="0"/>
              </a:spcBef>
            </a:pPr>
            <a:endParaRPr lang="en-US" altLang="da-DK" sz="1300" smtClean="0"/>
          </a:p>
        </p:txBody>
      </p:sp>
      <p:sp>
        <p:nvSpPr>
          <p:cNvPr id="27034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00125" eaLnBrk="0" hangingPunct="0">
              <a:spcBef>
                <a:spcPct val="30000"/>
              </a:spcBef>
              <a:defRPr sz="1200">
                <a:solidFill>
                  <a:schemeClr val="tx1"/>
                </a:solidFill>
                <a:latin typeface="Arial" charset="0"/>
              </a:defRPr>
            </a:lvl1pPr>
            <a:lvl2pPr marL="742950" indent="-285750" defTabSz="1000125" eaLnBrk="0" hangingPunct="0">
              <a:spcBef>
                <a:spcPct val="30000"/>
              </a:spcBef>
              <a:defRPr sz="1200">
                <a:solidFill>
                  <a:schemeClr val="tx1"/>
                </a:solidFill>
                <a:latin typeface="Arial" charset="0"/>
              </a:defRPr>
            </a:lvl2pPr>
            <a:lvl3pPr marL="1143000" indent="-228600" defTabSz="1000125" eaLnBrk="0" hangingPunct="0">
              <a:spcBef>
                <a:spcPct val="30000"/>
              </a:spcBef>
              <a:defRPr sz="1200">
                <a:solidFill>
                  <a:schemeClr val="tx1"/>
                </a:solidFill>
                <a:latin typeface="Arial" charset="0"/>
              </a:defRPr>
            </a:lvl3pPr>
            <a:lvl4pPr marL="1600200" indent="-228600" defTabSz="1000125" eaLnBrk="0" hangingPunct="0">
              <a:spcBef>
                <a:spcPct val="30000"/>
              </a:spcBef>
              <a:defRPr sz="1200">
                <a:solidFill>
                  <a:schemeClr val="tx1"/>
                </a:solidFill>
                <a:latin typeface="Arial" charset="0"/>
              </a:defRPr>
            </a:lvl4pPr>
            <a:lvl5pPr marL="2057400" indent="-228600" defTabSz="1000125" eaLnBrk="0" hangingPunct="0">
              <a:spcBef>
                <a:spcPct val="30000"/>
              </a:spcBef>
              <a:defRPr sz="1200">
                <a:solidFill>
                  <a:schemeClr val="tx1"/>
                </a:solidFill>
                <a:latin typeface="Arial" charset="0"/>
              </a:defRPr>
            </a:lvl5pPr>
            <a:lvl6pPr marL="2514600" indent="-228600" defTabSz="1000125" eaLnBrk="0" fontAlgn="base" hangingPunct="0">
              <a:spcBef>
                <a:spcPct val="30000"/>
              </a:spcBef>
              <a:spcAft>
                <a:spcPct val="0"/>
              </a:spcAft>
              <a:defRPr sz="1200">
                <a:solidFill>
                  <a:schemeClr val="tx1"/>
                </a:solidFill>
                <a:latin typeface="Arial" charset="0"/>
              </a:defRPr>
            </a:lvl6pPr>
            <a:lvl7pPr marL="2971800" indent="-228600" defTabSz="1000125" eaLnBrk="0" fontAlgn="base" hangingPunct="0">
              <a:spcBef>
                <a:spcPct val="30000"/>
              </a:spcBef>
              <a:spcAft>
                <a:spcPct val="0"/>
              </a:spcAft>
              <a:defRPr sz="1200">
                <a:solidFill>
                  <a:schemeClr val="tx1"/>
                </a:solidFill>
                <a:latin typeface="Arial" charset="0"/>
              </a:defRPr>
            </a:lvl7pPr>
            <a:lvl8pPr marL="3429000" indent="-228600" defTabSz="1000125" eaLnBrk="0" fontAlgn="base" hangingPunct="0">
              <a:spcBef>
                <a:spcPct val="30000"/>
              </a:spcBef>
              <a:spcAft>
                <a:spcPct val="0"/>
              </a:spcAft>
              <a:defRPr sz="1200">
                <a:solidFill>
                  <a:schemeClr val="tx1"/>
                </a:solidFill>
                <a:latin typeface="Arial" charset="0"/>
              </a:defRPr>
            </a:lvl8pPr>
            <a:lvl9pPr marL="3886200" indent="-228600" defTabSz="1000125" eaLnBrk="0" fontAlgn="base" hangingPunct="0">
              <a:spcBef>
                <a:spcPct val="30000"/>
              </a:spcBef>
              <a:spcAft>
                <a:spcPct val="0"/>
              </a:spcAft>
              <a:defRPr sz="1200">
                <a:solidFill>
                  <a:schemeClr val="tx1"/>
                </a:solidFill>
                <a:latin typeface="Arial" charset="0"/>
              </a:defRPr>
            </a:lvl9pPr>
          </a:lstStyle>
          <a:p>
            <a:pPr eaLnBrk="1" hangingPunct="1">
              <a:spcBef>
                <a:spcPct val="0"/>
              </a:spcBef>
            </a:pPr>
            <a:fld id="{76EB97D9-339A-4057-9A4F-93ED2DB44AAC}" type="slidenum">
              <a:rPr lang="en-US" altLang="da-DK" sz="1300" smtClean="0"/>
              <a:pPr eaLnBrk="1" hangingPunct="1">
                <a:spcBef>
                  <a:spcPct val="0"/>
                </a:spcBef>
              </a:pPr>
              <a:t>134</a:t>
            </a:fld>
            <a:endParaRPr lang="en-US" altLang="da-DK" sz="1300" smtClean="0"/>
          </a:p>
        </p:txBody>
      </p:sp>
      <p:sp>
        <p:nvSpPr>
          <p:cNvPr id="270341" name="Rectangle 2"/>
          <p:cNvSpPr>
            <a:spLocks noGrp="1" noRot="1" noChangeAspect="1" noChangeArrowheads="1" noTextEdit="1"/>
          </p:cNvSpPr>
          <p:nvPr>
            <p:ph type="sldImg"/>
          </p:nvPr>
        </p:nvSpPr>
        <p:spPr>
          <a:ln/>
        </p:spPr>
      </p:sp>
      <p:sp>
        <p:nvSpPr>
          <p:cNvPr id="270342" name="Rectangle 3"/>
          <p:cNvSpPr>
            <a:spLocks noGrp="1" noChangeArrowheads="1"/>
          </p:cNvSpPr>
          <p:nvPr>
            <p:ph type="body" idx="1"/>
          </p:nvPr>
        </p:nvSpPr>
        <p:spPr>
          <a:xfrm>
            <a:off x="709613" y="4862513"/>
            <a:ext cx="5680075" cy="460216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da-DK" altLang="da-DK" smtClean="0"/>
          </a:p>
        </p:txBody>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362"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00125" eaLnBrk="0" hangingPunct="0">
              <a:spcBef>
                <a:spcPct val="30000"/>
              </a:spcBef>
              <a:defRPr sz="1200">
                <a:solidFill>
                  <a:schemeClr val="tx1"/>
                </a:solidFill>
                <a:latin typeface="Arial" charset="0"/>
              </a:defRPr>
            </a:lvl1pPr>
            <a:lvl2pPr marL="742950" indent="-285750" defTabSz="1000125" eaLnBrk="0" hangingPunct="0">
              <a:spcBef>
                <a:spcPct val="30000"/>
              </a:spcBef>
              <a:defRPr sz="1200">
                <a:solidFill>
                  <a:schemeClr val="tx1"/>
                </a:solidFill>
                <a:latin typeface="Arial" charset="0"/>
              </a:defRPr>
            </a:lvl2pPr>
            <a:lvl3pPr marL="1143000" indent="-228600" defTabSz="1000125" eaLnBrk="0" hangingPunct="0">
              <a:spcBef>
                <a:spcPct val="30000"/>
              </a:spcBef>
              <a:defRPr sz="1200">
                <a:solidFill>
                  <a:schemeClr val="tx1"/>
                </a:solidFill>
                <a:latin typeface="Arial" charset="0"/>
              </a:defRPr>
            </a:lvl3pPr>
            <a:lvl4pPr marL="1600200" indent="-228600" defTabSz="1000125" eaLnBrk="0" hangingPunct="0">
              <a:spcBef>
                <a:spcPct val="30000"/>
              </a:spcBef>
              <a:defRPr sz="1200">
                <a:solidFill>
                  <a:schemeClr val="tx1"/>
                </a:solidFill>
                <a:latin typeface="Arial" charset="0"/>
              </a:defRPr>
            </a:lvl4pPr>
            <a:lvl5pPr marL="2057400" indent="-228600" defTabSz="1000125" eaLnBrk="0" hangingPunct="0">
              <a:spcBef>
                <a:spcPct val="30000"/>
              </a:spcBef>
              <a:defRPr sz="1200">
                <a:solidFill>
                  <a:schemeClr val="tx1"/>
                </a:solidFill>
                <a:latin typeface="Arial" charset="0"/>
              </a:defRPr>
            </a:lvl5pPr>
            <a:lvl6pPr marL="2514600" indent="-228600" defTabSz="1000125" eaLnBrk="0" fontAlgn="base" hangingPunct="0">
              <a:spcBef>
                <a:spcPct val="30000"/>
              </a:spcBef>
              <a:spcAft>
                <a:spcPct val="0"/>
              </a:spcAft>
              <a:defRPr sz="1200">
                <a:solidFill>
                  <a:schemeClr val="tx1"/>
                </a:solidFill>
                <a:latin typeface="Arial" charset="0"/>
              </a:defRPr>
            </a:lvl6pPr>
            <a:lvl7pPr marL="2971800" indent="-228600" defTabSz="1000125" eaLnBrk="0" fontAlgn="base" hangingPunct="0">
              <a:spcBef>
                <a:spcPct val="30000"/>
              </a:spcBef>
              <a:spcAft>
                <a:spcPct val="0"/>
              </a:spcAft>
              <a:defRPr sz="1200">
                <a:solidFill>
                  <a:schemeClr val="tx1"/>
                </a:solidFill>
                <a:latin typeface="Arial" charset="0"/>
              </a:defRPr>
            </a:lvl7pPr>
            <a:lvl8pPr marL="3429000" indent="-228600" defTabSz="1000125" eaLnBrk="0" fontAlgn="base" hangingPunct="0">
              <a:spcBef>
                <a:spcPct val="30000"/>
              </a:spcBef>
              <a:spcAft>
                <a:spcPct val="0"/>
              </a:spcAft>
              <a:defRPr sz="1200">
                <a:solidFill>
                  <a:schemeClr val="tx1"/>
                </a:solidFill>
                <a:latin typeface="Arial" charset="0"/>
              </a:defRPr>
            </a:lvl8pPr>
            <a:lvl9pPr marL="3886200" indent="-228600" defTabSz="1000125" eaLnBrk="0" fontAlgn="base" hangingPunct="0">
              <a:spcBef>
                <a:spcPct val="30000"/>
              </a:spcBef>
              <a:spcAft>
                <a:spcPct val="0"/>
              </a:spcAft>
              <a:defRPr sz="1200">
                <a:solidFill>
                  <a:schemeClr val="tx1"/>
                </a:solidFill>
                <a:latin typeface="Arial" charset="0"/>
              </a:defRPr>
            </a:lvl9pPr>
          </a:lstStyle>
          <a:p>
            <a:pPr eaLnBrk="1" hangingPunct="1">
              <a:spcBef>
                <a:spcPct val="0"/>
              </a:spcBef>
            </a:pPr>
            <a:r>
              <a:rPr lang="en-US" altLang="da-DK" sz="1300" smtClean="0"/>
              <a:t>Genetisk teori for naturlig selektion </a:t>
            </a:r>
          </a:p>
        </p:txBody>
      </p:sp>
      <p:sp>
        <p:nvSpPr>
          <p:cNvPr id="271363"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00125" eaLnBrk="0" hangingPunct="0">
              <a:spcBef>
                <a:spcPct val="30000"/>
              </a:spcBef>
              <a:defRPr sz="1200">
                <a:solidFill>
                  <a:schemeClr val="tx1"/>
                </a:solidFill>
                <a:latin typeface="Arial" charset="0"/>
              </a:defRPr>
            </a:lvl1pPr>
            <a:lvl2pPr marL="742950" indent="-285750" defTabSz="1000125" eaLnBrk="0" hangingPunct="0">
              <a:spcBef>
                <a:spcPct val="30000"/>
              </a:spcBef>
              <a:defRPr sz="1200">
                <a:solidFill>
                  <a:schemeClr val="tx1"/>
                </a:solidFill>
                <a:latin typeface="Arial" charset="0"/>
              </a:defRPr>
            </a:lvl2pPr>
            <a:lvl3pPr marL="1143000" indent="-228600" defTabSz="1000125" eaLnBrk="0" hangingPunct="0">
              <a:spcBef>
                <a:spcPct val="30000"/>
              </a:spcBef>
              <a:defRPr sz="1200">
                <a:solidFill>
                  <a:schemeClr val="tx1"/>
                </a:solidFill>
                <a:latin typeface="Arial" charset="0"/>
              </a:defRPr>
            </a:lvl3pPr>
            <a:lvl4pPr marL="1600200" indent="-228600" defTabSz="1000125" eaLnBrk="0" hangingPunct="0">
              <a:spcBef>
                <a:spcPct val="30000"/>
              </a:spcBef>
              <a:defRPr sz="1200">
                <a:solidFill>
                  <a:schemeClr val="tx1"/>
                </a:solidFill>
                <a:latin typeface="Arial" charset="0"/>
              </a:defRPr>
            </a:lvl4pPr>
            <a:lvl5pPr marL="2057400" indent="-228600" defTabSz="1000125" eaLnBrk="0" hangingPunct="0">
              <a:spcBef>
                <a:spcPct val="30000"/>
              </a:spcBef>
              <a:defRPr sz="1200">
                <a:solidFill>
                  <a:schemeClr val="tx1"/>
                </a:solidFill>
                <a:latin typeface="Arial" charset="0"/>
              </a:defRPr>
            </a:lvl5pPr>
            <a:lvl6pPr marL="2514600" indent="-228600" defTabSz="1000125" eaLnBrk="0" fontAlgn="base" hangingPunct="0">
              <a:spcBef>
                <a:spcPct val="30000"/>
              </a:spcBef>
              <a:spcAft>
                <a:spcPct val="0"/>
              </a:spcAft>
              <a:defRPr sz="1200">
                <a:solidFill>
                  <a:schemeClr val="tx1"/>
                </a:solidFill>
                <a:latin typeface="Arial" charset="0"/>
              </a:defRPr>
            </a:lvl6pPr>
            <a:lvl7pPr marL="2971800" indent="-228600" defTabSz="1000125" eaLnBrk="0" fontAlgn="base" hangingPunct="0">
              <a:spcBef>
                <a:spcPct val="30000"/>
              </a:spcBef>
              <a:spcAft>
                <a:spcPct val="0"/>
              </a:spcAft>
              <a:defRPr sz="1200">
                <a:solidFill>
                  <a:schemeClr val="tx1"/>
                </a:solidFill>
                <a:latin typeface="Arial" charset="0"/>
              </a:defRPr>
            </a:lvl7pPr>
            <a:lvl8pPr marL="3429000" indent="-228600" defTabSz="1000125" eaLnBrk="0" fontAlgn="base" hangingPunct="0">
              <a:spcBef>
                <a:spcPct val="30000"/>
              </a:spcBef>
              <a:spcAft>
                <a:spcPct val="0"/>
              </a:spcAft>
              <a:defRPr sz="1200">
                <a:solidFill>
                  <a:schemeClr val="tx1"/>
                </a:solidFill>
                <a:latin typeface="Arial" charset="0"/>
              </a:defRPr>
            </a:lvl8pPr>
            <a:lvl9pPr marL="3886200" indent="-228600" defTabSz="1000125" eaLnBrk="0" fontAlgn="base" hangingPunct="0">
              <a:spcBef>
                <a:spcPct val="30000"/>
              </a:spcBef>
              <a:spcAft>
                <a:spcPct val="0"/>
              </a:spcAft>
              <a:defRPr sz="1200">
                <a:solidFill>
                  <a:schemeClr val="tx1"/>
                </a:solidFill>
                <a:latin typeface="Arial" charset="0"/>
              </a:defRPr>
            </a:lvl9pPr>
          </a:lstStyle>
          <a:p>
            <a:pPr eaLnBrk="1" hangingPunct="1">
              <a:spcBef>
                <a:spcPct val="0"/>
              </a:spcBef>
            </a:pPr>
            <a:endParaRPr lang="en-US" altLang="da-DK" sz="1300" smtClean="0"/>
          </a:p>
        </p:txBody>
      </p:sp>
      <p:sp>
        <p:nvSpPr>
          <p:cNvPr id="27136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00125" eaLnBrk="0" hangingPunct="0">
              <a:spcBef>
                <a:spcPct val="30000"/>
              </a:spcBef>
              <a:defRPr sz="1200">
                <a:solidFill>
                  <a:schemeClr val="tx1"/>
                </a:solidFill>
                <a:latin typeface="Arial" charset="0"/>
              </a:defRPr>
            </a:lvl1pPr>
            <a:lvl2pPr marL="742950" indent="-285750" defTabSz="1000125" eaLnBrk="0" hangingPunct="0">
              <a:spcBef>
                <a:spcPct val="30000"/>
              </a:spcBef>
              <a:defRPr sz="1200">
                <a:solidFill>
                  <a:schemeClr val="tx1"/>
                </a:solidFill>
                <a:latin typeface="Arial" charset="0"/>
              </a:defRPr>
            </a:lvl2pPr>
            <a:lvl3pPr marL="1143000" indent="-228600" defTabSz="1000125" eaLnBrk="0" hangingPunct="0">
              <a:spcBef>
                <a:spcPct val="30000"/>
              </a:spcBef>
              <a:defRPr sz="1200">
                <a:solidFill>
                  <a:schemeClr val="tx1"/>
                </a:solidFill>
                <a:latin typeface="Arial" charset="0"/>
              </a:defRPr>
            </a:lvl3pPr>
            <a:lvl4pPr marL="1600200" indent="-228600" defTabSz="1000125" eaLnBrk="0" hangingPunct="0">
              <a:spcBef>
                <a:spcPct val="30000"/>
              </a:spcBef>
              <a:defRPr sz="1200">
                <a:solidFill>
                  <a:schemeClr val="tx1"/>
                </a:solidFill>
                <a:latin typeface="Arial" charset="0"/>
              </a:defRPr>
            </a:lvl4pPr>
            <a:lvl5pPr marL="2057400" indent="-228600" defTabSz="1000125" eaLnBrk="0" hangingPunct="0">
              <a:spcBef>
                <a:spcPct val="30000"/>
              </a:spcBef>
              <a:defRPr sz="1200">
                <a:solidFill>
                  <a:schemeClr val="tx1"/>
                </a:solidFill>
                <a:latin typeface="Arial" charset="0"/>
              </a:defRPr>
            </a:lvl5pPr>
            <a:lvl6pPr marL="2514600" indent="-228600" defTabSz="1000125" eaLnBrk="0" fontAlgn="base" hangingPunct="0">
              <a:spcBef>
                <a:spcPct val="30000"/>
              </a:spcBef>
              <a:spcAft>
                <a:spcPct val="0"/>
              </a:spcAft>
              <a:defRPr sz="1200">
                <a:solidFill>
                  <a:schemeClr val="tx1"/>
                </a:solidFill>
                <a:latin typeface="Arial" charset="0"/>
              </a:defRPr>
            </a:lvl6pPr>
            <a:lvl7pPr marL="2971800" indent="-228600" defTabSz="1000125" eaLnBrk="0" fontAlgn="base" hangingPunct="0">
              <a:spcBef>
                <a:spcPct val="30000"/>
              </a:spcBef>
              <a:spcAft>
                <a:spcPct val="0"/>
              </a:spcAft>
              <a:defRPr sz="1200">
                <a:solidFill>
                  <a:schemeClr val="tx1"/>
                </a:solidFill>
                <a:latin typeface="Arial" charset="0"/>
              </a:defRPr>
            </a:lvl7pPr>
            <a:lvl8pPr marL="3429000" indent="-228600" defTabSz="1000125" eaLnBrk="0" fontAlgn="base" hangingPunct="0">
              <a:spcBef>
                <a:spcPct val="30000"/>
              </a:spcBef>
              <a:spcAft>
                <a:spcPct val="0"/>
              </a:spcAft>
              <a:defRPr sz="1200">
                <a:solidFill>
                  <a:schemeClr val="tx1"/>
                </a:solidFill>
                <a:latin typeface="Arial" charset="0"/>
              </a:defRPr>
            </a:lvl8pPr>
            <a:lvl9pPr marL="3886200" indent="-228600" defTabSz="1000125" eaLnBrk="0" fontAlgn="base" hangingPunct="0">
              <a:spcBef>
                <a:spcPct val="30000"/>
              </a:spcBef>
              <a:spcAft>
                <a:spcPct val="0"/>
              </a:spcAft>
              <a:defRPr sz="1200">
                <a:solidFill>
                  <a:schemeClr val="tx1"/>
                </a:solidFill>
                <a:latin typeface="Arial" charset="0"/>
              </a:defRPr>
            </a:lvl9pPr>
          </a:lstStyle>
          <a:p>
            <a:pPr eaLnBrk="1" hangingPunct="1">
              <a:spcBef>
                <a:spcPct val="0"/>
              </a:spcBef>
            </a:pPr>
            <a:fld id="{796B4DD4-B165-4498-BC43-A53C08782576}" type="slidenum">
              <a:rPr lang="en-US" altLang="da-DK" sz="1300" smtClean="0"/>
              <a:pPr eaLnBrk="1" hangingPunct="1">
                <a:spcBef>
                  <a:spcPct val="0"/>
                </a:spcBef>
              </a:pPr>
              <a:t>135</a:t>
            </a:fld>
            <a:endParaRPr lang="en-US" altLang="da-DK" sz="1300" smtClean="0"/>
          </a:p>
        </p:txBody>
      </p:sp>
      <p:sp>
        <p:nvSpPr>
          <p:cNvPr id="271365" name="Rectangle 2"/>
          <p:cNvSpPr>
            <a:spLocks noGrp="1" noRot="1" noChangeAspect="1" noChangeArrowheads="1" noTextEdit="1"/>
          </p:cNvSpPr>
          <p:nvPr>
            <p:ph type="sldImg"/>
          </p:nvPr>
        </p:nvSpPr>
        <p:spPr>
          <a:ln/>
        </p:spPr>
      </p:sp>
      <p:sp>
        <p:nvSpPr>
          <p:cNvPr id="27136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da-DK" smtClean="0"/>
          </a:p>
        </p:txBody>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386"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00125" eaLnBrk="0" hangingPunct="0">
              <a:spcBef>
                <a:spcPct val="30000"/>
              </a:spcBef>
              <a:defRPr sz="1200">
                <a:solidFill>
                  <a:schemeClr val="tx1"/>
                </a:solidFill>
                <a:latin typeface="Arial" charset="0"/>
              </a:defRPr>
            </a:lvl1pPr>
            <a:lvl2pPr marL="742950" indent="-285750" defTabSz="1000125" eaLnBrk="0" hangingPunct="0">
              <a:spcBef>
                <a:spcPct val="30000"/>
              </a:spcBef>
              <a:defRPr sz="1200">
                <a:solidFill>
                  <a:schemeClr val="tx1"/>
                </a:solidFill>
                <a:latin typeface="Arial" charset="0"/>
              </a:defRPr>
            </a:lvl2pPr>
            <a:lvl3pPr marL="1143000" indent="-228600" defTabSz="1000125" eaLnBrk="0" hangingPunct="0">
              <a:spcBef>
                <a:spcPct val="30000"/>
              </a:spcBef>
              <a:defRPr sz="1200">
                <a:solidFill>
                  <a:schemeClr val="tx1"/>
                </a:solidFill>
                <a:latin typeface="Arial" charset="0"/>
              </a:defRPr>
            </a:lvl3pPr>
            <a:lvl4pPr marL="1600200" indent="-228600" defTabSz="1000125" eaLnBrk="0" hangingPunct="0">
              <a:spcBef>
                <a:spcPct val="30000"/>
              </a:spcBef>
              <a:defRPr sz="1200">
                <a:solidFill>
                  <a:schemeClr val="tx1"/>
                </a:solidFill>
                <a:latin typeface="Arial" charset="0"/>
              </a:defRPr>
            </a:lvl4pPr>
            <a:lvl5pPr marL="2057400" indent="-228600" defTabSz="1000125" eaLnBrk="0" hangingPunct="0">
              <a:spcBef>
                <a:spcPct val="30000"/>
              </a:spcBef>
              <a:defRPr sz="1200">
                <a:solidFill>
                  <a:schemeClr val="tx1"/>
                </a:solidFill>
                <a:latin typeface="Arial" charset="0"/>
              </a:defRPr>
            </a:lvl5pPr>
            <a:lvl6pPr marL="2514600" indent="-228600" defTabSz="1000125" eaLnBrk="0" fontAlgn="base" hangingPunct="0">
              <a:spcBef>
                <a:spcPct val="30000"/>
              </a:spcBef>
              <a:spcAft>
                <a:spcPct val="0"/>
              </a:spcAft>
              <a:defRPr sz="1200">
                <a:solidFill>
                  <a:schemeClr val="tx1"/>
                </a:solidFill>
                <a:latin typeface="Arial" charset="0"/>
              </a:defRPr>
            </a:lvl6pPr>
            <a:lvl7pPr marL="2971800" indent="-228600" defTabSz="1000125" eaLnBrk="0" fontAlgn="base" hangingPunct="0">
              <a:spcBef>
                <a:spcPct val="30000"/>
              </a:spcBef>
              <a:spcAft>
                <a:spcPct val="0"/>
              </a:spcAft>
              <a:defRPr sz="1200">
                <a:solidFill>
                  <a:schemeClr val="tx1"/>
                </a:solidFill>
                <a:latin typeface="Arial" charset="0"/>
              </a:defRPr>
            </a:lvl7pPr>
            <a:lvl8pPr marL="3429000" indent="-228600" defTabSz="1000125" eaLnBrk="0" fontAlgn="base" hangingPunct="0">
              <a:spcBef>
                <a:spcPct val="30000"/>
              </a:spcBef>
              <a:spcAft>
                <a:spcPct val="0"/>
              </a:spcAft>
              <a:defRPr sz="1200">
                <a:solidFill>
                  <a:schemeClr val="tx1"/>
                </a:solidFill>
                <a:latin typeface="Arial" charset="0"/>
              </a:defRPr>
            </a:lvl8pPr>
            <a:lvl9pPr marL="3886200" indent="-228600" defTabSz="1000125" eaLnBrk="0" fontAlgn="base" hangingPunct="0">
              <a:spcBef>
                <a:spcPct val="30000"/>
              </a:spcBef>
              <a:spcAft>
                <a:spcPct val="0"/>
              </a:spcAft>
              <a:defRPr sz="1200">
                <a:solidFill>
                  <a:schemeClr val="tx1"/>
                </a:solidFill>
                <a:latin typeface="Arial" charset="0"/>
              </a:defRPr>
            </a:lvl9pPr>
          </a:lstStyle>
          <a:p>
            <a:pPr eaLnBrk="1" hangingPunct="1">
              <a:spcBef>
                <a:spcPct val="0"/>
              </a:spcBef>
            </a:pPr>
            <a:r>
              <a:rPr lang="en-US" altLang="da-DK" sz="1300" smtClean="0"/>
              <a:t>Genetisk teori for naturlig selektion </a:t>
            </a:r>
          </a:p>
        </p:txBody>
      </p:sp>
      <p:sp>
        <p:nvSpPr>
          <p:cNvPr id="272387"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00125" eaLnBrk="0" hangingPunct="0">
              <a:spcBef>
                <a:spcPct val="30000"/>
              </a:spcBef>
              <a:defRPr sz="1200">
                <a:solidFill>
                  <a:schemeClr val="tx1"/>
                </a:solidFill>
                <a:latin typeface="Arial" charset="0"/>
              </a:defRPr>
            </a:lvl1pPr>
            <a:lvl2pPr marL="742950" indent="-285750" defTabSz="1000125" eaLnBrk="0" hangingPunct="0">
              <a:spcBef>
                <a:spcPct val="30000"/>
              </a:spcBef>
              <a:defRPr sz="1200">
                <a:solidFill>
                  <a:schemeClr val="tx1"/>
                </a:solidFill>
                <a:latin typeface="Arial" charset="0"/>
              </a:defRPr>
            </a:lvl2pPr>
            <a:lvl3pPr marL="1143000" indent="-228600" defTabSz="1000125" eaLnBrk="0" hangingPunct="0">
              <a:spcBef>
                <a:spcPct val="30000"/>
              </a:spcBef>
              <a:defRPr sz="1200">
                <a:solidFill>
                  <a:schemeClr val="tx1"/>
                </a:solidFill>
                <a:latin typeface="Arial" charset="0"/>
              </a:defRPr>
            </a:lvl3pPr>
            <a:lvl4pPr marL="1600200" indent="-228600" defTabSz="1000125" eaLnBrk="0" hangingPunct="0">
              <a:spcBef>
                <a:spcPct val="30000"/>
              </a:spcBef>
              <a:defRPr sz="1200">
                <a:solidFill>
                  <a:schemeClr val="tx1"/>
                </a:solidFill>
                <a:latin typeface="Arial" charset="0"/>
              </a:defRPr>
            </a:lvl4pPr>
            <a:lvl5pPr marL="2057400" indent="-228600" defTabSz="1000125" eaLnBrk="0" hangingPunct="0">
              <a:spcBef>
                <a:spcPct val="30000"/>
              </a:spcBef>
              <a:defRPr sz="1200">
                <a:solidFill>
                  <a:schemeClr val="tx1"/>
                </a:solidFill>
                <a:latin typeface="Arial" charset="0"/>
              </a:defRPr>
            </a:lvl5pPr>
            <a:lvl6pPr marL="2514600" indent="-228600" defTabSz="1000125" eaLnBrk="0" fontAlgn="base" hangingPunct="0">
              <a:spcBef>
                <a:spcPct val="30000"/>
              </a:spcBef>
              <a:spcAft>
                <a:spcPct val="0"/>
              </a:spcAft>
              <a:defRPr sz="1200">
                <a:solidFill>
                  <a:schemeClr val="tx1"/>
                </a:solidFill>
                <a:latin typeface="Arial" charset="0"/>
              </a:defRPr>
            </a:lvl6pPr>
            <a:lvl7pPr marL="2971800" indent="-228600" defTabSz="1000125" eaLnBrk="0" fontAlgn="base" hangingPunct="0">
              <a:spcBef>
                <a:spcPct val="30000"/>
              </a:spcBef>
              <a:spcAft>
                <a:spcPct val="0"/>
              </a:spcAft>
              <a:defRPr sz="1200">
                <a:solidFill>
                  <a:schemeClr val="tx1"/>
                </a:solidFill>
                <a:latin typeface="Arial" charset="0"/>
              </a:defRPr>
            </a:lvl7pPr>
            <a:lvl8pPr marL="3429000" indent="-228600" defTabSz="1000125" eaLnBrk="0" fontAlgn="base" hangingPunct="0">
              <a:spcBef>
                <a:spcPct val="30000"/>
              </a:spcBef>
              <a:spcAft>
                <a:spcPct val="0"/>
              </a:spcAft>
              <a:defRPr sz="1200">
                <a:solidFill>
                  <a:schemeClr val="tx1"/>
                </a:solidFill>
                <a:latin typeface="Arial" charset="0"/>
              </a:defRPr>
            </a:lvl8pPr>
            <a:lvl9pPr marL="3886200" indent="-228600" defTabSz="1000125" eaLnBrk="0" fontAlgn="base" hangingPunct="0">
              <a:spcBef>
                <a:spcPct val="30000"/>
              </a:spcBef>
              <a:spcAft>
                <a:spcPct val="0"/>
              </a:spcAft>
              <a:defRPr sz="1200">
                <a:solidFill>
                  <a:schemeClr val="tx1"/>
                </a:solidFill>
                <a:latin typeface="Arial" charset="0"/>
              </a:defRPr>
            </a:lvl9pPr>
          </a:lstStyle>
          <a:p>
            <a:pPr eaLnBrk="1" hangingPunct="1">
              <a:spcBef>
                <a:spcPct val="0"/>
              </a:spcBef>
            </a:pPr>
            <a:endParaRPr lang="en-US" altLang="da-DK" sz="1300" smtClean="0"/>
          </a:p>
        </p:txBody>
      </p:sp>
      <p:sp>
        <p:nvSpPr>
          <p:cNvPr id="27238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00125" eaLnBrk="0" hangingPunct="0">
              <a:spcBef>
                <a:spcPct val="30000"/>
              </a:spcBef>
              <a:defRPr sz="1200">
                <a:solidFill>
                  <a:schemeClr val="tx1"/>
                </a:solidFill>
                <a:latin typeface="Arial" charset="0"/>
              </a:defRPr>
            </a:lvl1pPr>
            <a:lvl2pPr marL="742950" indent="-285750" defTabSz="1000125" eaLnBrk="0" hangingPunct="0">
              <a:spcBef>
                <a:spcPct val="30000"/>
              </a:spcBef>
              <a:defRPr sz="1200">
                <a:solidFill>
                  <a:schemeClr val="tx1"/>
                </a:solidFill>
                <a:latin typeface="Arial" charset="0"/>
              </a:defRPr>
            </a:lvl2pPr>
            <a:lvl3pPr marL="1143000" indent="-228600" defTabSz="1000125" eaLnBrk="0" hangingPunct="0">
              <a:spcBef>
                <a:spcPct val="30000"/>
              </a:spcBef>
              <a:defRPr sz="1200">
                <a:solidFill>
                  <a:schemeClr val="tx1"/>
                </a:solidFill>
                <a:latin typeface="Arial" charset="0"/>
              </a:defRPr>
            </a:lvl3pPr>
            <a:lvl4pPr marL="1600200" indent="-228600" defTabSz="1000125" eaLnBrk="0" hangingPunct="0">
              <a:spcBef>
                <a:spcPct val="30000"/>
              </a:spcBef>
              <a:defRPr sz="1200">
                <a:solidFill>
                  <a:schemeClr val="tx1"/>
                </a:solidFill>
                <a:latin typeface="Arial" charset="0"/>
              </a:defRPr>
            </a:lvl4pPr>
            <a:lvl5pPr marL="2057400" indent="-228600" defTabSz="1000125" eaLnBrk="0" hangingPunct="0">
              <a:spcBef>
                <a:spcPct val="30000"/>
              </a:spcBef>
              <a:defRPr sz="1200">
                <a:solidFill>
                  <a:schemeClr val="tx1"/>
                </a:solidFill>
                <a:latin typeface="Arial" charset="0"/>
              </a:defRPr>
            </a:lvl5pPr>
            <a:lvl6pPr marL="2514600" indent="-228600" defTabSz="1000125" eaLnBrk="0" fontAlgn="base" hangingPunct="0">
              <a:spcBef>
                <a:spcPct val="30000"/>
              </a:spcBef>
              <a:spcAft>
                <a:spcPct val="0"/>
              </a:spcAft>
              <a:defRPr sz="1200">
                <a:solidFill>
                  <a:schemeClr val="tx1"/>
                </a:solidFill>
                <a:latin typeface="Arial" charset="0"/>
              </a:defRPr>
            </a:lvl6pPr>
            <a:lvl7pPr marL="2971800" indent="-228600" defTabSz="1000125" eaLnBrk="0" fontAlgn="base" hangingPunct="0">
              <a:spcBef>
                <a:spcPct val="30000"/>
              </a:spcBef>
              <a:spcAft>
                <a:spcPct val="0"/>
              </a:spcAft>
              <a:defRPr sz="1200">
                <a:solidFill>
                  <a:schemeClr val="tx1"/>
                </a:solidFill>
                <a:latin typeface="Arial" charset="0"/>
              </a:defRPr>
            </a:lvl7pPr>
            <a:lvl8pPr marL="3429000" indent="-228600" defTabSz="1000125" eaLnBrk="0" fontAlgn="base" hangingPunct="0">
              <a:spcBef>
                <a:spcPct val="30000"/>
              </a:spcBef>
              <a:spcAft>
                <a:spcPct val="0"/>
              </a:spcAft>
              <a:defRPr sz="1200">
                <a:solidFill>
                  <a:schemeClr val="tx1"/>
                </a:solidFill>
                <a:latin typeface="Arial" charset="0"/>
              </a:defRPr>
            </a:lvl8pPr>
            <a:lvl9pPr marL="3886200" indent="-228600" defTabSz="1000125" eaLnBrk="0" fontAlgn="base" hangingPunct="0">
              <a:spcBef>
                <a:spcPct val="30000"/>
              </a:spcBef>
              <a:spcAft>
                <a:spcPct val="0"/>
              </a:spcAft>
              <a:defRPr sz="1200">
                <a:solidFill>
                  <a:schemeClr val="tx1"/>
                </a:solidFill>
                <a:latin typeface="Arial" charset="0"/>
              </a:defRPr>
            </a:lvl9pPr>
          </a:lstStyle>
          <a:p>
            <a:pPr eaLnBrk="1" hangingPunct="1">
              <a:spcBef>
                <a:spcPct val="0"/>
              </a:spcBef>
            </a:pPr>
            <a:fld id="{ED80616F-DF6F-469D-A5AB-06C018F9D840}" type="slidenum">
              <a:rPr lang="en-US" altLang="da-DK" sz="1300" smtClean="0"/>
              <a:pPr eaLnBrk="1" hangingPunct="1">
                <a:spcBef>
                  <a:spcPct val="0"/>
                </a:spcBef>
              </a:pPr>
              <a:t>136</a:t>
            </a:fld>
            <a:endParaRPr lang="en-US" altLang="da-DK" sz="1300" smtClean="0"/>
          </a:p>
        </p:txBody>
      </p:sp>
      <p:sp>
        <p:nvSpPr>
          <p:cNvPr id="272389" name="Rectangle 2"/>
          <p:cNvSpPr>
            <a:spLocks noGrp="1" noRot="1" noChangeAspect="1" noChangeArrowheads="1" noTextEdit="1"/>
          </p:cNvSpPr>
          <p:nvPr>
            <p:ph type="sldImg"/>
          </p:nvPr>
        </p:nvSpPr>
        <p:spPr>
          <a:ln/>
        </p:spPr>
      </p:sp>
      <p:sp>
        <p:nvSpPr>
          <p:cNvPr id="27239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da-DK" smtClean="0"/>
          </a:p>
        </p:txBody>
      </p:sp>
    </p:spTree>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410"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00125" eaLnBrk="0" hangingPunct="0">
              <a:spcBef>
                <a:spcPct val="30000"/>
              </a:spcBef>
              <a:defRPr sz="1200">
                <a:solidFill>
                  <a:schemeClr val="tx1"/>
                </a:solidFill>
                <a:latin typeface="Arial" charset="0"/>
              </a:defRPr>
            </a:lvl1pPr>
            <a:lvl2pPr marL="742950" indent="-285750" defTabSz="1000125" eaLnBrk="0" hangingPunct="0">
              <a:spcBef>
                <a:spcPct val="30000"/>
              </a:spcBef>
              <a:defRPr sz="1200">
                <a:solidFill>
                  <a:schemeClr val="tx1"/>
                </a:solidFill>
                <a:latin typeface="Arial" charset="0"/>
              </a:defRPr>
            </a:lvl2pPr>
            <a:lvl3pPr marL="1143000" indent="-228600" defTabSz="1000125" eaLnBrk="0" hangingPunct="0">
              <a:spcBef>
                <a:spcPct val="30000"/>
              </a:spcBef>
              <a:defRPr sz="1200">
                <a:solidFill>
                  <a:schemeClr val="tx1"/>
                </a:solidFill>
                <a:latin typeface="Arial" charset="0"/>
              </a:defRPr>
            </a:lvl3pPr>
            <a:lvl4pPr marL="1600200" indent="-228600" defTabSz="1000125" eaLnBrk="0" hangingPunct="0">
              <a:spcBef>
                <a:spcPct val="30000"/>
              </a:spcBef>
              <a:defRPr sz="1200">
                <a:solidFill>
                  <a:schemeClr val="tx1"/>
                </a:solidFill>
                <a:latin typeface="Arial" charset="0"/>
              </a:defRPr>
            </a:lvl4pPr>
            <a:lvl5pPr marL="2057400" indent="-228600" defTabSz="1000125" eaLnBrk="0" hangingPunct="0">
              <a:spcBef>
                <a:spcPct val="30000"/>
              </a:spcBef>
              <a:defRPr sz="1200">
                <a:solidFill>
                  <a:schemeClr val="tx1"/>
                </a:solidFill>
                <a:latin typeface="Arial" charset="0"/>
              </a:defRPr>
            </a:lvl5pPr>
            <a:lvl6pPr marL="2514600" indent="-228600" defTabSz="1000125" eaLnBrk="0" fontAlgn="base" hangingPunct="0">
              <a:spcBef>
                <a:spcPct val="30000"/>
              </a:spcBef>
              <a:spcAft>
                <a:spcPct val="0"/>
              </a:spcAft>
              <a:defRPr sz="1200">
                <a:solidFill>
                  <a:schemeClr val="tx1"/>
                </a:solidFill>
                <a:latin typeface="Arial" charset="0"/>
              </a:defRPr>
            </a:lvl6pPr>
            <a:lvl7pPr marL="2971800" indent="-228600" defTabSz="1000125" eaLnBrk="0" fontAlgn="base" hangingPunct="0">
              <a:spcBef>
                <a:spcPct val="30000"/>
              </a:spcBef>
              <a:spcAft>
                <a:spcPct val="0"/>
              </a:spcAft>
              <a:defRPr sz="1200">
                <a:solidFill>
                  <a:schemeClr val="tx1"/>
                </a:solidFill>
                <a:latin typeface="Arial" charset="0"/>
              </a:defRPr>
            </a:lvl7pPr>
            <a:lvl8pPr marL="3429000" indent="-228600" defTabSz="1000125" eaLnBrk="0" fontAlgn="base" hangingPunct="0">
              <a:spcBef>
                <a:spcPct val="30000"/>
              </a:spcBef>
              <a:spcAft>
                <a:spcPct val="0"/>
              </a:spcAft>
              <a:defRPr sz="1200">
                <a:solidFill>
                  <a:schemeClr val="tx1"/>
                </a:solidFill>
                <a:latin typeface="Arial" charset="0"/>
              </a:defRPr>
            </a:lvl8pPr>
            <a:lvl9pPr marL="3886200" indent="-228600" defTabSz="1000125" eaLnBrk="0" fontAlgn="base" hangingPunct="0">
              <a:spcBef>
                <a:spcPct val="30000"/>
              </a:spcBef>
              <a:spcAft>
                <a:spcPct val="0"/>
              </a:spcAft>
              <a:defRPr sz="1200">
                <a:solidFill>
                  <a:schemeClr val="tx1"/>
                </a:solidFill>
                <a:latin typeface="Arial" charset="0"/>
              </a:defRPr>
            </a:lvl9pPr>
          </a:lstStyle>
          <a:p>
            <a:pPr eaLnBrk="1" hangingPunct="1">
              <a:spcBef>
                <a:spcPct val="0"/>
              </a:spcBef>
            </a:pPr>
            <a:r>
              <a:rPr lang="en-US" altLang="da-DK" sz="1300" smtClean="0"/>
              <a:t>Genetisk teori for naturlig selektion </a:t>
            </a:r>
          </a:p>
        </p:txBody>
      </p:sp>
      <p:sp>
        <p:nvSpPr>
          <p:cNvPr id="273411"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00125" eaLnBrk="0" hangingPunct="0">
              <a:spcBef>
                <a:spcPct val="30000"/>
              </a:spcBef>
              <a:defRPr sz="1200">
                <a:solidFill>
                  <a:schemeClr val="tx1"/>
                </a:solidFill>
                <a:latin typeface="Arial" charset="0"/>
              </a:defRPr>
            </a:lvl1pPr>
            <a:lvl2pPr marL="742950" indent="-285750" defTabSz="1000125" eaLnBrk="0" hangingPunct="0">
              <a:spcBef>
                <a:spcPct val="30000"/>
              </a:spcBef>
              <a:defRPr sz="1200">
                <a:solidFill>
                  <a:schemeClr val="tx1"/>
                </a:solidFill>
                <a:latin typeface="Arial" charset="0"/>
              </a:defRPr>
            </a:lvl2pPr>
            <a:lvl3pPr marL="1143000" indent="-228600" defTabSz="1000125" eaLnBrk="0" hangingPunct="0">
              <a:spcBef>
                <a:spcPct val="30000"/>
              </a:spcBef>
              <a:defRPr sz="1200">
                <a:solidFill>
                  <a:schemeClr val="tx1"/>
                </a:solidFill>
                <a:latin typeface="Arial" charset="0"/>
              </a:defRPr>
            </a:lvl3pPr>
            <a:lvl4pPr marL="1600200" indent="-228600" defTabSz="1000125" eaLnBrk="0" hangingPunct="0">
              <a:spcBef>
                <a:spcPct val="30000"/>
              </a:spcBef>
              <a:defRPr sz="1200">
                <a:solidFill>
                  <a:schemeClr val="tx1"/>
                </a:solidFill>
                <a:latin typeface="Arial" charset="0"/>
              </a:defRPr>
            </a:lvl4pPr>
            <a:lvl5pPr marL="2057400" indent="-228600" defTabSz="1000125" eaLnBrk="0" hangingPunct="0">
              <a:spcBef>
                <a:spcPct val="30000"/>
              </a:spcBef>
              <a:defRPr sz="1200">
                <a:solidFill>
                  <a:schemeClr val="tx1"/>
                </a:solidFill>
                <a:latin typeface="Arial" charset="0"/>
              </a:defRPr>
            </a:lvl5pPr>
            <a:lvl6pPr marL="2514600" indent="-228600" defTabSz="1000125" eaLnBrk="0" fontAlgn="base" hangingPunct="0">
              <a:spcBef>
                <a:spcPct val="30000"/>
              </a:spcBef>
              <a:spcAft>
                <a:spcPct val="0"/>
              </a:spcAft>
              <a:defRPr sz="1200">
                <a:solidFill>
                  <a:schemeClr val="tx1"/>
                </a:solidFill>
                <a:latin typeface="Arial" charset="0"/>
              </a:defRPr>
            </a:lvl6pPr>
            <a:lvl7pPr marL="2971800" indent="-228600" defTabSz="1000125" eaLnBrk="0" fontAlgn="base" hangingPunct="0">
              <a:spcBef>
                <a:spcPct val="30000"/>
              </a:spcBef>
              <a:spcAft>
                <a:spcPct val="0"/>
              </a:spcAft>
              <a:defRPr sz="1200">
                <a:solidFill>
                  <a:schemeClr val="tx1"/>
                </a:solidFill>
                <a:latin typeface="Arial" charset="0"/>
              </a:defRPr>
            </a:lvl7pPr>
            <a:lvl8pPr marL="3429000" indent="-228600" defTabSz="1000125" eaLnBrk="0" fontAlgn="base" hangingPunct="0">
              <a:spcBef>
                <a:spcPct val="30000"/>
              </a:spcBef>
              <a:spcAft>
                <a:spcPct val="0"/>
              </a:spcAft>
              <a:defRPr sz="1200">
                <a:solidFill>
                  <a:schemeClr val="tx1"/>
                </a:solidFill>
                <a:latin typeface="Arial" charset="0"/>
              </a:defRPr>
            </a:lvl8pPr>
            <a:lvl9pPr marL="3886200" indent="-228600" defTabSz="1000125" eaLnBrk="0" fontAlgn="base" hangingPunct="0">
              <a:spcBef>
                <a:spcPct val="30000"/>
              </a:spcBef>
              <a:spcAft>
                <a:spcPct val="0"/>
              </a:spcAft>
              <a:defRPr sz="1200">
                <a:solidFill>
                  <a:schemeClr val="tx1"/>
                </a:solidFill>
                <a:latin typeface="Arial" charset="0"/>
              </a:defRPr>
            </a:lvl9pPr>
          </a:lstStyle>
          <a:p>
            <a:pPr eaLnBrk="1" hangingPunct="1">
              <a:spcBef>
                <a:spcPct val="0"/>
              </a:spcBef>
            </a:pPr>
            <a:endParaRPr lang="en-US" altLang="da-DK" sz="1300" smtClean="0"/>
          </a:p>
        </p:txBody>
      </p:sp>
      <p:sp>
        <p:nvSpPr>
          <p:cNvPr id="27341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00125" eaLnBrk="0" hangingPunct="0">
              <a:spcBef>
                <a:spcPct val="30000"/>
              </a:spcBef>
              <a:defRPr sz="1200">
                <a:solidFill>
                  <a:schemeClr val="tx1"/>
                </a:solidFill>
                <a:latin typeface="Arial" charset="0"/>
              </a:defRPr>
            </a:lvl1pPr>
            <a:lvl2pPr marL="742950" indent="-285750" defTabSz="1000125" eaLnBrk="0" hangingPunct="0">
              <a:spcBef>
                <a:spcPct val="30000"/>
              </a:spcBef>
              <a:defRPr sz="1200">
                <a:solidFill>
                  <a:schemeClr val="tx1"/>
                </a:solidFill>
                <a:latin typeface="Arial" charset="0"/>
              </a:defRPr>
            </a:lvl2pPr>
            <a:lvl3pPr marL="1143000" indent="-228600" defTabSz="1000125" eaLnBrk="0" hangingPunct="0">
              <a:spcBef>
                <a:spcPct val="30000"/>
              </a:spcBef>
              <a:defRPr sz="1200">
                <a:solidFill>
                  <a:schemeClr val="tx1"/>
                </a:solidFill>
                <a:latin typeface="Arial" charset="0"/>
              </a:defRPr>
            </a:lvl3pPr>
            <a:lvl4pPr marL="1600200" indent="-228600" defTabSz="1000125" eaLnBrk="0" hangingPunct="0">
              <a:spcBef>
                <a:spcPct val="30000"/>
              </a:spcBef>
              <a:defRPr sz="1200">
                <a:solidFill>
                  <a:schemeClr val="tx1"/>
                </a:solidFill>
                <a:latin typeface="Arial" charset="0"/>
              </a:defRPr>
            </a:lvl4pPr>
            <a:lvl5pPr marL="2057400" indent="-228600" defTabSz="1000125" eaLnBrk="0" hangingPunct="0">
              <a:spcBef>
                <a:spcPct val="30000"/>
              </a:spcBef>
              <a:defRPr sz="1200">
                <a:solidFill>
                  <a:schemeClr val="tx1"/>
                </a:solidFill>
                <a:latin typeface="Arial" charset="0"/>
              </a:defRPr>
            </a:lvl5pPr>
            <a:lvl6pPr marL="2514600" indent="-228600" defTabSz="1000125" eaLnBrk="0" fontAlgn="base" hangingPunct="0">
              <a:spcBef>
                <a:spcPct val="30000"/>
              </a:spcBef>
              <a:spcAft>
                <a:spcPct val="0"/>
              </a:spcAft>
              <a:defRPr sz="1200">
                <a:solidFill>
                  <a:schemeClr val="tx1"/>
                </a:solidFill>
                <a:latin typeface="Arial" charset="0"/>
              </a:defRPr>
            </a:lvl6pPr>
            <a:lvl7pPr marL="2971800" indent="-228600" defTabSz="1000125" eaLnBrk="0" fontAlgn="base" hangingPunct="0">
              <a:spcBef>
                <a:spcPct val="30000"/>
              </a:spcBef>
              <a:spcAft>
                <a:spcPct val="0"/>
              </a:spcAft>
              <a:defRPr sz="1200">
                <a:solidFill>
                  <a:schemeClr val="tx1"/>
                </a:solidFill>
                <a:latin typeface="Arial" charset="0"/>
              </a:defRPr>
            </a:lvl7pPr>
            <a:lvl8pPr marL="3429000" indent="-228600" defTabSz="1000125" eaLnBrk="0" fontAlgn="base" hangingPunct="0">
              <a:spcBef>
                <a:spcPct val="30000"/>
              </a:spcBef>
              <a:spcAft>
                <a:spcPct val="0"/>
              </a:spcAft>
              <a:defRPr sz="1200">
                <a:solidFill>
                  <a:schemeClr val="tx1"/>
                </a:solidFill>
                <a:latin typeface="Arial" charset="0"/>
              </a:defRPr>
            </a:lvl8pPr>
            <a:lvl9pPr marL="3886200" indent="-228600" defTabSz="1000125" eaLnBrk="0" fontAlgn="base" hangingPunct="0">
              <a:spcBef>
                <a:spcPct val="30000"/>
              </a:spcBef>
              <a:spcAft>
                <a:spcPct val="0"/>
              </a:spcAft>
              <a:defRPr sz="1200">
                <a:solidFill>
                  <a:schemeClr val="tx1"/>
                </a:solidFill>
                <a:latin typeface="Arial" charset="0"/>
              </a:defRPr>
            </a:lvl9pPr>
          </a:lstStyle>
          <a:p>
            <a:pPr eaLnBrk="1" hangingPunct="1">
              <a:spcBef>
                <a:spcPct val="0"/>
              </a:spcBef>
            </a:pPr>
            <a:fld id="{113B7F5E-F964-473C-802C-ED284218D18A}" type="slidenum">
              <a:rPr lang="en-US" altLang="da-DK" sz="1300" smtClean="0"/>
              <a:pPr eaLnBrk="1" hangingPunct="1">
                <a:spcBef>
                  <a:spcPct val="0"/>
                </a:spcBef>
              </a:pPr>
              <a:t>137</a:t>
            </a:fld>
            <a:endParaRPr lang="en-US" altLang="da-DK" sz="1300" smtClean="0"/>
          </a:p>
        </p:txBody>
      </p:sp>
      <p:sp>
        <p:nvSpPr>
          <p:cNvPr id="273413" name="Rectangle 2"/>
          <p:cNvSpPr>
            <a:spLocks noGrp="1" noRot="1" noChangeAspect="1" noChangeArrowheads="1" noTextEdit="1"/>
          </p:cNvSpPr>
          <p:nvPr>
            <p:ph type="sldImg"/>
          </p:nvPr>
        </p:nvSpPr>
        <p:spPr>
          <a:ln/>
        </p:spPr>
      </p:sp>
      <p:sp>
        <p:nvSpPr>
          <p:cNvPr id="27341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da-DK" smtClean="0"/>
          </a:p>
        </p:txBody>
      </p:sp>
    </p:spTree>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434"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00125" eaLnBrk="0" hangingPunct="0">
              <a:spcBef>
                <a:spcPct val="30000"/>
              </a:spcBef>
              <a:defRPr sz="1200">
                <a:solidFill>
                  <a:schemeClr val="tx1"/>
                </a:solidFill>
                <a:latin typeface="Arial" charset="0"/>
              </a:defRPr>
            </a:lvl1pPr>
            <a:lvl2pPr marL="742950" indent="-285750" defTabSz="1000125" eaLnBrk="0" hangingPunct="0">
              <a:spcBef>
                <a:spcPct val="30000"/>
              </a:spcBef>
              <a:defRPr sz="1200">
                <a:solidFill>
                  <a:schemeClr val="tx1"/>
                </a:solidFill>
                <a:latin typeface="Arial" charset="0"/>
              </a:defRPr>
            </a:lvl2pPr>
            <a:lvl3pPr marL="1143000" indent="-228600" defTabSz="1000125" eaLnBrk="0" hangingPunct="0">
              <a:spcBef>
                <a:spcPct val="30000"/>
              </a:spcBef>
              <a:defRPr sz="1200">
                <a:solidFill>
                  <a:schemeClr val="tx1"/>
                </a:solidFill>
                <a:latin typeface="Arial" charset="0"/>
              </a:defRPr>
            </a:lvl3pPr>
            <a:lvl4pPr marL="1600200" indent="-228600" defTabSz="1000125" eaLnBrk="0" hangingPunct="0">
              <a:spcBef>
                <a:spcPct val="30000"/>
              </a:spcBef>
              <a:defRPr sz="1200">
                <a:solidFill>
                  <a:schemeClr val="tx1"/>
                </a:solidFill>
                <a:latin typeface="Arial" charset="0"/>
              </a:defRPr>
            </a:lvl4pPr>
            <a:lvl5pPr marL="2057400" indent="-228600" defTabSz="1000125" eaLnBrk="0" hangingPunct="0">
              <a:spcBef>
                <a:spcPct val="30000"/>
              </a:spcBef>
              <a:defRPr sz="1200">
                <a:solidFill>
                  <a:schemeClr val="tx1"/>
                </a:solidFill>
                <a:latin typeface="Arial" charset="0"/>
              </a:defRPr>
            </a:lvl5pPr>
            <a:lvl6pPr marL="2514600" indent="-228600" defTabSz="1000125" eaLnBrk="0" fontAlgn="base" hangingPunct="0">
              <a:spcBef>
                <a:spcPct val="30000"/>
              </a:spcBef>
              <a:spcAft>
                <a:spcPct val="0"/>
              </a:spcAft>
              <a:defRPr sz="1200">
                <a:solidFill>
                  <a:schemeClr val="tx1"/>
                </a:solidFill>
                <a:latin typeface="Arial" charset="0"/>
              </a:defRPr>
            </a:lvl6pPr>
            <a:lvl7pPr marL="2971800" indent="-228600" defTabSz="1000125" eaLnBrk="0" fontAlgn="base" hangingPunct="0">
              <a:spcBef>
                <a:spcPct val="30000"/>
              </a:spcBef>
              <a:spcAft>
                <a:spcPct val="0"/>
              </a:spcAft>
              <a:defRPr sz="1200">
                <a:solidFill>
                  <a:schemeClr val="tx1"/>
                </a:solidFill>
                <a:latin typeface="Arial" charset="0"/>
              </a:defRPr>
            </a:lvl7pPr>
            <a:lvl8pPr marL="3429000" indent="-228600" defTabSz="1000125" eaLnBrk="0" fontAlgn="base" hangingPunct="0">
              <a:spcBef>
                <a:spcPct val="30000"/>
              </a:spcBef>
              <a:spcAft>
                <a:spcPct val="0"/>
              </a:spcAft>
              <a:defRPr sz="1200">
                <a:solidFill>
                  <a:schemeClr val="tx1"/>
                </a:solidFill>
                <a:latin typeface="Arial" charset="0"/>
              </a:defRPr>
            </a:lvl8pPr>
            <a:lvl9pPr marL="3886200" indent="-228600" defTabSz="1000125" eaLnBrk="0" fontAlgn="base" hangingPunct="0">
              <a:spcBef>
                <a:spcPct val="30000"/>
              </a:spcBef>
              <a:spcAft>
                <a:spcPct val="0"/>
              </a:spcAft>
              <a:defRPr sz="1200">
                <a:solidFill>
                  <a:schemeClr val="tx1"/>
                </a:solidFill>
                <a:latin typeface="Arial" charset="0"/>
              </a:defRPr>
            </a:lvl9pPr>
          </a:lstStyle>
          <a:p>
            <a:pPr eaLnBrk="1" hangingPunct="1">
              <a:spcBef>
                <a:spcPct val="0"/>
              </a:spcBef>
            </a:pPr>
            <a:r>
              <a:rPr lang="en-US" altLang="da-DK" sz="1300" smtClean="0"/>
              <a:t>Genetisk teori for naturlig selektion </a:t>
            </a:r>
          </a:p>
        </p:txBody>
      </p:sp>
      <p:sp>
        <p:nvSpPr>
          <p:cNvPr id="274435"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00125" eaLnBrk="0" hangingPunct="0">
              <a:spcBef>
                <a:spcPct val="30000"/>
              </a:spcBef>
              <a:defRPr sz="1200">
                <a:solidFill>
                  <a:schemeClr val="tx1"/>
                </a:solidFill>
                <a:latin typeface="Arial" charset="0"/>
              </a:defRPr>
            </a:lvl1pPr>
            <a:lvl2pPr marL="742950" indent="-285750" defTabSz="1000125" eaLnBrk="0" hangingPunct="0">
              <a:spcBef>
                <a:spcPct val="30000"/>
              </a:spcBef>
              <a:defRPr sz="1200">
                <a:solidFill>
                  <a:schemeClr val="tx1"/>
                </a:solidFill>
                <a:latin typeface="Arial" charset="0"/>
              </a:defRPr>
            </a:lvl2pPr>
            <a:lvl3pPr marL="1143000" indent="-228600" defTabSz="1000125" eaLnBrk="0" hangingPunct="0">
              <a:spcBef>
                <a:spcPct val="30000"/>
              </a:spcBef>
              <a:defRPr sz="1200">
                <a:solidFill>
                  <a:schemeClr val="tx1"/>
                </a:solidFill>
                <a:latin typeface="Arial" charset="0"/>
              </a:defRPr>
            </a:lvl3pPr>
            <a:lvl4pPr marL="1600200" indent="-228600" defTabSz="1000125" eaLnBrk="0" hangingPunct="0">
              <a:spcBef>
                <a:spcPct val="30000"/>
              </a:spcBef>
              <a:defRPr sz="1200">
                <a:solidFill>
                  <a:schemeClr val="tx1"/>
                </a:solidFill>
                <a:latin typeface="Arial" charset="0"/>
              </a:defRPr>
            </a:lvl4pPr>
            <a:lvl5pPr marL="2057400" indent="-228600" defTabSz="1000125" eaLnBrk="0" hangingPunct="0">
              <a:spcBef>
                <a:spcPct val="30000"/>
              </a:spcBef>
              <a:defRPr sz="1200">
                <a:solidFill>
                  <a:schemeClr val="tx1"/>
                </a:solidFill>
                <a:latin typeface="Arial" charset="0"/>
              </a:defRPr>
            </a:lvl5pPr>
            <a:lvl6pPr marL="2514600" indent="-228600" defTabSz="1000125" eaLnBrk="0" fontAlgn="base" hangingPunct="0">
              <a:spcBef>
                <a:spcPct val="30000"/>
              </a:spcBef>
              <a:spcAft>
                <a:spcPct val="0"/>
              </a:spcAft>
              <a:defRPr sz="1200">
                <a:solidFill>
                  <a:schemeClr val="tx1"/>
                </a:solidFill>
                <a:latin typeface="Arial" charset="0"/>
              </a:defRPr>
            </a:lvl6pPr>
            <a:lvl7pPr marL="2971800" indent="-228600" defTabSz="1000125" eaLnBrk="0" fontAlgn="base" hangingPunct="0">
              <a:spcBef>
                <a:spcPct val="30000"/>
              </a:spcBef>
              <a:spcAft>
                <a:spcPct val="0"/>
              </a:spcAft>
              <a:defRPr sz="1200">
                <a:solidFill>
                  <a:schemeClr val="tx1"/>
                </a:solidFill>
                <a:latin typeface="Arial" charset="0"/>
              </a:defRPr>
            </a:lvl7pPr>
            <a:lvl8pPr marL="3429000" indent="-228600" defTabSz="1000125" eaLnBrk="0" fontAlgn="base" hangingPunct="0">
              <a:spcBef>
                <a:spcPct val="30000"/>
              </a:spcBef>
              <a:spcAft>
                <a:spcPct val="0"/>
              </a:spcAft>
              <a:defRPr sz="1200">
                <a:solidFill>
                  <a:schemeClr val="tx1"/>
                </a:solidFill>
                <a:latin typeface="Arial" charset="0"/>
              </a:defRPr>
            </a:lvl8pPr>
            <a:lvl9pPr marL="3886200" indent="-228600" defTabSz="1000125" eaLnBrk="0" fontAlgn="base" hangingPunct="0">
              <a:spcBef>
                <a:spcPct val="30000"/>
              </a:spcBef>
              <a:spcAft>
                <a:spcPct val="0"/>
              </a:spcAft>
              <a:defRPr sz="1200">
                <a:solidFill>
                  <a:schemeClr val="tx1"/>
                </a:solidFill>
                <a:latin typeface="Arial" charset="0"/>
              </a:defRPr>
            </a:lvl9pPr>
          </a:lstStyle>
          <a:p>
            <a:pPr eaLnBrk="1" hangingPunct="1">
              <a:spcBef>
                <a:spcPct val="0"/>
              </a:spcBef>
            </a:pPr>
            <a:endParaRPr lang="en-US" altLang="da-DK" sz="1300" smtClean="0"/>
          </a:p>
        </p:txBody>
      </p:sp>
      <p:sp>
        <p:nvSpPr>
          <p:cNvPr id="27443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00125" eaLnBrk="0" hangingPunct="0">
              <a:spcBef>
                <a:spcPct val="30000"/>
              </a:spcBef>
              <a:defRPr sz="1200">
                <a:solidFill>
                  <a:schemeClr val="tx1"/>
                </a:solidFill>
                <a:latin typeface="Arial" charset="0"/>
              </a:defRPr>
            </a:lvl1pPr>
            <a:lvl2pPr marL="742950" indent="-285750" defTabSz="1000125" eaLnBrk="0" hangingPunct="0">
              <a:spcBef>
                <a:spcPct val="30000"/>
              </a:spcBef>
              <a:defRPr sz="1200">
                <a:solidFill>
                  <a:schemeClr val="tx1"/>
                </a:solidFill>
                <a:latin typeface="Arial" charset="0"/>
              </a:defRPr>
            </a:lvl2pPr>
            <a:lvl3pPr marL="1143000" indent="-228600" defTabSz="1000125" eaLnBrk="0" hangingPunct="0">
              <a:spcBef>
                <a:spcPct val="30000"/>
              </a:spcBef>
              <a:defRPr sz="1200">
                <a:solidFill>
                  <a:schemeClr val="tx1"/>
                </a:solidFill>
                <a:latin typeface="Arial" charset="0"/>
              </a:defRPr>
            </a:lvl3pPr>
            <a:lvl4pPr marL="1600200" indent="-228600" defTabSz="1000125" eaLnBrk="0" hangingPunct="0">
              <a:spcBef>
                <a:spcPct val="30000"/>
              </a:spcBef>
              <a:defRPr sz="1200">
                <a:solidFill>
                  <a:schemeClr val="tx1"/>
                </a:solidFill>
                <a:latin typeface="Arial" charset="0"/>
              </a:defRPr>
            </a:lvl4pPr>
            <a:lvl5pPr marL="2057400" indent="-228600" defTabSz="1000125" eaLnBrk="0" hangingPunct="0">
              <a:spcBef>
                <a:spcPct val="30000"/>
              </a:spcBef>
              <a:defRPr sz="1200">
                <a:solidFill>
                  <a:schemeClr val="tx1"/>
                </a:solidFill>
                <a:latin typeface="Arial" charset="0"/>
              </a:defRPr>
            </a:lvl5pPr>
            <a:lvl6pPr marL="2514600" indent="-228600" defTabSz="1000125" eaLnBrk="0" fontAlgn="base" hangingPunct="0">
              <a:spcBef>
                <a:spcPct val="30000"/>
              </a:spcBef>
              <a:spcAft>
                <a:spcPct val="0"/>
              </a:spcAft>
              <a:defRPr sz="1200">
                <a:solidFill>
                  <a:schemeClr val="tx1"/>
                </a:solidFill>
                <a:latin typeface="Arial" charset="0"/>
              </a:defRPr>
            </a:lvl6pPr>
            <a:lvl7pPr marL="2971800" indent="-228600" defTabSz="1000125" eaLnBrk="0" fontAlgn="base" hangingPunct="0">
              <a:spcBef>
                <a:spcPct val="30000"/>
              </a:spcBef>
              <a:spcAft>
                <a:spcPct val="0"/>
              </a:spcAft>
              <a:defRPr sz="1200">
                <a:solidFill>
                  <a:schemeClr val="tx1"/>
                </a:solidFill>
                <a:latin typeface="Arial" charset="0"/>
              </a:defRPr>
            </a:lvl7pPr>
            <a:lvl8pPr marL="3429000" indent="-228600" defTabSz="1000125" eaLnBrk="0" fontAlgn="base" hangingPunct="0">
              <a:spcBef>
                <a:spcPct val="30000"/>
              </a:spcBef>
              <a:spcAft>
                <a:spcPct val="0"/>
              </a:spcAft>
              <a:defRPr sz="1200">
                <a:solidFill>
                  <a:schemeClr val="tx1"/>
                </a:solidFill>
                <a:latin typeface="Arial" charset="0"/>
              </a:defRPr>
            </a:lvl8pPr>
            <a:lvl9pPr marL="3886200" indent="-228600" defTabSz="1000125" eaLnBrk="0" fontAlgn="base" hangingPunct="0">
              <a:spcBef>
                <a:spcPct val="30000"/>
              </a:spcBef>
              <a:spcAft>
                <a:spcPct val="0"/>
              </a:spcAft>
              <a:defRPr sz="1200">
                <a:solidFill>
                  <a:schemeClr val="tx1"/>
                </a:solidFill>
                <a:latin typeface="Arial" charset="0"/>
              </a:defRPr>
            </a:lvl9pPr>
          </a:lstStyle>
          <a:p>
            <a:pPr eaLnBrk="1" hangingPunct="1">
              <a:spcBef>
                <a:spcPct val="0"/>
              </a:spcBef>
            </a:pPr>
            <a:fld id="{0C060992-84EE-41D0-8CF8-3BCF9C2898DE}" type="slidenum">
              <a:rPr lang="en-US" altLang="da-DK" sz="1300" smtClean="0"/>
              <a:pPr eaLnBrk="1" hangingPunct="1">
                <a:spcBef>
                  <a:spcPct val="0"/>
                </a:spcBef>
              </a:pPr>
              <a:t>138</a:t>
            </a:fld>
            <a:endParaRPr lang="en-US" altLang="da-DK" sz="1300" smtClean="0"/>
          </a:p>
        </p:txBody>
      </p:sp>
      <p:sp>
        <p:nvSpPr>
          <p:cNvPr id="274437" name="Rectangle 2"/>
          <p:cNvSpPr>
            <a:spLocks noGrp="1" noRot="1" noChangeAspect="1" noChangeArrowheads="1" noTextEdit="1"/>
          </p:cNvSpPr>
          <p:nvPr>
            <p:ph type="sldImg"/>
          </p:nvPr>
        </p:nvSpPr>
        <p:spPr>
          <a:ln/>
        </p:spPr>
      </p:sp>
      <p:sp>
        <p:nvSpPr>
          <p:cNvPr id="27443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da-DK" smtClean="0"/>
          </a:p>
        </p:txBody>
      </p:sp>
    </p:spTree>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458"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00125" eaLnBrk="0" hangingPunct="0">
              <a:spcBef>
                <a:spcPct val="30000"/>
              </a:spcBef>
              <a:defRPr sz="1200">
                <a:solidFill>
                  <a:schemeClr val="tx1"/>
                </a:solidFill>
                <a:latin typeface="Arial" charset="0"/>
              </a:defRPr>
            </a:lvl1pPr>
            <a:lvl2pPr marL="742950" indent="-285750" defTabSz="1000125" eaLnBrk="0" hangingPunct="0">
              <a:spcBef>
                <a:spcPct val="30000"/>
              </a:spcBef>
              <a:defRPr sz="1200">
                <a:solidFill>
                  <a:schemeClr val="tx1"/>
                </a:solidFill>
                <a:latin typeface="Arial" charset="0"/>
              </a:defRPr>
            </a:lvl2pPr>
            <a:lvl3pPr marL="1143000" indent="-228600" defTabSz="1000125" eaLnBrk="0" hangingPunct="0">
              <a:spcBef>
                <a:spcPct val="30000"/>
              </a:spcBef>
              <a:defRPr sz="1200">
                <a:solidFill>
                  <a:schemeClr val="tx1"/>
                </a:solidFill>
                <a:latin typeface="Arial" charset="0"/>
              </a:defRPr>
            </a:lvl3pPr>
            <a:lvl4pPr marL="1600200" indent="-228600" defTabSz="1000125" eaLnBrk="0" hangingPunct="0">
              <a:spcBef>
                <a:spcPct val="30000"/>
              </a:spcBef>
              <a:defRPr sz="1200">
                <a:solidFill>
                  <a:schemeClr val="tx1"/>
                </a:solidFill>
                <a:latin typeface="Arial" charset="0"/>
              </a:defRPr>
            </a:lvl4pPr>
            <a:lvl5pPr marL="2057400" indent="-228600" defTabSz="1000125" eaLnBrk="0" hangingPunct="0">
              <a:spcBef>
                <a:spcPct val="30000"/>
              </a:spcBef>
              <a:defRPr sz="1200">
                <a:solidFill>
                  <a:schemeClr val="tx1"/>
                </a:solidFill>
                <a:latin typeface="Arial" charset="0"/>
              </a:defRPr>
            </a:lvl5pPr>
            <a:lvl6pPr marL="2514600" indent="-228600" defTabSz="1000125" eaLnBrk="0" fontAlgn="base" hangingPunct="0">
              <a:spcBef>
                <a:spcPct val="30000"/>
              </a:spcBef>
              <a:spcAft>
                <a:spcPct val="0"/>
              </a:spcAft>
              <a:defRPr sz="1200">
                <a:solidFill>
                  <a:schemeClr val="tx1"/>
                </a:solidFill>
                <a:latin typeface="Arial" charset="0"/>
              </a:defRPr>
            </a:lvl6pPr>
            <a:lvl7pPr marL="2971800" indent="-228600" defTabSz="1000125" eaLnBrk="0" fontAlgn="base" hangingPunct="0">
              <a:spcBef>
                <a:spcPct val="30000"/>
              </a:spcBef>
              <a:spcAft>
                <a:spcPct val="0"/>
              </a:spcAft>
              <a:defRPr sz="1200">
                <a:solidFill>
                  <a:schemeClr val="tx1"/>
                </a:solidFill>
                <a:latin typeface="Arial" charset="0"/>
              </a:defRPr>
            </a:lvl7pPr>
            <a:lvl8pPr marL="3429000" indent="-228600" defTabSz="1000125" eaLnBrk="0" fontAlgn="base" hangingPunct="0">
              <a:spcBef>
                <a:spcPct val="30000"/>
              </a:spcBef>
              <a:spcAft>
                <a:spcPct val="0"/>
              </a:spcAft>
              <a:defRPr sz="1200">
                <a:solidFill>
                  <a:schemeClr val="tx1"/>
                </a:solidFill>
                <a:latin typeface="Arial" charset="0"/>
              </a:defRPr>
            </a:lvl8pPr>
            <a:lvl9pPr marL="3886200" indent="-228600" defTabSz="1000125" eaLnBrk="0" fontAlgn="base" hangingPunct="0">
              <a:spcBef>
                <a:spcPct val="30000"/>
              </a:spcBef>
              <a:spcAft>
                <a:spcPct val="0"/>
              </a:spcAft>
              <a:defRPr sz="1200">
                <a:solidFill>
                  <a:schemeClr val="tx1"/>
                </a:solidFill>
                <a:latin typeface="Arial" charset="0"/>
              </a:defRPr>
            </a:lvl9pPr>
          </a:lstStyle>
          <a:p>
            <a:pPr eaLnBrk="1" hangingPunct="1">
              <a:spcBef>
                <a:spcPct val="0"/>
              </a:spcBef>
            </a:pPr>
            <a:r>
              <a:rPr lang="en-US" altLang="da-DK" sz="1300" smtClean="0"/>
              <a:t>Genetisk teori for naturlig selektion </a:t>
            </a:r>
          </a:p>
        </p:txBody>
      </p:sp>
      <p:sp>
        <p:nvSpPr>
          <p:cNvPr id="275459"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00125" eaLnBrk="0" hangingPunct="0">
              <a:spcBef>
                <a:spcPct val="30000"/>
              </a:spcBef>
              <a:defRPr sz="1200">
                <a:solidFill>
                  <a:schemeClr val="tx1"/>
                </a:solidFill>
                <a:latin typeface="Arial" charset="0"/>
              </a:defRPr>
            </a:lvl1pPr>
            <a:lvl2pPr marL="742950" indent="-285750" defTabSz="1000125" eaLnBrk="0" hangingPunct="0">
              <a:spcBef>
                <a:spcPct val="30000"/>
              </a:spcBef>
              <a:defRPr sz="1200">
                <a:solidFill>
                  <a:schemeClr val="tx1"/>
                </a:solidFill>
                <a:latin typeface="Arial" charset="0"/>
              </a:defRPr>
            </a:lvl2pPr>
            <a:lvl3pPr marL="1143000" indent="-228600" defTabSz="1000125" eaLnBrk="0" hangingPunct="0">
              <a:spcBef>
                <a:spcPct val="30000"/>
              </a:spcBef>
              <a:defRPr sz="1200">
                <a:solidFill>
                  <a:schemeClr val="tx1"/>
                </a:solidFill>
                <a:latin typeface="Arial" charset="0"/>
              </a:defRPr>
            </a:lvl3pPr>
            <a:lvl4pPr marL="1600200" indent="-228600" defTabSz="1000125" eaLnBrk="0" hangingPunct="0">
              <a:spcBef>
                <a:spcPct val="30000"/>
              </a:spcBef>
              <a:defRPr sz="1200">
                <a:solidFill>
                  <a:schemeClr val="tx1"/>
                </a:solidFill>
                <a:latin typeface="Arial" charset="0"/>
              </a:defRPr>
            </a:lvl4pPr>
            <a:lvl5pPr marL="2057400" indent="-228600" defTabSz="1000125" eaLnBrk="0" hangingPunct="0">
              <a:spcBef>
                <a:spcPct val="30000"/>
              </a:spcBef>
              <a:defRPr sz="1200">
                <a:solidFill>
                  <a:schemeClr val="tx1"/>
                </a:solidFill>
                <a:latin typeface="Arial" charset="0"/>
              </a:defRPr>
            </a:lvl5pPr>
            <a:lvl6pPr marL="2514600" indent="-228600" defTabSz="1000125" eaLnBrk="0" fontAlgn="base" hangingPunct="0">
              <a:spcBef>
                <a:spcPct val="30000"/>
              </a:spcBef>
              <a:spcAft>
                <a:spcPct val="0"/>
              </a:spcAft>
              <a:defRPr sz="1200">
                <a:solidFill>
                  <a:schemeClr val="tx1"/>
                </a:solidFill>
                <a:latin typeface="Arial" charset="0"/>
              </a:defRPr>
            </a:lvl6pPr>
            <a:lvl7pPr marL="2971800" indent="-228600" defTabSz="1000125" eaLnBrk="0" fontAlgn="base" hangingPunct="0">
              <a:spcBef>
                <a:spcPct val="30000"/>
              </a:spcBef>
              <a:spcAft>
                <a:spcPct val="0"/>
              </a:spcAft>
              <a:defRPr sz="1200">
                <a:solidFill>
                  <a:schemeClr val="tx1"/>
                </a:solidFill>
                <a:latin typeface="Arial" charset="0"/>
              </a:defRPr>
            </a:lvl7pPr>
            <a:lvl8pPr marL="3429000" indent="-228600" defTabSz="1000125" eaLnBrk="0" fontAlgn="base" hangingPunct="0">
              <a:spcBef>
                <a:spcPct val="30000"/>
              </a:spcBef>
              <a:spcAft>
                <a:spcPct val="0"/>
              </a:spcAft>
              <a:defRPr sz="1200">
                <a:solidFill>
                  <a:schemeClr val="tx1"/>
                </a:solidFill>
                <a:latin typeface="Arial" charset="0"/>
              </a:defRPr>
            </a:lvl8pPr>
            <a:lvl9pPr marL="3886200" indent="-228600" defTabSz="1000125" eaLnBrk="0" fontAlgn="base" hangingPunct="0">
              <a:spcBef>
                <a:spcPct val="30000"/>
              </a:spcBef>
              <a:spcAft>
                <a:spcPct val="0"/>
              </a:spcAft>
              <a:defRPr sz="1200">
                <a:solidFill>
                  <a:schemeClr val="tx1"/>
                </a:solidFill>
                <a:latin typeface="Arial" charset="0"/>
              </a:defRPr>
            </a:lvl9pPr>
          </a:lstStyle>
          <a:p>
            <a:pPr eaLnBrk="1" hangingPunct="1">
              <a:spcBef>
                <a:spcPct val="0"/>
              </a:spcBef>
            </a:pPr>
            <a:endParaRPr lang="en-US" altLang="da-DK" sz="1300" smtClean="0"/>
          </a:p>
        </p:txBody>
      </p:sp>
      <p:sp>
        <p:nvSpPr>
          <p:cNvPr id="27546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00125" eaLnBrk="0" hangingPunct="0">
              <a:spcBef>
                <a:spcPct val="30000"/>
              </a:spcBef>
              <a:defRPr sz="1200">
                <a:solidFill>
                  <a:schemeClr val="tx1"/>
                </a:solidFill>
                <a:latin typeface="Arial" charset="0"/>
              </a:defRPr>
            </a:lvl1pPr>
            <a:lvl2pPr marL="742950" indent="-285750" defTabSz="1000125" eaLnBrk="0" hangingPunct="0">
              <a:spcBef>
                <a:spcPct val="30000"/>
              </a:spcBef>
              <a:defRPr sz="1200">
                <a:solidFill>
                  <a:schemeClr val="tx1"/>
                </a:solidFill>
                <a:latin typeface="Arial" charset="0"/>
              </a:defRPr>
            </a:lvl2pPr>
            <a:lvl3pPr marL="1143000" indent="-228600" defTabSz="1000125" eaLnBrk="0" hangingPunct="0">
              <a:spcBef>
                <a:spcPct val="30000"/>
              </a:spcBef>
              <a:defRPr sz="1200">
                <a:solidFill>
                  <a:schemeClr val="tx1"/>
                </a:solidFill>
                <a:latin typeface="Arial" charset="0"/>
              </a:defRPr>
            </a:lvl3pPr>
            <a:lvl4pPr marL="1600200" indent="-228600" defTabSz="1000125" eaLnBrk="0" hangingPunct="0">
              <a:spcBef>
                <a:spcPct val="30000"/>
              </a:spcBef>
              <a:defRPr sz="1200">
                <a:solidFill>
                  <a:schemeClr val="tx1"/>
                </a:solidFill>
                <a:latin typeface="Arial" charset="0"/>
              </a:defRPr>
            </a:lvl4pPr>
            <a:lvl5pPr marL="2057400" indent="-228600" defTabSz="1000125" eaLnBrk="0" hangingPunct="0">
              <a:spcBef>
                <a:spcPct val="30000"/>
              </a:spcBef>
              <a:defRPr sz="1200">
                <a:solidFill>
                  <a:schemeClr val="tx1"/>
                </a:solidFill>
                <a:latin typeface="Arial" charset="0"/>
              </a:defRPr>
            </a:lvl5pPr>
            <a:lvl6pPr marL="2514600" indent="-228600" defTabSz="1000125" eaLnBrk="0" fontAlgn="base" hangingPunct="0">
              <a:spcBef>
                <a:spcPct val="30000"/>
              </a:spcBef>
              <a:spcAft>
                <a:spcPct val="0"/>
              </a:spcAft>
              <a:defRPr sz="1200">
                <a:solidFill>
                  <a:schemeClr val="tx1"/>
                </a:solidFill>
                <a:latin typeface="Arial" charset="0"/>
              </a:defRPr>
            </a:lvl6pPr>
            <a:lvl7pPr marL="2971800" indent="-228600" defTabSz="1000125" eaLnBrk="0" fontAlgn="base" hangingPunct="0">
              <a:spcBef>
                <a:spcPct val="30000"/>
              </a:spcBef>
              <a:spcAft>
                <a:spcPct val="0"/>
              </a:spcAft>
              <a:defRPr sz="1200">
                <a:solidFill>
                  <a:schemeClr val="tx1"/>
                </a:solidFill>
                <a:latin typeface="Arial" charset="0"/>
              </a:defRPr>
            </a:lvl7pPr>
            <a:lvl8pPr marL="3429000" indent="-228600" defTabSz="1000125" eaLnBrk="0" fontAlgn="base" hangingPunct="0">
              <a:spcBef>
                <a:spcPct val="30000"/>
              </a:spcBef>
              <a:spcAft>
                <a:spcPct val="0"/>
              </a:spcAft>
              <a:defRPr sz="1200">
                <a:solidFill>
                  <a:schemeClr val="tx1"/>
                </a:solidFill>
                <a:latin typeface="Arial" charset="0"/>
              </a:defRPr>
            </a:lvl8pPr>
            <a:lvl9pPr marL="3886200" indent="-228600" defTabSz="1000125" eaLnBrk="0" fontAlgn="base" hangingPunct="0">
              <a:spcBef>
                <a:spcPct val="30000"/>
              </a:spcBef>
              <a:spcAft>
                <a:spcPct val="0"/>
              </a:spcAft>
              <a:defRPr sz="1200">
                <a:solidFill>
                  <a:schemeClr val="tx1"/>
                </a:solidFill>
                <a:latin typeface="Arial" charset="0"/>
              </a:defRPr>
            </a:lvl9pPr>
          </a:lstStyle>
          <a:p>
            <a:pPr eaLnBrk="1" hangingPunct="1">
              <a:spcBef>
                <a:spcPct val="0"/>
              </a:spcBef>
            </a:pPr>
            <a:fld id="{17475E1E-DD8B-4B5D-804F-92217899B9E8}" type="slidenum">
              <a:rPr lang="en-US" altLang="da-DK" sz="1300" smtClean="0"/>
              <a:pPr eaLnBrk="1" hangingPunct="1">
                <a:spcBef>
                  <a:spcPct val="0"/>
                </a:spcBef>
              </a:pPr>
              <a:t>139</a:t>
            </a:fld>
            <a:endParaRPr lang="en-US" altLang="da-DK" sz="1300" smtClean="0"/>
          </a:p>
        </p:txBody>
      </p:sp>
      <p:sp>
        <p:nvSpPr>
          <p:cNvPr id="275461" name="Rectangle 2"/>
          <p:cNvSpPr>
            <a:spLocks noGrp="1" noRot="1" noChangeAspect="1" noChangeArrowheads="1" noTextEdit="1"/>
          </p:cNvSpPr>
          <p:nvPr>
            <p:ph type="sldImg"/>
          </p:nvPr>
        </p:nvSpPr>
        <p:spPr>
          <a:ln/>
        </p:spPr>
      </p:sp>
      <p:sp>
        <p:nvSpPr>
          <p:cNvPr id="27546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da-DK" smtClean="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00125" eaLnBrk="0" hangingPunct="0">
              <a:spcBef>
                <a:spcPct val="30000"/>
              </a:spcBef>
              <a:defRPr sz="1200">
                <a:solidFill>
                  <a:schemeClr val="tx1"/>
                </a:solidFill>
                <a:latin typeface="Arial" charset="0"/>
              </a:defRPr>
            </a:lvl1pPr>
            <a:lvl2pPr marL="742950" indent="-285750" defTabSz="1000125" eaLnBrk="0" hangingPunct="0">
              <a:spcBef>
                <a:spcPct val="30000"/>
              </a:spcBef>
              <a:defRPr sz="1200">
                <a:solidFill>
                  <a:schemeClr val="tx1"/>
                </a:solidFill>
                <a:latin typeface="Arial" charset="0"/>
              </a:defRPr>
            </a:lvl2pPr>
            <a:lvl3pPr marL="1143000" indent="-228600" defTabSz="1000125" eaLnBrk="0" hangingPunct="0">
              <a:spcBef>
                <a:spcPct val="30000"/>
              </a:spcBef>
              <a:defRPr sz="1200">
                <a:solidFill>
                  <a:schemeClr val="tx1"/>
                </a:solidFill>
                <a:latin typeface="Arial" charset="0"/>
              </a:defRPr>
            </a:lvl3pPr>
            <a:lvl4pPr marL="1600200" indent="-228600" defTabSz="1000125" eaLnBrk="0" hangingPunct="0">
              <a:spcBef>
                <a:spcPct val="30000"/>
              </a:spcBef>
              <a:defRPr sz="1200">
                <a:solidFill>
                  <a:schemeClr val="tx1"/>
                </a:solidFill>
                <a:latin typeface="Arial" charset="0"/>
              </a:defRPr>
            </a:lvl4pPr>
            <a:lvl5pPr marL="2057400" indent="-228600" defTabSz="1000125" eaLnBrk="0" hangingPunct="0">
              <a:spcBef>
                <a:spcPct val="30000"/>
              </a:spcBef>
              <a:defRPr sz="1200">
                <a:solidFill>
                  <a:schemeClr val="tx1"/>
                </a:solidFill>
                <a:latin typeface="Arial" charset="0"/>
              </a:defRPr>
            </a:lvl5pPr>
            <a:lvl6pPr marL="2514600" indent="-228600" defTabSz="1000125" eaLnBrk="0" fontAlgn="base" hangingPunct="0">
              <a:spcBef>
                <a:spcPct val="30000"/>
              </a:spcBef>
              <a:spcAft>
                <a:spcPct val="0"/>
              </a:spcAft>
              <a:defRPr sz="1200">
                <a:solidFill>
                  <a:schemeClr val="tx1"/>
                </a:solidFill>
                <a:latin typeface="Arial" charset="0"/>
              </a:defRPr>
            </a:lvl6pPr>
            <a:lvl7pPr marL="2971800" indent="-228600" defTabSz="1000125" eaLnBrk="0" fontAlgn="base" hangingPunct="0">
              <a:spcBef>
                <a:spcPct val="30000"/>
              </a:spcBef>
              <a:spcAft>
                <a:spcPct val="0"/>
              </a:spcAft>
              <a:defRPr sz="1200">
                <a:solidFill>
                  <a:schemeClr val="tx1"/>
                </a:solidFill>
                <a:latin typeface="Arial" charset="0"/>
              </a:defRPr>
            </a:lvl7pPr>
            <a:lvl8pPr marL="3429000" indent="-228600" defTabSz="1000125" eaLnBrk="0" fontAlgn="base" hangingPunct="0">
              <a:spcBef>
                <a:spcPct val="30000"/>
              </a:spcBef>
              <a:spcAft>
                <a:spcPct val="0"/>
              </a:spcAft>
              <a:defRPr sz="1200">
                <a:solidFill>
                  <a:schemeClr val="tx1"/>
                </a:solidFill>
                <a:latin typeface="Arial" charset="0"/>
              </a:defRPr>
            </a:lvl8pPr>
            <a:lvl9pPr marL="3886200" indent="-228600" defTabSz="1000125" eaLnBrk="0" fontAlgn="base" hangingPunct="0">
              <a:spcBef>
                <a:spcPct val="30000"/>
              </a:spcBef>
              <a:spcAft>
                <a:spcPct val="0"/>
              </a:spcAft>
              <a:defRPr sz="1200">
                <a:solidFill>
                  <a:schemeClr val="tx1"/>
                </a:solidFill>
                <a:latin typeface="Arial" charset="0"/>
              </a:defRPr>
            </a:lvl9pPr>
          </a:lstStyle>
          <a:p>
            <a:pPr eaLnBrk="1" hangingPunct="1">
              <a:spcBef>
                <a:spcPct val="0"/>
              </a:spcBef>
            </a:pPr>
            <a:r>
              <a:rPr lang="en-US" altLang="da-DK" sz="1300" smtClean="0"/>
              <a:t>Genetisk teori for naturlig selektion </a:t>
            </a:r>
          </a:p>
        </p:txBody>
      </p:sp>
      <p:sp>
        <p:nvSpPr>
          <p:cNvPr id="176131"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00125" eaLnBrk="0" hangingPunct="0">
              <a:spcBef>
                <a:spcPct val="30000"/>
              </a:spcBef>
              <a:defRPr sz="1200">
                <a:solidFill>
                  <a:schemeClr val="tx1"/>
                </a:solidFill>
                <a:latin typeface="Arial" charset="0"/>
              </a:defRPr>
            </a:lvl1pPr>
            <a:lvl2pPr marL="742950" indent="-285750" defTabSz="1000125" eaLnBrk="0" hangingPunct="0">
              <a:spcBef>
                <a:spcPct val="30000"/>
              </a:spcBef>
              <a:defRPr sz="1200">
                <a:solidFill>
                  <a:schemeClr val="tx1"/>
                </a:solidFill>
                <a:latin typeface="Arial" charset="0"/>
              </a:defRPr>
            </a:lvl2pPr>
            <a:lvl3pPr marL="1143000" indent="-228600" defTabSz="1000125" eaLnBrk="0" hangingPunct="0">
              <a:spcBef>
                <a:spcPct val="30000"/>
              </a:spcBef>
              <a:defRPr sz="1200">
                <a:solidFill>
                  <a:schemeClr val="tx1"/>
                </a:solidFill>
                <a:latin typeface="Arial" charset="0"/>
              </a:defRPr>
            </a:lvl3pPr>
            <a:lvl4pPr marL="1600200" indent="-228600" defTabSz="1000125" eaLnBrk="0" hangingPunct="0">
              <a:spcBef>
                <a:spcPct val="30000"/>
              </a:spcBef>
              <a:defRPr sz="1200">
                <a:solidFill>
                  <a:schemeClr val="tx1"/>
                </a:solidFill>
                <a:latin typeface="Arial" charset="0"/>
              </a:defRPr>
            </a:lvl4pPr>
            <a:lvl5pPr marL="2057400" indent="-228600" defTabSz="1000125" eaLnBrk="0" hangingPunct="0">
              <a:spcBef>
                <a:spcPct val="30000"/>
              </a:spcBef>
              <a:defRPr sz="1200">
                <a:solidFill>
                  <a:schemeClr val="tx1"/>
                </a:solidFill>
                <a:latin typeface="Arial" charset="0"/>
              </a:defRPr>
            </a:lvl5pPr>
            <a:lvl6pPr marL="2514600" indent="-228600" defTabSz="1000125" eaLnBrk="0" fontAlgn="base" hangingPunct="0">
              <a:spcBef>
                <a:spcPct val="30000"/>
              </a:spcBef>
              <a:spcAft>
                <a:spcPct val="0"/>
              </a:spcAft>
              <a:defRPr sz="1200">
                <a:solidFill>
                  <a:schemeClr val="tx1"/>
                </a:solidFill>
                <a:latin typeface="Arial" charset="0"/>
              </a:defRPr>
            </a:lvl6pPr>
            <a:lvl7pPr marL="2971800" indent="-228600" defTabSz="1000125" eaLnBrk="0" fontAlgn="base" hangingPunct="0">
              <a:spcBef>
                <a:spcPct val="30000"/>
              </a:spcBef>
              <a:spcAft>
                <a:spcPct val="0"/>
              </a:spcAft>
              <a:defRPr sz="1200">
                <a:solidFill>
                  <a:schemeClr val="tx1"/>
                </a:solidFill>
                <a:latin typeface="Arial" charset="0"/>
              </a:defRPr>
            </a:lvl7pPr>
            <a:lvl8pPr marL="3429000" indent="-228600" defTabSz="1000125" eaLnBrk="0" fontAlgn="base" hangingPunct="0">
              <a:spcBef>
                <a:spcPct val="30000"/>
              </a:spcBef>
              <a:spcAft>
                <a:spcPct val="0"/>
              </a:spcAft>
              <a:defRPr sz="1200">
                <a:solidFill>
                  <a:schemeClr val="tx1"/>
                </a:solidFill>
                <a:latin typeface="Arial" charset="0"/>
              </a:defRPr>
            </a:lvl8pPr>
            <a:lvl9pPr marL="3886200" indent="-228600" defTabSz="1000125" eaLnBrk="0" fontAlgn="base" hangingPunct="0">
              <a:spcBef>
                <a:spcPct val="30000"/>
              </a:spcBef>
              <a:spcAft>
                <a:spcPct val="0"/>
              </a:spcAft>
              <a:defRPr sz="1200">
                <a:solidFill>
                  <a:schemeClr val="tx1"/>
                </a:solidFill>
                <a:latin typeface="Arial" charset="0"/>
              </a:defRPr>
            </a:lvl9pPr>
          </a:lstStyle>
          <a:p>
            <a:pPr eaLnBrk="1" hangingPunct="1">
              <a:spcBef>
                <a:spcPct val="0"/>
              </a:spcBef>
            </a:pPr>
            <a:endParaRPr lang="en-US" altLang="da-DK" sz="1300" smtClean="0"/>
          </a:p>
        </p:txBody>
      </p:sp>
      <p:sp>
        <p:nvSpPr>
          <p:cNvPr id="17613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00125" eaLnBrk="0" hangingPunct="0">
              <a:spcBef>
                <a:spcPct val="30000"/>
              </a:spcBef>
              <a:defRPr sz="1200">
                <a:solidFill>
                  <a:schemeClr val="tx1"/>
                </a:solidFill>
                <a:latin typeface="Arial" charset="0"/>
              </a:defRPr>
            </a:lvl1pPr>
            <a:lvl2pPr marL="742950" indent="-285750" defTabSz="1000125" eaLnBrk="0" hangingPunct="0">
              <a:spcBef>
                <a:spcPct val="30000"/>
              </a:spcBef>
              <a:defRPr sz="1200">
                <a:solidFill>
                  <a:schemeClr val="tx1"/>
                </a:solidFill>
                <a:latin typeface="Arial" charset="0"/>
              </a:defRPr>
            </a:lvl2pPr>
            <a:lvl3pPr marL="1143000" indent="-228600" defTabSz="1000125" eaLnBrk="0" hangingPunct="0">
              <a:spcBef>
                <a:spcPct val="30000"/>
              </a:spcBef>
              <a:defRPr sz="1200">
                <a:solidFill>
                  <a:schemeClr val="tx1"/>
                </a:solidFill>
                <a:latin typeface="Arial" charset="0"/>
              </a:defRPr>
            </a:lvl3pPr>
            <a:lvl4pPr marL="1600200" indent="-228600" defTabSz="1000125" eaLnBrk="0" hangingPunct="0">
              <a:spcBef>
                <a:spcPct val="30000"/>
              </a:spcBef>
              <a:defRPr sz="1200">
                <a:solidFill>
                  <a:schemeClr val="tx1"/>
                </a:solidFill>
                <a:latin typeface="Arial" charset="0"/>
              </a:defRPr>
            </a:lvl4pPr>
            <a:lvl5pPr marL="2057400" indent="-228600" defTabSz="1000125" eaLnBrk="0" hangingPunct="0">
              <a:spcBef>
                <a:spcPct val="30000"/>
              </a:spcBef>
              <a:defRPr sz="1200">
                <a:solidFill>
                  <a:schemeClr val="tx1"/>
                </a:solidFill>
                <a:latin typeface="Arial" charset="0"/>
              </a:defRPr>
            </a:lvl5pPr>
            <a:lvl6pPr marL="2514600" indent="-228600" defTabSz="1000125" eaLnBrk="0" fontAlgn="base" hangingPunct="0">
              <a:spcBef>
                <a:spcPct val="30000"/>
              </a:spcBef>
              <a:spcAft>
                <a:spcPct val="0"/>
              </a:spcAft>
              <a:defRPr sz="1200">
                <a:solidFill>
                  <a:schemeClr val="tx1"/>
                </a:solidFill>
                <a:latin typeface="Arial" charset="0"/>
              </a:defRPr>
            </a:lvl6pPr>
            <a:lvl7pPr marL="2971800" indent="-228600" defTabSz="1000125" eaLnBrk="0" fontAlgn="base" hangingPunct="0">
              <a:spcBef>
                <a:spcPct val="30000"/>
              </a:spcBef>
              <a:spcAft>
                <a:spcPct val="0"/>
              </a:spcAft>
              <a:defRPr sz="1200">
                <a:solidFill>
                  <a:schemeClr val="tx1"/>
                </a:solidFill>
                <a:latin typeface="Arial" charset="0"/>
              </a:defRPr>
            </a:lvl7pPr>
            <a:lvl8pPr marL="3429000" indent="-228600" defTabSz="1000125" eaLnBrk="0" fontAlgn="base" hangingPunct="0">
              <a:spcBef>
                <a:spcPct val="30000"/>
              </a:spcBef>
              <a:spcAft>
                <a:spcPct val="0"/>
              </a:spcAft>
              <a:defRPr sz="1200">
                <a:solidFill>
                  <a:schemeClr val="tx1"/>
                </a:solidFill>
                <a:latin typeface="Arial" charset="0"/>
              </a:defRPr>
            </a:lvl8pPr>
            <a:lvl9pPr marL="3886200" indent="-228600" defTabSz="1000125" eaLnBrk="0" fontAlgn="base" hangingPunct="0">
              <a:spcBef>
                <a:spcPct val="30000"/>
              </a:spcBef>
              <a:spcAft>
                <a:spcPct val="0"/>
              </a:spcAft>
              <a:defRPr sz="1200">
                <a:solidFill>
                  <a:schemeClr val="tx1"/>
                </a:solidFill>
                <a:latin typeface="Arial" charset="0"/>
              </a:defRPr>
            </a:lvl9pPr>
          </a:lstStyle>
          <a:p>
            <a:pPr eaLnBrk="1" hangingPunct="1">
              <a:spcBef>
                <a:spcPct val="0"/>
              </a:spcBef>
            </a:pPr>
            <a:fld id="{8050F3AB-BB81-4ACA-A533-9D5BA3D5DFF2}" type="slidenum">
              <a:rPr lang="en-US" altLang="da-DK" sz="1300" smtClean="0"/>
              <a:pPr eaLnBrk="1" hangingPunct="1">
                <a:spcBef>
                  <a:spcPct val="0"/>
                </a:spcBef>
              </a:pPr>
              <a:t>14</a:t>
            </a:fld>
            <a:endParaRPr lang="en-US" altLang="da-DK" sz="1300" smtClean="0"/>
          </a:p>
        </p:txBody>
      </p:sp>
      <p:sp>
        <p:nvSpPr>
          <p:cNvPr id="176133" name="Rectangle 2"/>
          <p:cNvSpPr>
            <a:spLocks noGrp="1" noRot="1" noChangeAspect="1" noChangeArrowheads="1" noTextEdit="1"/>
          </p:cNvSpPr>
          <p:nvPr>
            <p:ph type="sldImg"/>
          </p:nvPr>
        </p:nvSpPr>
        <p:spPr>
          <a:ln/>
        </p:spPr>
      </p:sp>
      <p:sp>
        <p:nvSpPr>
          <p:cNvPr id="17613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GB" altLang="da-DK" smtClean="0"/>
              <a:t>Noter også HW på tavlen</a:t>
            </a:r>
          </a:p>
        </p:txBody>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82"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00125" eaLnBrk="0" hangingPunct="0">
              <a:spcBef>
                <a:spcPct val="30000"/>
              </a:spcBef>
              <a:defRPr sz="1200">
                <a:solidFill>
                  <a:schemeClr val="tx1"/>
                </a:solidFill>
                <a:latin typeface="Arial" charset="0"/>
              </a:defRPr>
            </a:lvl1pPr>
            <a:lvl2pPr marL="742950" indent="-285750" defTabSz="1000125" eaLnBrk="0" hangingPunct="0">
              <a:spcBef>
                <a:spcPct val="30000"/>
              </a:spcBef>
              <a:defRPr sz="1200">
                <a:solidFill>
                  <a:schemeClr val="tx1"/>
                </a:solidFill>
                <a:latin typeface="Arial" charset="0"/>
              </a:defRPr>
            </a:lvl2pPr>
            <a:lvl3pPr marL="1143000" indent="-228600" defTabSz="1000125" eaLnBrk="0" hangingPunct="0">
              <a:spcBef>
                <a:spcPct val="30000"/>
              </a:spcBef>
              <a:defRPr sz="1200">
                <a:solidFill>
                  <a:schemeClr val="tx1"/>
                </a:solidFill>
                <a:latin typeface="Arial" charset="0"/>
              </a:defRPr>
            </a:lvl3pPr>
            <a:lvl4pPr marL="1600200" indent="-228600" defTabSz="1000125" eaLnBrk="0" hangingPunct="0">
              <a:spcBef>
                <a:spcPct val="30000"/>
              </a:spcBef>
              <a:defRPr sz="1200">
                <a:solidFill>
                  <a:schemeClr val="tx1"/>
                </a:solidFill>
                <a:latin typeface="Arial" charset="0"/>
              </a:defRPr>
            </a:lvl4pPr>
            <a:lvl5pPr marL="2057400" indent="-228600" defTabSz="1000125" eaLnBrk="0" hangingPunct="0">
              <a:spcBef>
                <a:spcPct val="30000"/>
              </a:spcBef>
              <a:defRPr sz="1200">
                <a:solidFill>
                  <a:schemeClr val="tx1"/>
                </a:solidFill>
                <a:latin typeface="Arial" charset="0"/>
              </a:defRPr>
            </a:lvl5pPr>
            <a:lvl6pPr marL="2514600" indent="-228600" defTabSz="1000125" eaLnBrk="0" fontAlgn="base" hangingPunct="0">
              <a:spcBef>
                <a:spcPct val="30000"/>
              </a:spcBef>
              <a:spcAft>
                <a:spcPct val="0"/>
              </a:spcAft>
              <a:defRPr sz="1200">
                <a:solidFill>
                  <a:schemeClr val="tx1"/>
                </a:solidFill>
                <a:latin typeface="Arial" charset="0"/>
              </a:defRPr>
            </a:lvl6pPr>
            <a:lvl7pPr marL="2971800" indent="-228600" defTabSz="1000125" eaLnBrk="0" fontAlgn="base" hangingPunct="0">
              <a:spcBef>
                <a:spcPct val="30000"/>
              </a:spcBef>
              <a:spcAft>
                <a:spcPct val="0"/>
              </a:spcAft>
              <a:defRPr sz="1200">
                <a:solidFill>
                  <a:schemeClr val="tx1"/>
                </a:solidFill>
                <a:latin typeface="Arial" charset="0"/>
              </a:defRPr>
            </a:lvl7pPr>
            <a:lvl8pPr marL="3429000" indent="-228600" defTabSz="1000125" eaLnBrk="0" fontAlgn="base" hangingPunct="0">
              <a:spcBef>
                <a:spcPct val="30000"/>
              </a:spcBef>
              <a:spcAft>
                <a:spcPct val="0"/>
              </a:spcAft>
              <a:defRPr sz="1200">
                <a:solidFill>
                  <a:schemeClr val="tx1"/>
                </a:solidFill>
                <a:latin typeface="Arial" charset="0"/>
              </a:defRPr>
            </a:lvl8pPr>
            <a:lvl9pPr marL="3886200" indent="-228600" defTabSz="1000125" eaLnBrk="0" fontAlgn="base" hangingPunct="0">
              <a:spcBef>
                <a:spcPct val="30000"/>
              </a:spcBef>
              <a:spcAft>
                <a:spcPct val="0"/>
              </a:spcAft>
              <a:defRPr sz="1200">
                <a:solidFill>
                  <a:schemeClr val="tx1"/>
                </a:solidFill>
                <a:latin typeface="Arial" charset="0"/>
              </a:defRPr>
            </a:lvl9pPr>
          </a:lstStyle>
          <a:p>
            <a:pPr eaLnBrk="1" hangingPunct="1">
              <a:spcBef>
                <a:spcPct val="0"/>
              </a:spcBef>
            </a:pPr>
            <a:r>
              <a:rPr lang="en-US" altLang="da-DK" sz="1300" smtClean="0"/>
              <a:t>Genetisk teori for naturlig selektion </a:t>
            </a:r>
          </a:p>
        </p:txBody>
      </p:sp>
      <p:sp>
        <p:nvSpPr>
          <p:cNvPr id="276483"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00125" eaLnBrk="0" hangingPunct="0">
              <a:spcBef>
                <a:spcPct val="30000"/>
              </a:spcBef>
              <a:defRPr sz="1200">
                <a:solidFill>
                  <a:schemeClr val="tx1"/>
                </a:solidFill>
                <a:latin typeface="Arial" charset="0"/>
              </a:defRPr>
            </a:lvl1pPr>
            <a:lvl2pPr marL="742950" indent="-285750" defTabSz="1000125" eaLnBrk="0" hangingPunct="0">
              <a:spcBef>
                <a:spcPct val="30000"/>
              </a:spcBef>
              <a:defRPr sz="1200">
                <a:solidFill>
                  <a:schemeClr val="tx1"/>
                </a:solidFill>
                <a:latin typeface="Arial" charset="0"/>
              </a:defRPr>
            </a:lvl2pPr>
            <a:lvl3pPr marL="1143000" indent="-228600" defTabSz="1000125" eaLnBrk="0" hangingPunct="0">
              <a:spcBef>
                <a:spcPct val="30000"/>
              </a:spcBef>
              <a:defRPr sz="1200">
                <a:solidFill>
                  <a:schemeClr val="tx1"/>
                </a:solidFill>
                <a:latin typeface="Arial" charset="0"/>
              </a:defRPr>
            </a:lvl3pPr>
            <a:lvl4pPr marL="1600200" indent="-228600" defTabSz="1000125" eaLnBrk="0" hangingPunct="0">
              <a:spcBef>
                <a:spcPct val="30000"/>
              </a:spcBef>
              <a:defRPr sz="1200">
                <a:solidFill>
                  <a:schemeClr val="tx1"/>
                </a:solidFill>
                <a:latin typeface="Arial" charset="0"/>
              </a:defRPr>
            </a:lvl4pPr>
            <a:lvl5pPr marL="2057400" indent="-228600" defTabSz="1000125" eaLnBrk="0" hangingPunct="0">
              <a:spcBef>
                <a:spcPct val="30000"/>
              </a:spcBef>
              <a:defRPr sz="1200">
                <a:solidFill>
                  <a:schemeClr val="tx1"/>
                </a:solidFill>
                <a:latin typeface="Arial" charset="0"/>
              </a:defRPr>
            </a:lvl5pPr>
            <a:lvl6pPr marL="2514600" indent="-228600" defTabSz="1000125" eaLnBrk="0" fontAlgn="base" hangingPunct="0">
              <a:spcBef>
                <a:spcPct val="30000"/>
              </a:spcBef>
              <a:spcAft>
                <a:spcPct val="0"/>
              </a:spcAft>
              <a:defRPr sz="1200">
                <a:solidFill>
                  <a:schemeClr val="tx1"/>
                </a:solidFill>
                <a:latin typeface="Arial" charset="0"/>
              </a:defRPr>
            </a:lvl6pPr>
            <a:lvl7pPr marL="2971800" indent="-228600" defTabSz="1000125" eaLnBrk="0" fontAlgn="base" hangingPunct="0">
              <a:spcBef>
                <a:spcPct val="30000"/>
              </a:spcBef>
              <a:spcAft>
                <a:spcPct val="0"/>
              </a:spcAft>
              <a:defRPr sz="1200">
                <a:solidFill>
                  <a:schemeClr val="tx1"/>
                </a:solidFill>
                <a:latin typeface="Arial" charset="0"/>
              </a:defRPr>
            </a:lvl7pPr>
            <a:lvl8pPr marL="3429000" indent="-228600" defTabSz="1000125" eaLnBrk="0" fontAlgn="base" hangingPunct="0">
              <a:spcBef>
                <a:spcPct val="30000"/>
              </a:spcBef>
              <a:spcAft>
                <a:spcPct val="0"/>
              </a:spcAft>
              <a:defRPr sz="1200">
                <a:solidFill>
                  <a:schemeClr val="tx1"/>
                </a:solidFill>
                <a:latin typeface="Arial" charset="0"/>
              </a:defRPr>
            </a:lvl8pPr>
            <a:lvl9pPr marL="3886200" indent="-228600" defTabSz="1000125" eaLnBrk="0" fontAlgn="base" hangingPunct="0">
              <a:spcBef>
                <a:spcPct val="30000"/>
              </a:spcBef>
              <a:spcAft>
                <a:spcPct val="0"/>
              </a:spcAft>
              <a:defRPr sz="1200">
                <a:solidFill>
                  <a:schemeClr val="tx1"/>
                </a:solidFill>
                <a:latin typeface="Arial" charset="0"/>
              </a:defRPr>
            </a:lvl9pPr>
          </a:lstStyle>
          <a:p>
            <a:pPr eaLnBrk="1" hangingPunct="1">
              <a:spcBef>
                <a:spcPct val="0"/>
              </a:spcBef>
            </a:pPr>
            <a:endParaRPr lang="en-US" altLang="da-DK" sz="1300" smtClean="0"/>
          </a:p>
        </p:txBody>
      </p:sp>
      <p:sp>
        <p:nvSpPr>
          <p:cNvPr id="27648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00125" eaLnBrk="0" hangingPunct="0">
              <a:spcBef>
                <a:spcPct val="30000"/>
              </a:spcBef>
              <a:defRPr sz="1200">
                <a:solidFill>
                  <a:schemeClr val="tx1"/>
                </a:solidFill>
                <a:latin typeface="Arial" charset="0"/>
              </a:defRPr>
            </a:lvl1pPr>
            <a:lvl2pPr marL="742950" indent="-285750" defTabSz="1000125" eaLnBrk="0" hangingPunct="0">
              <a:spcBef>
                <a:spcPct val="30000"/>
              </a:spcBef>
              <a:defRPr sz="1200">
                <a:solidFill>
                  <a:schemeClr val="tx1"/>
                </a:solidFill>
                <a:latin typeface="Arial" charset="0"/>
              </a:defRPr>
            </a:lvl2pPr>
            <a:lvl3pPr marL="1143000" indent="-228600" defTabSz="1000125" eaLnBrk="0" hangingPunct="0">
              <a:spcBef>
                <a:spcPct val="30000"/>
              </a:spcBef>
              <a:defRPr sz="1200">
                <a:solidFill>
                  <a:schemeClr val="tx1"/>
                </a:solidFill>
                <a:latin typeface="Arial" charset="0"/>
              </a:defRPr>
            </a:lvl3pPr>
            <a:lvl4pPr marL="1600200" indent="-228600" defTabSz="1000125" eaLnBrk="0" hangingPunct="0">
              <a:spcBef>
                <a:spcPct val="30000"/>
              </a:spcBef>
              <a:defRPr sz="1200">
                <a:solidFill>
                  <a:schemeClr val="tx1"/>
                </a:solidFill>
                <a:latin typeface="Arial" charset="0"/>
              </a:defRPr>
            </a:lvl4pPr>
            <a:lvl5pPr marL="2057400" indent="-228600" defTabSz="1000125" eaLnBrk="0" hangingPunct="0">
              <a:spcBef>
                <a:spcPct val="30000"/>
              </a:spcBef>
              <a:defRPr sz="1200">
                <a:solidFill>
                  <a:schemeClr val="tx1"/>
                </a:solidFill>
                <a:latin typeface="Arial" charset="0"/>
              </a:defRPr>
            </a:lvl5pPr>
            <a:lvl6pPr marL="2514600" indent="-228600" defTabSz="1000125" eaLnBrk="0" fontAlgn="base" hangingPunct="0">
              <a:spcBef>
                <a:spcPct val="30000"/>
              </a:spcBef>
              <a:spcAft>
                <a:spcPct val="0"/>
              </a:spcAft>
              <a:defRPr sz="1200">
                <a:solidFill>
                  <a:schemeClr val="tx1"/>
                </a:solidFill>
                <a:latin typeface="Arial" charset="0"/>
              </a:defRPr>
            </a:lvl6pPr>
            <a:lvl7pPr marL="2971800" indent="-228600" defTabSz="1000125" eaLnBrk="0" fontAlgn="base" hangingPunct="0">
              <a:spcBef>
                <a:spcPct val="30000"/>
              </a:spcBef>
              <a:spcAft>
                <a:spcPct val="0"/>
              </a:spcAft>
              <a:defRPr sz="1200">
                <a:solidFill>
                  <a:schemeClr val="tx1"/>
                </a:solidFill>
                <a:latin typeface="Arial" charset="0"/>
              </a:defRPr>
            </a:lvl7pPr>
            <a:lvl8pPr marL="3429000" indent="-228600" defTabSz="1000125" eaLnBrk="0" fontAlgn="base" hangingPunct="0">
              <a:spcBef>
                <a:spcPct val="30000"/>
              </a:spcBef>
              <a:spcAft>
                <a:spcPct val="0"/>
              </a:spcAft>
              <a:defRPr sz="1200">
                <a:solidFill>
                  <a:schemeClr val="tx1"/>
                </a:solidFill>
                <a:latin typeface="Arial" charset="0"/>
              </a:defRPr>
            </a:lvl8pPr>
            <a:lvl9pPr marL="3886200" indent="-228600" defTabSz="1000125" eaLnBrk="0" fontAlgn="base" hangingPunct="0">
              <a:spcBef>
                <a:spcPct val="30000"/>
              </a:spcBef>
              <a:spcAft>
                <a:spcPct val="0"/>
              </a:spcAft>
              <a:defRPr sz="1200">
                <a:solidFill>
                  <a:schemeClr val="tx1"/>
                </a:solidFill>
                <a:latin typeface="Arial" charset="0"/>
              </a:defRPr>
            </a:lvl9pPr>
          </a:lstStyle>
          <a:p>
            <a:pPr eaLnBrk="1" hangingPunct="1">
              <a:spcBef>
                <a:spcPct val="0"/>
              </a:spcBef>
            </a:pPr>
            <a:fld id="{0C6278F8-6F2A-48E8-B96F-973D145F9AAD}" type="slidenum">
              <a:rPr lang="en-US" altLang="da-DK" sz="1300" smtClean="0"/>
              <a:pPr eaLnBrk="1" hangingPunct="1">
                <a:spcBef>
                  <a:spcPct val="0"/>
                </a:spcBef>
              </a:pPr>
              <a:t>140</a:t>
            </a:fld>
            <a:endParaRPr lang="en-US" altLang="da-DK" sz="1300" smtClean="0"/>
          </a:p>
        </p:txBody>
      </p:sp>
      <p:sp>
        <p:nvSpPr>
          <p:cNvPr id="276485" name="Rectangle 2"/>
          <p:cNvSpPr>
            <a:spLocks noGrp="1" noRot="1" noChangeAspect="1" noChangeArrowheads="1" noTextEdit="1"/>
          </p:cNvSpPr>
          <p:nvPr>
            <p:ph type="sldImg"/>
          </p:nvPr>
        </p:nvSpPr>
        <p:spPr>
          <a:ln/>
        </p:spPr>
      </p:sp>
      <p:sp>
        <p:nvSpPr>
          <p:cNvPr id="27648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da-DK" smtClean="0"/>
          </a:p>
        </p:txBody>
      </p:sp>
    </p:spTree>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506"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00125" eaLnBrk="0" hangingPunct="0">
              <a:spcBef>
                <a:spcPct val="30000"/>
              </a:spcBef>
              <a:defRPr sz="1200">
                <a:solidFill>
                  <a:schemeClr val="tx1"/>
                </a:solidFill>
                <a:latin typeface="Arial" charset="0"/>
              </a:defRPr>
            </a:lvl1pPr>
            <a:lvl2pPr marL="742950" indent="-285750" defTabSz="1000125" eaLnBrk="0" hangingPunct="0">
              <a:spcBef>
                <a:spcPct val="30000"/>
              </a:spcBef>
              <a:defRPr sz="1200">
                <a:solidFill>
                  <a:schemeClr val="tx1"/>
                </a:solidFill>
                <a:latin typeface="Arial" charset="0"/>
              </a:defRPr>
            </a:lvl2pPr>
            <a:lvl3pPr marL="1143000" indent="-228600" defTabSz="1000125" eaLnBrk="0" hangingPunct="0">
              <a:spcBef>
                <a:spcPct val="30000"/>
              </a:spcBef>
              <a:defRPr sz="1200">
                <a:solidFill>
                  <a:schemeClr val="tx1"/>
                </a:solidFill>
                <a:latin typeface="Arial" charset="0"/>
              </a:defRPr>
            </a:lvl3pPr>
            <a:lvl4pPr marL="1600200" indent="-228600" defTabSz="1000125" eaLnBrk="0" hangingPunct="0">
              <a:spcBef>
                <a:spcPct val="30000"/>
              </a:spcBef>
              <a:defRPr sz="1200">
                <a:solidFill>
                  <a:schemeClr val="tx1"/>
                </a:solidFill>
                <a:latin typeface="Arial" charset="0"/>
              </a:defRPr>
            </a:lvl4pPr>
            <a:lvl5pPr marL="2057400" indent="-228600" defTabSz="1000125" eaLnBrk="0" hangingPunct="0">
              <a:spcBef>
                <a:spcPct val="30000"/>
              </a:spcBef>
              <a:defRPr sz="1200">
                <a:solidFill>
                  <a:schemeClr val="tx1"/>
                </a:solidFill>
                <a:latin typeface="Arial" charset="0"/>
              </a:defRPr>
            </a:lvl5pPr>
            <a:lvl6pPr marL="2514600" indent="-228600" defTabSz="1000125" eaLnBrk="0" fontAlgn="base" hangingPunct="0">
              <a:spcBef>
                <a:spcPct val="30000"/>
              </a:spcBef>
              <a:spcAft>
                <a:spcPct val="0"/>
              </a:spcAft>
              <a:defRPr sz="1200">
                <a:solidFill>
                  <a:schemeClr val="tx1"/>
                </a:solidFill>
                <a:latin typeface="Arial" charset="0"/>
              </a:defRPr>
            </a:lvl6pPr>
            <a:lvl7pPr marL="2971800" indent="-228600" defTabSz="1000125" eaLnBrk="0" fontAlgn="base" hangingPunct="0">
              <a:spcBef>
                <a:spcPct val="30000"/>
              </a:spcBef>
              <a:spcAft>
                <a:spcPct val="0"/>
              </a:spcAft>
              <a:defRPr sz="1200">
                <a:solidFill>
                  <a:schemeClr val="tx1"/>
                </a:solidFill>
                <a:latin typeface="Arial" charset="0"/>
              </a:defRPr>
            </a:lvl7pPr>
            <a:lvl8pPr marL="3429000" indent="-228600" defTabSz="1000125" eaLnBrk="0" fontAlgn="base" hangingPunct="0">
              <a:spcBef>
                <a:spcPct val="30000"/>
              </a:spcBef>
              <a:spcAft>
                <a:spcPct val="0"/>
              </a:spcAft>
              <a:defRPr sz="1200">
                <a:solidFill>
                  <a:schemeClr val="tx1"/>
                </a:solidFill>
                <a:latin typeface="Arial" charset="0"/>
              </a:defRPr>
            </a:lvl8pPr>
            <a:lvl9pPr marL="3886200" indent="-228600" defTabSz="1000125" eaLnBrk="0" fontAlgn="base" hangingPunct="0">
              <a:spcBef>
                <a:spcPct val="30000"/>
              </a:spcBef>
              <a:spcAft>
                <a:spcPct val="0"/>
              </a:spcAft>
              <a:defRPr sz="1200">
                <a:solidFill>
                  <a:schemeClr val="tx1"/>
                </a:solidFill>
                <a:latin typeface="Arial" charset="0"/>
              </a:defRPr>
            </a:lvl9pPr>
          </a:lstStyle>
          <a:p>
            <a:pPr eaLnBrk="1" hangingPunct="1">
              <a:spcBef>
                <a:spcPct val="0"/>
              </a:spcBef>
            </a:pPr>
            <a:r>
              <a:rPr lang="en-US" altLang="da-DK" sz="1300" smtClean="0"/>
              <a:t>Genetisk teori for naturlig selektion </a:t>
            </a:r>
          </a:p>
        </p:txBody>
      </p:sp>
      <p:sp>
        <p:nvSpPr>
          <p:cNvPr id="277507"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00125" eaLnBrk="0" hangingPunct="0">
              <a:spcBef>
                <a:spcPct val="30000"/>
              </a:spcBef>
              <a:defRPr sz="1200">
                <a:solidFill>
                  <a:schemeClr val="tx1"/>
                </a:solidFill>
                <a:latin typeface="Arial" charset="0"/>
              </a:defRPr>
            </a:lvl1pPr>
            <a:lvl2pPr marL="742950" indent="-285750" defTabSz="1000125" eaLnBrk="0" hangingPunct="0">
              <a:spcBef>
                <a:spcPct val="30000"/>
              </a:spcBef>
              <a:defRPr sz="1200">
                <a:solidFill>
                  <a:schemeClr val="tx1"/>
                </a:solidFill>
                <a:latin typeface="Arial" charset="0"/>
              </a:defRPr>
            </a:lvl2pPr>
            <a:lvl3pPr marL="1143000" indent="-228600" defTabSz="1000125" eaLnBrk="0" hangingPunct="0">
              <a:spcBef>
                <a:spcPct val="30000"/>
              </a:spcBef>
              <a:defRPr sz="1200">
                <a:solidFill>
                  <a:schemeClr val="tx1"/>
                </a:solidFill>
                <a:latin typeface="Arial" charset="0"/>
              </a:defRPr>
            </a:lvl3pPr>
            <a:lvl4pPr marL="1600200" indent="-228600" defTabSz="1000125" eaLnBrk="0" hangingPunct="0">
              <a:spcBef>
                <a:spcPct val="30000"/>
              </a:spcBef>
              <a:defRPr sz="1200">
                <a:solidFill>
                  <a:schemeClr val="tx1"/>
                </a:solidFill>
                <a:latin typeface="Arial" charset="0"/>
              </a:defRPr>
            </a:lvl4pPr>
            <a:lvl5pPr marL="2057400" indent="-228600" defTabSz="1000125" eaLnBrk="0" hangingPunct="0">
              <a:spcBef>
                <a:spcPct val="30000"/>
              </a:spcBef>
              <a:defRPr sz="1200">
                <a:solidFill>
                  <a:schemeClr val="tx1"/>
                </a:solidFill>
                <a:latin typeface="Arial" charset="0"/>
              </a:defRPr>
            </a:lvl5pPr>
            <a:lvl6pPr marL="2514600" indent="-228600" defTabSz="1000125" eaLnBrk="0" fontAlgn="base" hangingPunct="0">
              <a:spcBef>
                <a:spcPct val="30000"/>
              </a:spcBef>
              <a:spcAft>
                <a:spcPct val="0"/>
              </a:spcAft>
              <a:defRPr sz="1200">
                <a:solidFill>
                  <a:schemeClr val="tx1"/>
                </a:solidFill>
                <a:latin typeface="Arial" charset="0"/>
              </a:defRPr>
            </a:lvl6pPr>
            <a:lvl7pPr marL="2971800" indent="-228600" defTabSz="1000125" eaLnBrk="0" fontAlgn="base" hangingPunct="0">
              <a:spcBef>
                <a:spcPct val="30000"/>
              </a:spcBef>
              <a:spcAft>
                <a:spcPct val="0"/>
              </a:spcAft>
              <a:defRPr sz="1200">
                <a:solidFill>
                  <a:schemeClr val="tx1"/>
                </a:solidFill>
                <a:latin typeface="Arial" charset="0"/>
              </a:defRPr>
            </a:lvl7pPr>
            <a:lvl8pPr marL="3429000" indent="-228600" defTabSz="1000125" eaLnBrk="0" fontAlgn="base" hangingPunct="0">
              <a:spcBef>
                <a:spcPct val="30000"/>
              </a:spcBef>
              <a:spcAft>
                <a:spcPct val="0"/>
              </a:spcAft>
              <a:defRPr sz="1200">
                <a:solidFill>
                  <a:schemeClr val="tx1"/>
                </a:solidFill>
                <a:latin typeface="Arial" charset="0"/>
              </a:defRPr>
            </a:lvl8pPr>
            <a:lvl9pPr marL="3886200" indent="-228600" defTabSz="1000125" eaLnBrk="0" fontAlgn="base" hangingPunct="0">
              <a:spcBef>
                <a:spcPct val="30000"/>
              </a:spcBef>
              <a:spcAft>
                <a:spcPct val="0"/>
              </a:spcAft>
              <a:defRPr sz="1200">
                <a:solidFill>
                  <a:schemeClr val="tx1"/>
                </a:solidFill>
                <a:latin typeface="Arial" charset="0"/>
              </a:defRPr>
            </a:lvl9pPr>
          </a:lstStyle>
          <a:p>
            <a:pPr eaLnBrk="1" hangingPunct="1">
              <a:spcBef>
                <a:spcPct val="0"/>
              </a:spcBef>
            </a:pPr>
            <a:endParaRPr lang="en-US" altLang="da-DK" sz="1300" smtClean="0"/>
          </a:p>
        </p:txBody>
      </p:sp>
      <p:sp>
        <p:nvSpPr>
          <p:cNvPr id="27750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00125" eaLnBrk="0" hangingPunct="0">
              <a:spcBef>
                <a:spcPct val="30000"/>
              </a:spcBef>
              <a:defRPr sz="1200">
                <a:solidFill>
                  <a:schemeClr val="tx1"/>
                </a:solidFill>
                <a:latin typeface="Arial" charset="0"/>
              </a:defRPr>
            </a:lvl1pPr>
            <a:lvl2pPr marL="742950" indent="-285750" defTabSz="1000125" eaLnBrk="0" hangingPunct="0">
              <a:spcBef>
                <a:spcPct val="30000"/>
              </a:spcBef>
              <a:defRPr sz="1200">
                <a:solidFill>
                  <a:schemeClr val="tx1"/>
                </a:solidFill>
                <a:latin typeface="Arial" charset="0"/>
              </a:defRPr>
            </a:lvl2pPr>
            <a:lvl3pPr marL="1143000" indent="-228600" defTabSz="1000125" eaLnBrk="0" hangingPunct="0">
              <a:spcBef>
                <a:spcPct val="30000"/>
              </a:spcBef>
              <a:defRPr sz="1200">
                <a:solidFill>
                  <a:schemeClr val="tx1"/>
                </a:solidFill>
                <a:latin typeface="Arial" charset="0"/>
              </a:defRPr>
            </a:lvl3pPr>
            <a:lvl4pPr marL="1600200" indent="-228600" defTabSz="1000125" eaLnBrk="0" hangingPunct="0">
              <a:spcBef>
                <a:spcPct val="30000"/>
              </a:spcBef>
              <a:defRPr sz="1200">
                <a:solidFill>
                  <a:schemeClr val="tx1"/>
                </a:solidFill>
                <a:latin typeface="Arial" charset="0"/>
              </a:defRPr>
            </a:lvl4pPr>
            <a:lvl5pPr marL="2057400" indent="-228600" defTabSz="1000125" eaLnBrk="0" hangingPunct="0">
              <a:spcBef>
                <a:spcPct val="30000"/>
              </a:spcBef>
              <a:defRPr sz="1200">
                <a:solidFill>
                  <a:schemeClr val="tx1"/>
                </a:solidFill>
                <a:latin typeface="Arial" charset="0"/>
              </a:defRPr>
            </a:lvl5pPr>
            <a:lvl6pPr marL="2514600" indent="-228600" defTabSz="1000125" eaLnBrk="0" fontAlgn="base" hangingPunct="0">
              <a:spcBef>
                <a:spcPct val="30000"/>
              </a:spcBef>
              <a:spcAft>
                <a:spcPct val="0"/>
              </a:spcAft>
              <a:defRPr sz="1200">
                <a:solidFill>
                  <a:schemeClr val="tx1"/>
                </a:solidFill>
                <a:latin typeface="Arial" charset="0"/>
              </a:defRPr>
            </a:lvl6pPr>
            <a:lvl7pPr marL="2971800" indent="-228600" defTabSz="1000125" eaLnBrk="0" fontAlgn="base" hangingPunct="0">
              <a:spcBef>
                <a:spcPct val="30000"/>
              </a:spcBef>
              <a:spcAft>
                <a:spcPct val="0"/>
              </a:spcAft>
              <a:defRPr sz="1200">
                <a:solidFill>
                  <a:schemeClr val="tx1"/>
                </a:solidFill>
                <a:latin typeface="Arial" charset="0"/>
              </a:defRPr>
            </a:lvl7pPr>
            <a:lvl8pPr marL="3429000" indent="-228600" defTabSz="1000125" eaLnBrk="0" fontAlgn="base" hangingPunct="0">
              <a:spcBef>
                <a:spcPct val="30000"/>
              </a:spcBef>
              <a:spcAft>
                <a:spcPct val="0"/>
              </a:spcAft>
              <a:defRPr sz="1200">
                <a:solidFill>
                  <a:schemeClr val="tx1"/>
                </a:solidFill>
                <a:latin typeface="Arial" charset="0"/>
              </a:defRPr>
            </a:lvl8pPr>
            <a:lvl9pPr marL="3886200" indent="-228600" defTabSz="1000125" eaLnBrk="0" fontAlgn="base" hangingPunct="0">
              <a:spcBef>
                <a:spcPct val="30000"/>
              </a:spcBef>
              <a:spcAft>
                <a:spcPct val="0"/>
              </a:spcAft>
              <a:defRPr sz="1200">
                <a:solidFill>
                  <a:schemeClr val="tx1"/>
                </a:solidFill>
                <a:latin typeface="Arial" charset="0"/>
              </a:defRPr>
            </a:lvl9pPr>
          </a:lstStyle>
          <a:p>
            <a:pPr eaLnBrk="1" hangingPunct="1">
              <a:spcBef>
                <a:spcPct val="0"/>
              </a:spcBef>
            </a:pPr>
            <a:fld id="{477449F6-1D5F-4513-8CB1-3B3687EE1D29}" type="slidenum">
              <a:rPr lang="en-US" altLang="da-DK" sz="1300" smtClean="0"/>
              <a:pPr eaLnBrk="1" hangingPunct="1">
                <a:spcBef>
                  <a:spcPct val="0"/>
                </a:spcBef>
              </a:pPr>
              <a:t>141</a:t>
            </a:fld>
            <a:endParaRPr lang="en-US" altLang="da-DK" sz="1300" smtClean="0"/>
          </a:p>
        </p:txBody>
      </p:sp>
      <p:sp>
        <p:nvSpPr>
          <p:cNvPr id="277509" name="Rectangle 2"/>
          <p:cNvSpPr>
            <a:spLocks noGrp="1" noRot="1" noChangeAspect="1" noChangeArrowheads="1" noTextEdit="1"/>
          </p:cNvSpPr>
          <p:nvPr>
            <p:ph type="sldImg"/>
          </p:nvPr>
        </p:nvSpPr>
        <p:spPr>
          <a:ln/>
        </p:spPr>
      </p:sp>
      <p:sp>
        <p:nvSpPr>
          <p:cNvPr id="27751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da-DK" smtClean="0"/>
          </a:p>
        </p:txBody>
      </p:sp>
    </p:spTree>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530"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00125" eaLnBrk="0" hangingPunct="0">
              <a:spcBef>
                <a:spcPct val="30000"/>
              </a:spcBef>
              <a:defRPr sz="1200">
                <a:solidFill>
                  <a:schemeClr val="tx1"/>
                </a:solidFill>
                <a:latin typeface="Arial" charset="0"/>
              </a:defRPr>
            </a:lvl1pPr>
            <a:lvl2pPr marL="742950" indent="-285750" defTabSz="1000125" eaLnBrk="0" hangingPunct="0">
              <a:spcBef>
                <a:spcPct val="30000"/>
              </a:spcBef>
              <a:defRPr sz="1200">
                <a:solidFill>
                  <a:schemeClr val="tx1"/>
                </a:solidFill>
                <a:latin typeface="Arial" charset="0"/>
              </a:defRPr>
            </a:lvl2pPr>
            <a:lvl3pPr marL="1143000" indent="-228600" defTabSz="1000125" eaLnBrk="0" hangingPunct="0">
              <a:spcBef>
                <a:spcPct val="30000"/>
              </a:spcBef>
              <a:defRPr sz="1200">
                <a:solidFill>
                  <a:schemeClr val="tx1"/>
                </a:solidFill>
                <a:latin typeface="Arial" charset="0"/>
              </a:defRPr>
            </a:lvl3pPr>
            <a:lvl4pPr marL="1600200" indent="-228600" defTabSz="1000125" eaLnBrk="0" hangingPunct="0">
              <a:spcBef>
                <a:spcPct val="30000"/>
              </a:spcBef>
              <a:defRPr sz="1200">
                <a:solidFill>
                  <a:schemeClr val="tx1"/>
                </a:solidFill>
                <a:latin typeface="Arial" charset="0"/>
              </a:defRPr>
            </a:lvl4pPr>
            <a:lvl5pPr marL="2057400" indent="-228600" defTabSz="1000125" eaLnBrk="0" hangingPunct="0">
              <a:spcBef>
                <a:spcPct val="30000"/>
              </a:spcBef>
              <a:defRPr sz="1200">
                <a:solidFill>
                  <a:schemeClr val="tx1"/>
                </a:solidFill>
                <a:latin typeface="Arial" charset="0"/>
              </a:defRPr>
            </a:lvl5pPr>
            <a:lvl6pPr marL="2514600" indent="-228600" defTabSz="1000125" eaLnBrk="0" fontAlgn="base" hangingPunct="0">
              <a:spcBef>
                <a:spcPct val="30000"/>
              </a:spcBef>
              <a:spcAft>
                <a:spcPct val="0"/>
              </a:spcAft>
              <a:defRPr sz="1200">
                <a:solidFill>
                  <a:schemeClr val="tx1"/>
                </a:solidFill>
                <a:latin typeface="Arial" charset="0"/>
              </a:defRPr>
            </a:lvl6pPr>
            <a:lvl7pPr marL="2971800" indent="-228600" defTabSz="1000125" eaLnBrk="0" fontAlgn="base" hangingPunct="0">
              <a:spcBef>
                <a:spcPct val="30000"/>
              </a:spcBef>
              <a:spcAft>
                <a:spcPct val="0"/>
              </a:spcAft>
              <a:defRPr sz="1200">
                <a:solidFill>
                  <a:schemeClr val="tx1"/>
                </a:solidFill>
                <a:latin typeface="Arial" charset="0"/>
              </a:defRPr>
            </a:lvl7pPr>
            <a:lvl8pPr marL="3429000" indent="-228600" defTabSz="1000125" eaLnBrk="0" fontAlgn="base" hangingPunct="0">
              <a:spcBef>
                <a:spcPct val="30000"/>
              </a:spcBef>
              <a:spcAft>
                <a:spcPct val="0"/>
              </a:spcAft>
              <a:defRPr sz="1200">
                <a:solidFill>
                  <a:schemeClr val="tx1"/>
                </a:solidFill>
                <a:latin typeface="Arial" charset="0"/>
              </a:defRPr>
            </a:lvl8pPr>
            <a:lvl9pPr marL="3886200" indent="-228600" defTabSz="1000125" eaLnBrk="0" fontAlgn="base" hangingPunct="0">
              <a:spcBef>
                <a:spcPct val="30000"/>
              </a:spcBef>
              <a:spcAft>
                <a:spcPct val="0"/>
              </a:spcAft>
              <a:defRPr sz="1200">
                <a:solidFill>
                  <a:schemeClr val="tx1"/>
                </a:solidFill>
                <a:latin typeface="Arial" charset="0"/>
              </a:defRPr>
            </a:lvl9pPr>
          </a:lstStyle>
          <a:p>
            <a:pPr eaLnBrk="1" hangingPunct="1">
              <a:spcBef>
                <a:spcPct val="0"/>
              </a:spcBef>
            </a:pPr>
            <a:r>
              <a:rPr lang="en-US" altLang="da-DK" sz="1300" smtClean="0"/>
              <a:t>Genetisk teori for naturlig selektion </a:t>
            </a:r>
          </a:p>
        </p:txBody>
      </p:sp>
      <p:sp>
        <p:nvSpPr>
          <p:cNvPr id="278531"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00125" eaLnBrk="0" hangingPunct="0">
              <a:spcBef>
                <a:spcPct val="30000"/>
              </a:spcBef>
              <a:defRPr sz="1200">
                <a:solidFill>
                  <a:schemeClr val="tx1"/>
                </a:solidFill>
                <a:latin typeface="Arial" charset="0"/>
              </a:defRPr>
            </a:lvl1pPr>
            <a:lvl2pPr marL="742950" indent="-285750" defTabSz="1000125" eaLnBrk="0" hangingPunct="0">
              <a:spcBef>
                <a:spcPct val="30000"/>
              </a:spcBef>
              <a:defRPr sz="1200">
                <a:solidFill>
                  <a:schemeClr val="tx1"/>
                </a:solidFill>
                <a:latin typeface="Arial" charset="0"/>
              </a:defRPr>
            </a:lvl2pPr>
            <a:lvl3pPr marL="1143000" indent="-228600" defTabSz="1000125" eaLnBrk="0" hangingPunct="0">
              <a:spcBef>
                <a:spcPct val="30000"/>
              </a:spcBef>
              <a:defRPr sz="1200">
                <a:solidFill>
                  <a:schemeClr val="tx1"/>
                </a:solidFill>
                <a:latin typeface="Arial" charset="0"/>
              </a:defRPr>
            </a:lvl3pPr>
            <a:lvl4pPr marL="1600200" indent="-228600" defTabSz="1000125" eaLnBrk="0" hangingPunct="0">
              <a:spcBef>
                <a:spcPct val="30000"/>
              </a:spcBef>
              <a:defRPr sz="1200">
                <a:solidFill>
                  <a:schemeClr val="tx1"/>
                </a:solidFill>
                <a:latin typeface="Arial" charset="0"/>
              </a:defRPr>
            </a:lvl4pPr>
            <a:lvl5pPr marL="2057400" indent="-228600" defTabSz="1000125" eaLnBrk="0" hangingPunct="0">
              <a:spcBef>
                <a:spcPct val="30000"/>
              </a:spcBef>
              <a:defRPr sz="1200">
                <a:solidFill>
                  <a:schemeClr val="tx1"/>
                </a:solidFill>
                <a:latin typeface="Arial" charset="0"/>
              </a:defRPr>
            </a:lvl5pPr>
            <a:lvl6pPr marL="2514600" indent="-228600" defTabSz="1000125" eaLnBrk="0" fontAlgn="base" hangingPunct="0">
              <a:spcBef>
                <a:spcPct val="30000"/>
              </a:spcBef>
              <a:spcAft>
                <a:spcPct val="0"/>
              </a:spcAft>
              <a:defRPr sz="1200">
                <a:solidFill>
                  <a:schemeClr val="tx1"/>
                </a:solidFill>
                <a:latin typeface="Arial" charset="0"/>
              </a:defRPr>
            </a:lvl6pPr>
            <a:lvl7pPr marL="2971800" indent="-228600" defTabSz="1000125" eaLnBrk="0" fontAlgn="base" hangingPunct="0">
              <a:spcBef>
                <a:spcPct val="30000"/>
              </a:spcBef>
              <a:spcAft>
                <a:spcPct val="0"/>
              </a:spcAft>
              <a:defRPr sz="1200">
                <a:solidFill>
                  <a:schemeClr val="tx1"/>
                </a:solidFill>
                <a:latin typeface="Arial" charset="0"/>
              </a:defRPr>
            </a:lvl7pPr>
            <a:lvl8pPr marL="3429000" indent="-228600" defTabSz="1000125" eaLnBrk="0" fontAlgn="base" hangingPunct="0">
              <a:spcBef>
                <a:spcPct val="30000"/>
              </a:spcBef>
              <a:spcAft>
                <a:spcPct val="0"/>
              </a:spcAft>
              <a:defRPr sz="1200">
                <a:solidFill>
                  <a:schemeClr val="tx1"/>
                </a:solidFill>
                <a:latin typeface="Arial" charset="0"/>
              </a:defRPr>
            </a:lvl8pPr>
            <a:lvl9pPr marL="3886200" indent="-228600" defTabSz="1000125" eaLnBrk="0" fontAlgn="base" hangingPunct="0">
              <a:spcBef>
                <a:spcPct val="30000"/>
              </a:spcBef>
              <a:spcAft>
                <a:spcPct val="0"/>
              </a:spcAft>
              <a:defRPr sz="1200">
                <a:solidFill>
                  <a:schemeClr val="tx1"/>
                </a:solidFill>
                <a:latin typeface="Arial" charset="0"/>
              </a:defRPr>
            </a:lvl9pPr>
          </a:lstStyle>
          <a:p>
            <a:pPr eaLnBrk="1" hangingPunct="1">
              <a:spcBef>
                <a:spcPct val="0"/>
              </a:spcBef>
            </a:pPr>
            <a:endParaRPr lang="en-US" altLang="da-DK" sz="1300" smtClean="0"/>
          </a:p>
        </p:txBody>
      </p:sp>
      <p:sp>
        <p:nvSpPr>
          <p:cNvPr id="27853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00125" eaLnBrk="0" hangingPunct="0">
              <a:spcBef>
                <a:spcPct val="30000"/>
              </a:spcBef>
              <a:defRPr sz="1200">
                <a:solidFill>
                  <a:schemeClr val="tx1"/>
                </a:solidFill>
                <a:latin typeface="Arial" charset="0"/>
              </a:defRPr>
            </a:lvl1pPr>
            <a:lvl2pPr marL="742950" indent="-285750" defTabSz="1000125" eaLnBrk="0" hangingPunct="0">
              <a:spcBef>
                <a:spcPct val="30000"/>
              </a:spcBef>
              <a:defRPr sz="1200">
                <a:solidFill>
                  <a:schemeClr val="tx1"/>
                </a:solidFill>
                <a:latin typeface="Arial" charset="0"/>
              </a:defRPr>
            </a:lvl2pPr>
            <a:lvl3pPr marL="1143000" indent="-228600" defTabSz="1000125" eaLnBrk="0" hangingPunct="0">
              <a:spcBef>
                <a:spcPct val="30000"/>
              </a:spcBef>
              <a:defRPr sz="1200">
                <a:solidFill>
                  <a:schemeClr val="tx1"/>
                </a:solidFill>
                <a:latin typeface="Arial" charset="0"/>
              </a:defRPr>
            </a:lvl3pPr>
            <a:lvl4pPr marL="1600200" indent="-228600" defTabSz="1000125" eaLnBrk="0" hangingPunct="0">
              <a:spcBef>
                <a:spcPct val="30000"/>
              </a:spcBef>
              <a:defRPr sz="1200">
                <a:solidFill>
                  <a:schemeClr val="tx1"/>
                </a:solidFill>
                <a:latin typeface="Arial" charset="0"/>
              </a:defRPr>
            </a:lvl4pPr>
            <a:lvl5pPr marL="2057400" indent="-228600" defTabSz="1000125" eaLnBrk="0" hangingPunct="0">
              <a:spcBef>
                <a:spcPct val="30000"/>
              </a:spcBef>
              <a:defRPr sz="1200">
                <a:solidFill>
                  <a:schemeClr val="tx1"/>
                </a:solidFill>
                <a:latin typeface="Arial" charset="0"/>
              </a:defRPr>
            </a:lvl5pPr>
            <a:lvl6pPr marL="2514600" indent="-228600" defTabSz="1000125" eaLnBrk="0" fontAlgn="base" hangingPunct="0">
              <a:spcBef>
                <a:spcPct val="30000"/>
              </a:spcBef>
              <a:spcAft>
                <a:spcPct val="0"/>
              </a:spcAft>
              <a:defRPr sz="1200">
                <a:solidFill>
                  <a:schemeClr val="tx1"/>
                </a:solidFill>
                <a:latin typeface="Arial" charset="0"/>
              </a:defRPr>
            </a:lvl6pPr>
            <a:lvl7pPr marL="2971800" indent="-228600" defTabSz="1000125" eaLnBrk="0" fontAlgn="base" hangingPunct="0">
              <a:spcBef>
                <a:spcPct val="30000"/>
              </a:spcBef>
              <a:spcAft>
                <a:spcPct val="0"/>
              </a:spcAft>
              <a:defRPr sz="1200">
                <a:solidFill>
                  <a:schemeClr val="tx1"/>
                </a:solidFill>
                <a:latin typeface="Arial" charset="0"/>
              </a:defRPr>
            </a:lvl7pPr>
            <a:lvl8pPr marL="3429000" indent="-228600" defTabSz="1000125" eaLnBrk="0" fontAlgn="base" hangingPunct="0">
              <a:spcBef>
                <a:spcPct val="30000"/>
              </a:spcBef>
              <a:spcAft>
                <a:spcPct val="0"/>
              </a:spcAft>
              <a:defRPr sz="1200">
                <a:solidFill>
                  <a:schemeClr val="tx1"/>
                </a:solidFill>
                <a:latin typeface="Arial" charset="0"/>
              </a:defRPr>
            </a:lvl8pPr>
            <a:lvl9pPr marL="3886200" indent="-228600" defTabSz="1000125" eaLnBrk="0" fontAlgn="base" hangingPunct="0">
              <a:spcBef>
                <a:spcPct val="30000"/>
              </a:spcBef>
              <a:spcAft>
                <a:spcPct val="0"/>
              </a:spcAft>
              <a:defRPr sz="1200">
                <a:solidFill>
                  <a:schemeClr val="tx1"/>
                </a:solidFill>
                <a:latin typeface="Arial" charset="0"/>
              </a:defRPr>
            </a:lvl9pPr>
          </a:lstStyle>
          <a:p>
            <a:pPr eaLnBrk="1" hangingPunct="1">
              <a:spcBef>
                <a:spcPct val="0"/>
              </a:spcBef>
            </a:pPr>
            <a:fld id="{1E486DFF-02C6-4075-8F57-6E3B29ACA135}" type="slidenum">
              <a:rPr lang="en-US" altLang="da-DK" sz="1300" smtClean="0"/>
              <a:pPr eaLnBrk="1" hangingPunct="1">
                <a:spcBef>
                  <a:spcPct val="0"/>
                </a:spcBef>
              </a:pPr>
              <a:t>142</a:t>
            </a:fld>
            <a:endParaRPr lang="en-US" altLang="da-DK" sz="1300" smtClean="0"/>
          </a:p>
        </p:txBody>
      </p:sp>
      <p:sp>
        <p:nvSpPr>
          <p:cNvPr id="278533" name="Rectangle 2"/>
          <p:cNvSpPr>
            <a:spLocks noGrp="1" noRot="1" noChangeAspect="1" noChangeArrowheads="1" noTextEdit="1"/>
          </p:cNvSpPr>
          <p:nvPr>
            <p:ph type="sldImg"/>
          </p:nvPr>
        </p:nvSpPr>
        <p:spPr>
          <a:ln/>
        </p:spPr>
      </p:sp>
      <p:sp>
        <p:nvSpPr>
          <p:cNvPr id="27853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da-DK" smtClean="0"/>
          </a:p>
        </p:txBody>
      </p:sp>
    </p:spTree>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pPr>
              <a:defRPr/>
            </a:pPr>
            <a:r>
              <a:rPr lang="en-US" smtClean="0"/>
              <a:t>Genetisk teori for naturlig selektion </a:t>
            </a: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A7D93B98-5947-4282-8E8B-BE9944992335}" type="slidenum">
              <a:rPr lang="en-US" altLang="da-DK" smtClean="0"/>
              <a:pPr>
                <a:defRPr/>
              </a:pPr>
              <a:t>143</a:t>
            </a:fld>
            <a:endParaRPr lang="en-US" altLang="da-DK"/>
          </a:p>
        </p:txBody>
      </p:sp>
    </p:spTree>
    <p:extLst>
      <p:ext uri="{BB962C8B-B14F-4D97-AF65-F5344CB8AC3E}">
        <p14:creationId xmlns:p14="http://schemas.microsoft.com/office/powerpoint/2010/main" val="1312646560"/>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pPr>
              <a:defRPr/>
            </a:pPr>
            <a:r>
              <a:rPr lang="en-US" smtClean="0"/>
              <a:t>Genetisk teori for naturlig selektion </a:t>
            </a: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A7D93B98-5947-4282-8E8B-BE9944992335}" type="slidenum">
              <a:rPr lang="en-US" altLang="da-DK" smtClean="0"/>
              <a:pPr>
                <a:defRPr/>
              </a:pPr>
              <a:t>144</a:t>
            </a:fld>
            <a:endParaRPr lang="en-US" altLang="da-DK"/>
          </a:p>
        </p:txBody>
      </p:sp>
    </p:spTree>
    <p:extLst>
      <p:ext uri="{BB962C8B-B14F-4D97-AF65-F5344CB8AC3E}">
        <p14:creationId xmlns:p14="http://schemas.microsoft.com/office/powerpoint/2010/main" val="20571007"/>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554"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00125" eaLnBrk="0" hangingPunct="0">
              <a:spcBef>
                <a:spcPct val="30000"/>
              </a:spcBef>
              <a:defRPr sz="1200">
                <a:solidFill>
                  <a:schemeClr val="tx1"/>
                </a:solidFill>
                <a:latin typeface="Arial" charset="0"/>
              </a:defRPr>
            </a:lvl1pPr>
            <a:lvl2pPr marL="742950" indent="-285750" defTabSz="1000125" eaLnBrk="0" hangingPunct="0">
              <a:spcBef>
                <a:spcPct val="30000"/>
              </a:spcBef>
              <a:defRPr sz="1200">
                <a:solidFill>
                  <a:schemeClr val="tx1"/>
                </a:solidFill>
                <a:latin typeface="Arial" charset="0"/>
              </a:defRPr>
            </a:lvl2pPr>
            <a:lvl3pPr marL="1143000" indent="-228600" defTabSz="1000125" eaLnBrk="0" hangingPunct="0">
              <a:spcBef>
                <a:spcPct val="30000"/>
              </a:spcBef>
              <a:defRPr sz="1200">
                <a:solidFill>
                  <a:schemeClr val="tx1"/>
                </a:solidFill>
                <a:latin typeface="Arial" charset="0"/>
              </a:defRPr>
            </a:lvl3pPr>
            <a:lvl4pPr marL="1600200" indent="-228600" defTabSz="1000125" eaLnBrk="0" hangingPunct="0">
              <a:spcBef>
                <a:spcPct val="30000"/>
              </a:spcBef>
              <a:defRPr sz="1200">
                <a:solidFill>
                  <a:schemeClr val="tx1"/>
                </a:solidFill>
                <a:latin typeface="Arial" charset="0"/>
              </a:defRPr>
            </a:lvl4pPr>
            <a:lvl5pPr marL="2057400" indent="-228600" defTabSz="1000125" eaLnBrk="0" hangingPunct="0">
              <a:spcBef>
                <a:spcPct val="30000"/>
              </a:spcBef>
              <a:defRPr sz="1200">
                <a:solidFill>
                  <a:schemeClr val="tx1"/>
                </a:solidFill>
                <a:latin typeface="Arial" charset="0"/>
              </a:defRPr>
            </a:lvl5pPr>
            <a:lvl6pPr marL="2514600" indent="-228600" defTabSz="1000125" eaLnBrk="0" fontAlgn="base" hangingPunct="0">
              <a:spcBef>
                <a:spcPct val="30000"/>
              </a:spcBef>
              <a:spcAft>
                <a:spcPct val="0"/>
              </a:spcAft>
              <a:defRPr sz="1200">
                <a:solidFill>
                  <a:schemeClr val="tx1"/>
                </a:solidFill>
                <a:latin typeface="Arial" charset="0"/>
              </a:defRPr>
            </a:lvl6pPr>
            <a:lvl7pPr marL="2971800" indent="-228600" defTabSz="1000125" eaLnBrk="0" fontAlgn="base" hangingPunct="0">
              <a:spcBef>
                <a:spcPct val="30000"/>
              </a:spcBef>
              <a:spcAft>
                <a:spcPct val="0"/>
              </a:spcAft>
              <a:defRPr sz="1200">
                <a:solidFill>
                  <a:schemeClr val="tx1"/>
                </a:solidFill>
                <a:latin typeface="Arial" charset="0"/>
              </a:defRPr>
            </a:lvl7pPr>
            <a:lvl8pPr marL="3429000" indent="-228600" defTabSz="1000125" eaLnBrk="0" fontAlgn="base" hangingPunct="0">
              <a:spcBef>
                <a:spcPct val="30000"/>
              </a:spcBef>
              <a:spcAft>
                <a:spcPct val="0"/>
              </a:spcAft>
              <a:defRPr sz="1200">
                <a:solidFill>
                  <a:schemeClr val="tx1"/>
                </a:solidFill>
                <a:latin typeface="Arial" charset="0"/>
              </a:defRPr>
            </a:lvl8pPr>
            <a:lvl9pPr marL="3886200" indent="-228600" defTabSz="1000125" eaLnBrk="0" fontAlgn="base" hangingPunct="0">
              <a:spcBef>
                <a:spcPct val="30000"/>
              </a:spcBef>
              <a:spcAft>
                <a:spcPct val="0"/>
              </a:spcAft>
              <a:defRPr sz="1200">
                <a:solidFill>
                  <a:schemeClr val="tx1"/>
                </a:solidFill>
                <a:latin typeface="Arial" charset="0"/>
              </a:defRPr>
            </a:lvl9pPr>
          </a:lstStyle>
          <a:p>
            <a:pPr eaLnBrk="1" hangingPunct="1">
              <a:spcBef>
                <a:spcPct val="0"/>
              </a:spcBef>
            </a:pPr>
            <a:r>
              <a:rPr lang="en-US" altLang="da-DK" sz="1300" smtClean="0"/>
              <a:t>Genetisk teori for naturlig selektion </a:t>
            </a:r>
          </a:p>
        </p:txBody>
      </p:sp>
      <p:sp>
        <p:nvSpPr>
          <p:cNvPr id="279555"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00125" eaLnBrk="0" hangingPunct="0">
              <a:spcBef>
                <a:spcPct val="30000"/>
              </a:spcBef>
              <a:defRPr sz="1200">
                <a:solidFill>
                  <a:schemeClr val="tx1"/>
                </a:solidFill>
                <a:latin typeface="Arial" charset="0"/>
              </a:defRPr>
            </a:lvl1pPr>
            <a:lvl2pPr marL="742950" indent="-285750" defTabSz="1000125" eaLnBrk="0" hangingPunct="0">
              <a:spcBef>
                <a:spcPct val="30000"/>
              </a:spcBef>
              <a:defRPr sz="1200">
                <a:solidFill>
                  <a:schemeClr val="tx1"/>
                </a:solidFill>
                <a:latin typeface="Arial" charset="0"/>
              </a:defRPr>
            </a:lvl2pPr>
            <a:lvl3pPr marL="1143000" indent="-228600" defTabSz="1000125" eaLnBrk="0" hangingPunct="0">
              <a:spcBef>
                <a:spcPct val="30000"/>
              </a:spcBef>
              <a:defRPr sz="1200">
                <a:solidFill>
                  <a:schemeClr val="tx1"/>
                </a:solidFill>
                <a:latin typeface="Arial" charset="0"/>
              </a:defRPr>
            </a:lvl3pPr>
            <a:lvl4pPr marL="1600200" indent="-228600" defTabSz="1000125" eaLnBrk="0" hangingPunct="0">
              <a:spcBef>
                <a:spcPct val="30000"/>
              </a:spcBef>
              <a:defRPr sz="1200">
                <a:solidFill>
                  <a:schemeClr val="tx1"/>
                </a:solidFill>
                <a:latin typeface="Arial" charset="0"/>
              </a:defRPr>
            </a:lvl4pPr>
            <a:lvl5pPr marL="2057400" indent="-228600" defTabSz="1000125" eaLnBrk="0" hangingPunct="0">
              <a:spcBef>
                <a:spcPct val="30000"/>
              </a:spcBef>
              <a:defRPr sz="1200">
                <a:solidFill>
                  <a:schemeClr val="tx1"/>
                </a:solidFill>
                <a:latin typeface="Arial" charset="0"/>
              </a:defRPr>
            </a:lvl5pPr>
            <a:lvl6pPr marL="2514600" indent="-228600" defTabSz="1000125" eaLnBrk="0" fontAlgn="base" hangingPunct="0">
              <a:spcBef>
                <a:spcPct val="30000"/>
              </a:spcBef>
              <a:spcAft>
                <a:spcPct val="0"/>
              </a:spcAft>
              <a:defRPr sz="1200">
                <a:solidFill>
                  <a:schemeClr val="tx1"/>
                </a:solidFill>
                <a:latin typeface="Arial" charset="0"/>
              </a:defRPr>
            </a:lvl6pPr>
            <a:lvl7pPr marL="2971800" indent="-228600" defTabSz="1000125" eaLnBrk="0" fontAlgn="base" hangingPunct="0">
              <a:spcBef>
                <a:spcPct val="30000"/>
              </a:spcBef>
              <a:spcAft>
                <a:spcPct val="0"/>
              </a:spcAft>
              <a:defRPr sz="1200">
                <a:solidFill>
                  <a:schemeClr val="tx1"/>
                </a:solidFill>
                <a:latin typeface="Arial" charset="0"/>
              </a:defRPr>
            </a:lvl7pPr>
            <a:lvl8pPr marL="3429000" indent="-228600" defTabSz="1000125" eaLnBrk="0" fontAlgn="base" hangingPunct="0">
              <a:spcBef>
                <a:spcPct val="30000"/>
              </a:spcBef>
              <a:spcAft>
                <a:spcPct val="0"/>
              </a:spcAft>
              <a:defRPr sz="1200">
                <a:solidFill>
                  <a:schemeClr val="tx1"/>
                </a:solidFill>
                <a:latin typeface="Arial" charset="0"/>
              </a:defRPr>
            </a:lvl8pPr>
            <a:lvl9pPr marL="3886200" indent="-228600" defTabSz="1000125" eaLnBrk="0" fontAlgn="base" hangingPunct="0">
              <a:spcBef>
                <a:spcPct val="30000"/>
              </a:spcBef>
              <a:spcAft>
                <a:spcPct val="0"/>
              </a:spcAft>
              <a:defRPr sz="1200">
                <a:solidFill>
                  <a:schemeClr val="tx1"/>
                </a:solidFill>
                <a:latin typeface="Arial" charset="0"/>
              </a:defRPr>
            </a:lvl9pPr>
          </a:lstStyle>
          <a:p>
            <a:pPr eaLnBrk="1" hangingPunct="1">
              <a:spcBef>
                <a:spcPct val="0"/>
              </a:spcBef>
            </a:pPr>
            <a:endParaRPr lang="en-US" altLang="da-DK" sz="1300" smtClean="0"/>
          </a:p>
        </p:txBody>
      </p:sp>
      <p:sp>
        <p:nvSpPr>
          <p:cNvPr id="27955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00125" eaLnBrk="0" hangingPunct="0">
              <a:spcBef>
                <a:spcPct val="30000"/>
              </a:spcBef>
              <a:defRPr sz="1200">
                <a:solidFill>
                  <a:schemeClr val="tx1"/>
                </a:solidFill>
                <a:latin typeface="Arial" charset="0"/>
              </a:defRPr>
            </a:lvl1pPr>
            <a:lvl2pPr marL="742950" indent="-285750" defTabSz="1000125" eaLnBrk="0" hangingPunct="0">
              <a:spcBef>
                <a:spcPct val="30000"/>
              </a:spcBef>
              <a:defRPr sz="1200">
                <a:solidFill>
                  <a:schemeClr val="tx1"/>
                </a:solidFill>
                <a:latin typeface="Arial" charset="0"/>
              </a:defRPr>
            </a:lvl2pPr>
            <a:lvl3pPr marL="1143000" indent="-228600" defTabSz="1000125" eaLnBrk="0" hangingPunct="0">
              <a:spcBef>
                <a:spcPct val="30000"/>
              </a:spcBef>
              <a:defRPr sz="1200">
                <a:solidFill>
                  <a:schemeClr val="tx1"/>
                </a:solidFill>
                <a:latin typeface="Arial" charset="0"/>
              </a:defRPr>
            </a:lvl3pPr>
            <a:lvl4pPr marL="1600200" indent="-228600" defTabSz="1000125" eaLnBrk="0" hangingPunct="0">
              <a:spcBef>
                <a:spcPct val="30000"/>
              </a:spcBef>
              <a:defRPr sz="1200">
                <a:solidFill>
                  <a:schemeClr val="tx1"/>
                </a:solidFill>
                <a:latin typeface="Arial" charset="0"/>
              </a:defRPr>
            </a:lvl4pPr>
            <a:lvl5pPr marL="2057400" indent="-228600" defTabSz="1000125" eaLnBrk="0" hangingPunct="0">
              <a:spcBef>
                <a:spcPct val="30000"/>
              </a:spcBef>
              <a:defRPr sz="1200">
                <a:solidFill>
                  <a:schemeClr val="tx1"/>
                </a:solidFill>
                <a:latin typeface="Arial" charset="0"/>
              </a:defRPr>
            </a:lvl5pPr>
            <a:lvl6pPr marL="2514600" indent="-228600" defTabSz="1000125" eaLnBrk="0" fontAlgn="base" hangingPunct="0">
              <a:spcBef>
                <a:spcPct val="30000"/>
              </a:spcBef>
              <a:spcAft>
                <a:spcPct val="0"/>
              </a:spcAft>
              <a:defRPr sz="1200">
                <a:solidFill>
                  <a:schemeClr val="tx1"/>
                </a:solidFill>
                <a:latin typeface="Arial" charset="0"/>
              </a:defRPr>
            </a:lvl6pPr>
            <a:lvl7pPr marL="2971800" indent="-228600" defTabSz="1000125" eaLnBrk="0" fontAlgn="base" hangingPunct="0">
              <a:spcBef>
                <a:spcPct val="30000"/>
              </a:spcBef>
              <a:spcAft>
                <a:spcPct val="0"/>
              </a:spcAft>
              <a:defRPr sz="1200">
                <a:solidFill>
                  <a:schemeClr val="tx1"/>
                </a:solidFill>
                <a:latin typeface="Arial" charset="0"/>
              </a:defRPr>
            </a:lvl7pPr>
            <a:lvl8pPr marL="3429000" indent="-228600" defTabSz="1000125" eaLnBrk="0" fontAlgn="base" hangingPunct="0">
              <a:spcBef>
                <a:spcPct val="30000"/>
              </a:spcBef>
              <a:spcAft>
                <a:spcPct val="0"/>
              </a:spcAft>
              <a:defRPr sz="1200">
                <a:solidFill>
                  <a:schemeClr val="tx1"/>
                </a:solidFill>
                <a:latin typeface="Arial" charset="0"/>
              </a:defRPr>
            </a:lvl8pPr>
            <a:lvl9pPr marL="3886200" indent="-228600" defTabSz="1000125" eaLnBrk="0" fontAlgn="base" hangingPunct="0">
              <a:spcBef>
                <a:spcPct val="30000"/>
              </a:spcBef>
              <a:spcAft>
                <a:spcPct val="0"/>
              </a:spcAft>
              <a:defRPr sz="1200">
                <a:solidFill>
                  <a:schemeClr val="tx1"/>
                </a:solidFill>
                <a:latin typeface="Arial" charset="0"/>
              </a:defRPr>
            </a:lvl9pPr>
          </a:lstStyle>
          <a:p>
            <a:pPr eaLnBrk="1" hangingPunct="1">
              <a:spcBef>
                <a:spcPct val="0"/>
              </a:spcBef>
            </a:pPr>
            <a:fld id="{4FD1E536-8CE5-4C69-9AD9-FD58A3A40B24}" type="slidenum">
              <a:rPr lang="en-US" altLang="da-DK" sz="1300" smtClean="0"/>
              <a:pPr eaLnBrk="1" hangingPunct="1">
                <a:spcBef>
                  <a:spcPct val="0"/>
                </a:spcBef>
              </a:pPr>
              <a:t>145</a:t>
            </a:fld>
            <a:endParaRPr lang="en-US" altLang="da-DK" sz="1300" smtClean="0"/>
          </a:p>
        </p:txBody>
      </p:sp>
      <p:sp>
        <p:nvSpPr>
          <p:cNvPr id="279557" name="Rectangle 2"/>
          <p:cNvSpPr>
            <a:spLocks noGrp="1" noRot="1" noChangeAspect="1" noChangeArrowheads="1" noTextEdit="1"/>
          </p:cNvSpPr>
          <p:nvPr>
            <p:ph type="sldImg"/>
          </p:nvPr>
        </p:nvSpPr>
        <p:spPr>
          <a:ln/>
        </p:spPr>
      </p:sp>
      <p:sp>
        <p:nvSpPr>
          <p:cNvPr id="27955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da-DK" smtClean="0"/>
          </a:p>
        </p:txBody>
      </p:sp>
    </p:spTree>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578"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00125" eaLnBrk="0" hangingPunct="0">
              <a:spcBef>
                <a:spcPct val="30000"/>
              </a:spcBef>
              <a:defRPr sz="1200">
                <a:solidFill>
                  <a:schemeClr val="tx1"/>
                </a:solidFill>
                <a:latin typeface="Arial" charset="0"/>
              </a:defRPr>
            </a:lvl1pPr>
            <a:lvl2pPr marL="742950" indent="-285750" defTabSz="1000125" eaLnBrk="0" hangingPunct="0">
              <a:spcBef>
                <a:spcPct val="30000"/>
              </a:spcBef>
              <a:defRPr sz="1200">
                <a:solidFill>
                  <a:schemeClr val="tx1"/>
                </a:solidFill>
                <a:latin typeface="Arial" charset="0"/>
              </a:defRPr>
            </a:lvl2pPr>
            <a:lvl3pPr marL="1143000" indent="-228600" defTabSz="1000125" eaLnBrk="0" hangingPunct="0">
              <a:spcBef>
                <a:spcPct val="30000"/>
              </a:spcBef>
              <a:defRPr sz="1200">
                <a:solidFill>
                  <a:schemeClr val="tx1"/>
                </a:solidFill>
                <a:latin typeface="Arial" charset="0"/>
              </a:defRPr>
            </a:lvl3pPr>
            <a:lvl4pPr marL="1600200" indent="-228600" defTabSz="1000125" eaLnBrk="0" hangingPunct="0">
              <a:spcBef>
                <a:spcPct val="30000"/>
              </a:spcBef>
              <a:defRPr sz="1200">
                <a:solidFill>
                  <a:schemeClr val="tx1"/>
                </a:solidFill>
                <a:latin typeface="Arial" charset="0"/>
              </a:defRPr>
            </a:lvl4pPr>
            <a:lvl5pPr marL="2057400" indent="-228600" defTabSz="1000125" eaLnBrk="0" hangingPunct="0">
              <a:spcBef>
                <a:spcPct val="30000"/>
              </a:spcBef>
              <a:defRPr sz="1200">
                <a:solidFill>
                  <a:schemeClr val="tx1"/>
                </a:solidFill>
                <a:latin typeface="Arial" charset="0"/>
              </a:defRPr>
            </a:lvl5pPr>
            <a:lvl6pPr marL="2514600" indent="-228600" defTabSz="1000125" eaLnBrk="0" fontAlgn="base" hangingPunct="0">
              <a:spcBef>
                <a:spcPct val="30000"/>
              </a:spcBef>
              <a:spcAft>
                <a:spcPct val="0"/>
              </a:spcAft>
              <a:defRPr sz="1200">
                <a:solidFill>
                  <a:schemeClr val="tx1"/>
                </a:solidFill>
                <a:latin typeface="Arial" charset="0"/>
              </a:defRPr>
            </a:lvl6pPr>
            <a:lvl7pPr marL="2971800" indent="-228600" defTabSz="1000125" eaLnBrk="0" fontAlgn="base" hangingPunct="0">
              <a:spcBef>
                <a:spcPct val="30000"/>
              </a:spcBef>
              <a:spcAft>
                <a:spcPct val="0"/>
              </a:spcAft>
              <a:defRPr sz="1200">
                <a:solidFill>
                  <a:schemeClr val="tx1"/>
                </a:solidFill>
                <a:latin typeface="Arial" charset="0"/>
              </a:defRPr>
            </a:lvl7pPr>
            <a:lvl8pPr marL="3429000" indent="-228600" defTabSz="1000125" eaLnBrk="0" fontAlgn="base" hangingPunct="0">
              <a:spcBef>
                <a:spcPct val="30000"/>
              </a:spcBef>
              <a:spcAft>
                <a:spcPct val="0"/>
              </a:spcAft>
              <a:defRPr sz="1200">
                <a:solidFill>
                  <a:schemeClr val="tx1"/>
                </a:solidFill>
                <a:latin typeface="Arial" charset="0"/>
              </a:defRPr>
            </a:lvl8pPr>
            <a:lvl9pPr marL="3886200" indent="-228600" defTabSz="1000125" eaLnBrk="0" fontAlgn="base" hangingPunct="0">
              <a:spcBef>
                <a:spcPct val="30000"/>
              </a:spcBef>
              <a:spcAft>
                <a:spcPct val="0"/>
              </a:spcAft>
              <a:defRPr sz="1200">
                <a:solidFill>
                  <a:schemeClr val="tx1"/>
                </a:solidFill>
                <a:latin typeface="Arial" charset="0"/>
              </a:defRPr>
            </a:lvl9pPr>
          </a:lstStyle>
          <a:p>
            <a:pPr eaLnBrk="1" hangingPunct="1">
              <a:spcBef>
                <a:spcPct val="0"/>
              </a:spcBef>
            </a:pPr>
            <a:r>
              <a:rPr lang="en-US" altLang="da-DK" sz="1300" smtClean="0"/>
              <a:t>Genetisk teori for naturlig selektion </a:t>
            </a:r>
          </a:p>
        </p:txBody>
      </p:sp>
      <p:sp>
        <p:nvSpPr>
          <p:cNvPr id="280579"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00125" eaLnBrk="0" hangingPunct="0">
              <a:spcBef>
                <a:spcPct val="30000"/>
              </a:spcBef>
              <a:defRPr sz="1200">
                <a:solidFill>
                  <a:schemeClr val="tx1"/>
                </a:solidFill>
                <a:latin typeface="Arial" charset="0"/>
              </a:defRPr>
            </a:lvl1pPr>
            <a:lvl2pPr marL="742950" indent="-285750" defTabSz="1000125" eaLnBrk="0" hangingPunct="0">
              <a:spcBef>
                <a:spcPct val="30000"/>
              </a:spcBef>
              <a:defRPr sz="1200">
                <a:solidFill>
                  <a:schemeClr val="tx1"/>
                </a:solidFill>
                <a:latin typeface="Arial" charset="0"/>
              </a:defRPr>
            </a:lvl2pPr>
            <a:lvl3pPr marL="1143000" indent="-228600" defTabSz="1000125" eaLnBrk="0" hangingPunct="0">
              <a:spcBef>
                <a:spcPct val="30000"/>
              </a:spcBef>
              <a:defRPr sz="1200">
                <a:solidFill>
                  <a:schemeClr val="tx1"/>
                </a:solidFill>
                <a:latin typeface="Arial" charset="0"/>
              </a:defRPr>
            </a:lvl3pPr>
            <a:lvl4pPr marL="1600200" indent="-228600" defTabSz="1000125" eaLnBrk="0" hangingPunct="0">
              <a:spcBef>
                <a:spcPct val="30000"/>
              </a:spcBef>
              <a:defRPr sz="1200">
                <a:solidFill>
                  <a:schemeClr val="tx1"/>
                </a:solidFill>
                <a:latin typeface="Arial" charset="0"/>
              </a:defRPr>
            </a:lvl4pPr>
            <a:lvl5pPr marL="2057400" indent="-228600" defTabSz="1000125" eaLnBrk="0" hangingPunct="0">
              <a:spcBef>
                <a:spcPct val="30000"/>
              </a:spcBef>
              <a:defRPr sz="1200">
                <a:solidFill>
                  <a:schemeClr val="tx1"/>
                </a:solidFill>
                <a:latin typeface="Arial" charset="0"/>
              </a:defRPr>
            </a:lvl5pPr>
            <a:lvl6pPr marL="2514600" indent="-228600" defTabSz="1000125" eaLnBrk="0" fontAlgn="base" hangingPunct="0">
              <a:spcBef>
                <a:spcPct val="30000"/>
              </a:spcBef>
              <a:spcAft>
                <a:spcPct val="0"/>
              </a:spcAft>
              <a:defRPr sz="1200">
                <a:solidFill>
                  <a:schemeClr val="tx1"/>
                </a:solidFill>
                <a:latin typeface="Arial" charset="0"/>
              </a:defRPr>
            </a:lvl6pPr>
            <a:lvl7pPr marL="2971800" indent="-228600" defTabSz="1000125" eaLnBrk="0" fontAlgn="base" hangingPunct="0">
              <a:spcBef>
                <a:spcPct val="30000"/>
              </a:spcBef>
              <a:spcAft>
                <a:spcPct val="0"/>
              </a:spcAft>
              <a:defRPr sz="1200">
                <a:solidFill>
                  <a:schemeClr val="tx1"/>
                </a:solidFill>
                <a:latin typeface="Arial" charset="0"/>
              </a:defRPr>
            </a:lvl7pPr>
            <a:lvl8pPr marL="3429000" indent="-228600" defTabSz="1000125" eaLnBrk="0" fontAlgn="base" hangingPunct="0">
              <a:spcBef>
                <a:spcPct val="30000"/>
              </a:spcBef>
              <a:spcAft>
                <a:spcPct val="0"/>
              </a:spcAft>
              <a:defRPr sz="1200">
                <a:solidFill>
                  <a:schemeClr val="tx1"/>
                </a:solidFill>
                <a:latin typeface="Arial" charset="0"/>
              </a:defRPr>
            </a:lvl8pPr>
            <a:lvl9pPr marL="3886200" indent="-228600" defTabSz="1000125" eaLnBrk="0" fontAlgn="base" hangingPunct="0">
              <a:spcBef>
                <a:spcPct val="30000"/>
              </a:spcBef>
              <a:spcAft>
                <a:spcPct val="0"/>
              </a:spcAft>
              <a:defRPr sz="1200">
                <a:solidFill>
                  <a:schemeClr val="tx1"/>
                </a:solidFill>
                <a:latin typeface="Arial" charset="0"/>
              </a:defRPr>
            </a:lvl9pPr>
          </a:lstStyle>
          <a:p>
            <a:pPr eaLnBrk="1" hangingPunct="1">
              <a:spcBef>
                <a:spcPct val="0"/>
              </a:spcBef>
            </a:pPr>
            <a:endParaRPr lang="en-US" altLang="da-DK" sz="1300" smtClean="0"/>
          </a:p>
        </p:txBody>
      </p:sp>
      <p:sp>
        <p:nvSpPr>
          <p:cNvPr id="28058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00125" eaLnBrk="0" hangingPunct="0">
              <a:spcBef>
                <a:spcPct val="30000"/>
              </a:spcBef>
              <a:defRPr sz="1200">
                <a:solidFill>
                  <a:schemeClr val="tx1"/>
                </a:solidFill>
                <a:latin typeface="Arial" charset="0"/>
              </a:defRPr>
            </a:lvl1pPr>
            <a:lvl2pPr marL="742950" indent="-285750" defTabSz="1000125" eaLnBrk="0" hangingPunct="0">
              <a:spcBef>
                <a:spcPct val="30000"/>
              </a:spcBef>
              <a:defRPr sz="1200">
                <a:solidFill>
                  <a:schemeClr val="tx1"/>
                </a:solidFill>
                <a:latin typeface="Arial" charset="0"/>
              </a:defRPr>
            </a:lvl2pPr>
            <a:lvl3pPr marL="1143000" indent="-228600" defTabSz="1000125" eaLnBrk="0" hangingPunct="0">
              <a:spcBef>
                <a:spcPct val="30000"/>
              </a:spcBef>
              <a:defRPr sz="1200">
                <a:solidFill>
                  <a:schemeClr val="tx1"/>
                </a:solidFill>
                <a:latin typeface="Arial" charset="0"/>
              </a:defRPr>
            </a:lvl3pPr>
            <a:lvl4pPr marL="1600200" indent="-228600" defTabSz="1000125" eaLnBrk="0" hangingPunct="0">
              <a:spcBef>
                <a:spcPct val="30000"/>
              </a:spcBef>
              <a:defRPr sz="1200">
                <a:solidFill>
                  <a:schemeClr val="tx1"/>
                </a:solidFill>
                <a:latin typeface="Arial" charset="0"/>
              </a:defRPr>
            </a:lvl4pPr>
            <a:lvl5pPr marL="2057400" indent="-228600" defTabSz="1000125" eaLnBrk="0" hangingPunct="0">
              <a:spcBef>
                <a:spcPct val="30000"/>
              </a:spcBef>
              <a:defRPr sz="1200">
                <a:solidFill>
                  <a:schemeClr val="tx1"/>
                </a:solidFill>
                <a:latin typeface="Arial" charset="0"/>
              </a:defRPr>
            </a:lvl5pPr>
            <a:lvl6pPr marL="2514600" indent="-228600" defTabSz="1000125" eaLnBrk="0" fontAlgn="base" hangingPunct="0">
              <a:spcBef>
                <a:spcPct val="30000"/>
              </a:spcBef>
              <a:spcAft>
                <a:spcPct val="0"/>
              </a:spcAft>
              <a:defRPr sz="1200">
                <a:solidFill>
                  <a:schemeClr val="tx1"/>
                </a:solidFill>
                <a:latin typeface="Arial" charset="0"/>
              </a:defRPr>
            </a:lvl6pPr>
            <a:lvl7pPr marL="2971800" indent="-228600" defTabSz="1000125" eaLnBrk="0" fontAlgn="base" hangingPunct="0">
              <a:spcBef>
                <a:spcPct val="30000"/>
              </a:spcBef>
              <a:spcAft>
                <a:spcPct val="0"/>
              </a:spcAft>
              <a:defRPr sz="1200">
                <a:solidFill>
                  <a:schemeClr val="tx1"/>
                </a:solidFill>
                <a:latin typeface="Arial" charset="0"/>
              </a:defRPr>
            </a:lvl7pPr>
            <a:lvl8pPr marL="3429000" indent="-228600" defTabSz="1000125" eaLnBrk="0" fontAlgn="base" hangingPunct="0">
              <a:spcBef>
                <a:spcPct val="30000"/>
              </a:spcBef>
              <a:spcAft>
                <a:spcPct val="0"/>
              </a:spcAft>
              <a:defRPr sz="1200">
                <a:solidFill>
                  <a:schemeClr val="tx1"/>
                </a:solidFill>
                <a:latin typeface="Arial" charset="0"/>
              </a:defRPr>
            </a:lvl8pPr>
            <a:lvl9pPr marL="3886200" indent="-228600" defTabSz="1000125" eaLnBrk="0" fontAlgn="base" hangingPunct="0">
              <a:spcBef>
                <a:spcPct val="30000"/>
              </a:spcBef>
              <a:spcAft>
                <a:spcPct val="0"/>
              </a:spcAft>
              <a:defRPr sz="1200">
                <a:solidFill>
                  <a:schemeClr val="tx1"/>
                </a:solidFill>
                <a:latin typeface="Arial" charset="0"/>
              </a:defRPr>
            </a:lvl9pPr>
          </a:lstStyle>
          <a:p>
            <a:pPr eaLnBrk="1" hangingPunct="1">
              <a:spcBef>
                <a:spcPct val="0"/>
              </a:spcBef>
            </a:pPr>
            <a:fld id="{1DAEB5DB-7515-4DBD-85BD-AB41F3DE8C0A}" type="slidenum">
              <a:rPr lang="en-US" altLang="da-DK" sz="1300" smtClean="0"/>
              <a:pPr eaLnBrk="1" hangingPunct="1">
                <a:spcBef>
                  <a:spcPct val="0"/>
                </a:spcBef>
              </a:pPr>
              <a:t>146</a:t>
            </a:fld>
            <a:endParaRPr lang="en-US" altLang="da-DK" sz="1300" smtClean="0"/>
          </a:p>
        </p:txBody>
      </p:sp>
      <p:sp>
        <p:nvSpPr>
          <p:cNvPr id="280581" name="Rectangle 2"/>
          <p:cNvSpPr>
            <a:spLocks noGrp="1" noRot="1" noChangeAspect="1" noChangeArrowheads="1" noTextEdit="1"/>
          </p:cNvSpPr>
          <p:nvPr>
            <p:ph type="sldImg"/>
          </p:nvPr>
        </p:nvSpPr>
        <p:spPr>
          <a:ln/>
        </p:spPr>
      </p:sp>
      <p:sp>
        <p:nvSpPr>
          <p:cNvPr id="28058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da-DK" smtClean="0"/>
          </a:p>
        </p:txBody>
      </p:sp>
    </p:spTree>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602"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00125" eaLnBrk="0" hangingPunct="0">
              <a:spcBef>
                <a:spcPct val="30000"/>
              </a:spcBef>
              <a:defRPr sz="1200">
                <a:solidFill>
                  <a:schemeClr val="tx1"/>
                </a:solidFill>
                <a:latin typeface="Arial" charset="0"/>
              </a:defRPr>
            </a:lvl1pPr>
            <a:lvl2pPr marL="742950" indent="-285750" defTabSz="1000125" eaLnBrk="0" hangingPunct="0">
              <a:spcBef>
                <a:spcPct val="30000"/>
              </a:spcBef>
              <a:defRPr sz="1200">
                <a:solidFill>
                  <a:schemeClr val="tx1"/>
                </a:solidFill>
                <a:latin typeface="Arial" charset="0"/>
              </a:defRPr>
            </a:lvl2pPr>
            <a:lvl3pPr marL="1143000" indent="-228600" defTabSz="1000125" eaLnBrk="0" hangingPunct="0">
              <a:spcBef>
                <a:spcPct val="30000"/>
              </a:spcBef>
              <a:defRPr sz="1200">
                <a:solidFill>
                  <a:schemeClr val="tx1"/>
                </a:solidFill>
                <a:latin typeface="Arial" charset="0"/>
              </a:defRPr>
            </a:lvl3pPr>
            <a:lvl4pPr marL="1600200" indent="-228600" defTabSz="1000125" eaLnBrk="0" hangingPunct="0">
              <a:spcBef>
                <a:spcPct val="30000"/>
              </a:spcBef>
              <a:defRPr sz="1200">
                <a:solidFill>
                  <a:schemeClr val="tx1"/>
                </a:solidFill>
                <a:latin typeface="Arial" charset="0"/>
              </a:defRPr>
            </a:lvl4pPr>
            <a:lvl5pPr marL="2057400" indent="-228600" defTabSz="1000125" eaLnBrk="0" hangingPunct="0">
              <a:spcBef>
                <a:spcPct val="30000"/>
              </a:spcBef>
              <a:defRPr sz="1200">
                <a:solidFill>
                  <a:schemeClr val="tx1"/>
                </a:solidFill>
                <a:latin typeface="Arial" charset="0"/>
              </a:defRPr>
            </a:lvl5pPr>
            <a:lvl6pPr marL="2514600" indent="-228600" defTabSz="1000125" eaLnBrk="0" fontAlgn="base" hangingPunct="0">
              <a:spcBef>
                <a:spcPct val="30000"/>
              </a:spcBef>
              <a:spcAft>
                <a:spcPct val="0"/>
              </a:spcAft>
              <a:defRPr sz="1200">
                <a:solidFill>
                  <a:schemeClr val="tx1"/>
                </a:solidFill>
                <a:latin typeface="Arial" charset="0"/>
              </a:defRPr>
            </a:lvl6pPr>
            <a:lvl7pPr marL="2971800" indent="-228600" defTabSz="1000125" eaLnBrk="0" fontAlgn="base" hangingPunct="0">
              <a:spcBef>
                <a:spcPct val="30000"/>
              </a:spcBef>
              <a:spcAft>
                <a:spcPct val="0"/>
              </a:spcAft>
              <a:defRPr sz="1200">
                <a:solidFill>
                  <a:schemeClr val="tx1"/>
                </a:solidFill>
                <a:latin typeface="Arial" charset="0"/>
              </a:defRPr>
            </a:lvl7pPr>
            <a:lvl8pPr marL="3429000" indent="-228600" defTabSz="1000125" eaLnBrk="0" fontAlgn="base" hangingPunct="0">
              <a:spcBef>
                <a:spcPct val="30000"/>
              </a:spcBef>
              <a:spcAft>
                <a:spcPct val="0"/>
              </a:spcAft>
              <a:defRPr sz="1200">
                <a:solidFill>
                  <a:schemeClr val="tx1"/>
                </a:solidFill>
                <a:latin typeface="Arial" charset="0"/>
              </a:defRPr>
            </a:lvl8pPr>
            <a:lvl9pPr marL="3886200" indent="-228600" defTabSz="1000125" eaLnBrk="0" fontAlgn="base" hangingPunct="0">
              <a:spcBef>
                <a:spcPct val="30000"/>
              </a:spcBef>
              <a:spcAft>
                <a:spcPct val="0"/>
              </a:spcAft>
              <a:defRPr sz="1200">
                <a:solidFill>
                  <a:schemeClr val="tx1"/>
                </a:solidFill>
                <a:latin typeface="Arial" charset="0"/>
              </a:defRPr>
            </a:lvl9pPr>
          </a:lstStyle>
          <a:p>
            <a:pPr eaLnBrk="1" hangingPunct="1">
              <a:spcBef>
                <a:spcPct val="0"/>
              </a:spcBef>
            </a:pPr>
            <a:r>
              <a:rPr lang="en-US" altLang="da-DK" sz="1300" smtClean="0"/>
              <a:t>Genetisk teori for naturlig selektion </a:t>
            </a:r>
          </a:p>
        </p:txBody>
      </p:sp>
      <p:sp>
        <p:nvSpPr>
          <p:cNvPr id="281603"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00125" eaLnBrk="0" hangingPunct="0">
              <a:spcBef>
                <a:spcPct val="30000"/>
              </a:spcBef>
              <a:defRPr sz="1200">
                <a:solidFill>
                  <a:schemeClr val="tx1"/>
                </a:solidFill>
                <a:latin typeface="Arial" charset="0"/>
              </a:defRPr>
            </a:lvl1pPr>
            <a:lvl2pPr marL="742950" indent="-285750" defTabSz="1000125" eaLnBrk="0" hangingPunct="0">
              <a:spcBef>
                <a:spcPct val="30000"/>
              </a:spcBef>
              <a:defRPr sz="1200">
                <a:solidFill>
                  <a:schemeClr val="tx1"/>
                </a:solidFill>
                <a:latin typeface="Arial" charset="0"/>
              </a:defRPr>
            </a:lvl2pPr>
            <a:lvl3pPr marL="1143000" indent="-228600" defTabSz="1000125" eaLnBrk="0" hangingPunct="0">
              <a:spcBef>
                <a:spcPct val="30000"/>
              </a:spcBef>
              <a:defRPr sz="1200">
                <a:solidFill>
                  <a:schemeClr val="tx1"/>
                </a:solidFill>
                <a:latin typeface="Arial" charset="0"/>
              </a:defRPr>
            </a:lvl3pPr>
            <a:lvl4pPr marL="1600200" indent="-228600" defTabSz="1000125" eaLnBrk="0" hangingPunct="0">
              <a:spcBef>
                <a:spcPct val="30000"/>
              </a:spcBef>
              <a:defRPr sz="1200">
                <a:solidFill>
                  <a:schemeClr val="tx1"/>
                </a:solidFill>
                <a:latin typeface="Arial" charset="0"/>
              </a:defRPr>
            </a:lvl4pPr>
            <a:lvl5pPr marL="2057400" indent="-228600" defTabSz="1000125" eaLnBrk="0" hangingPunct="0">
              <a:spcBef>
                <a:spcPct val="30000"/>
              </a:spcBef>
              <a:defRPr sz="1200">
                <a:solidFill>
                  <a:schemeClr val="tx1"/>
                </a:solidFill>
                <a:latin typeface="Arial" charset="0"/>
              </a:defRPr>
            </a:lvl5pPr>
            <a:lvl6pPr marL="2514600" indent="-228600" defTabSz="1000125" eaLnBrk="0" fontAlgn="base" hangingPunct="0">
              <a:spcBef>
                <a:spcPct val="30000"/>
              </a:spcBef>
              <a:spcAft>
                <a:spcPct val="0"/>
              </a:spcAft>
              <a:defRPr sz="1200">
                <a:solidFill>
                  <a:schemeClr val="tx1"/>
                </a:solidFill>
                <a:latin typeface="Arial" charset="0"/>
              </a:defRPr>
            </a:lvl6pPr>
            <a:lvl7pPr marL="2971800" indent="-228600" defTabSz="1000125" eaLnBrk="0" fontAlgn="base" hangingPunct="0">
              <a:spcBef>
                <a:spcPct val="30000"/>
              </a:spcBef>
              <a:spcAft>
                <a:spcPct val="0"/>
              </a:spcAft>
              <a:defRPr sz="1200">
                <a:solidFill>
                  <a:schemeClr val="tx1"/>
                </a:solidFill>
                <a:latin typeface="Arial" charset="0"/>
              </a:defRPr>
            </a:lvl7pPr>
            <a:lvl8pPr marL="3429000" indent="-228600" defTabSz="1000125" eaLnBrk="0" fontAlgn="base" hangingPunct="0">
              <a:spcBef>
                <a:spcPct val="30000"/>
              </a:spcBef>
              <a:spcAft>
                <a:spcPct val="0"/>
              </a:spcAft>
              <a:defRPr sz="1200">
                <a:solidFill>
                  <a:schemeClr val="tx1"/>
                </a:solidFill>
                <a:latin typeface="Arial" charset="0"/>
              </a:defRPr>
            </a:lvl8pPr>
            <a:lvl9pPr marL="3886200" indent="-228600" defTabSz="1000125" eaLnBrk="0" fontAlgn="base" hangingPunct="0">
              <a:spcBef>
                <a:spcPct val="30000"/>
              </a:spcBef>
              <a:spcAft>
                <a:spcPct val="0"/>
              </a:spcAft>
              <a:defRPr sz="1200">
                <a:solidFill>
                  <a:schemeClr val="tx1"/>
                </a:solidFill>
                <a:latin typeface="Arial" charset="0"/>
              </a:defRPr>
            </a:lvl9pPr>
          </a:lstStyle>
          <a:p>
            <a:pPr eaLnBrk="1" hangingPunct="1">
              <a:spcBef>
                <a:spcPct val="0"/>
              </a:spcBef>
            </a:pPr>
            <a:endParaRPr lang="en-US" altLang="da-DK" sz="1300" smtClean="0"/>
          </a:p>
        </p:txBody>
      </p:sp>
      <p:sp>
        <p:nvSpPr>
          <p:cNvPr id="28160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00125" eaLnBrk="0" hangingPunct="0">
              <a:spcBef>
                <a:spcPct val="30000"/>
              </a:spcBef>
              <a:defRPr sz="1200">
                <a:solidFill>
                  <a:schemeClr val="tx1"/>
                </a:solidFill>
                <a:latin typeface="Arial" charset="0"/>
              </a:defRPr>
            </a:lvl1pPr>
            <a:lvl2pPr marL="742950" indent="-285750" defTabSz="1000125" eaLnBrk="0" hangingPunct="0">
              <a:spcBef>
                <a:spcPct val="30000"/>
              </a:spcBef>
              <a:defRPr sz="1200">
                <a:solidFill>
                  <a:schemeClr val="tx1"/>
                </a:solidFill>
                <a:latin typeface="Arial" charset="0"/>
              </a:defRPr>
            </a:lvl2pPr>
            <a:lvl3pPr marL="1143000" indent="-228600" defTabSz="1000125" eaLnBrk="0" hangingPunct="0">
              <a:spcBef>
                <a:spcPct val="30000"/>
              </a:spcBef>
              <a:defRPr sz="1200">
                <a:solidFill>
                  <a:schemeClr val="tx1"/>
                </a:solidFill>
                <a:latin typeface="Arial" charset="0"/>
              </a:defRPr>
            </a:lvl3pPr>
            <a:lvl4pPr marL="1600200" indent="-228600" defTabSz="1000125" eaLnBrk="0" hangingPunct="0">
              <a:spcBef>
                <a:spcPct val="30000"/>
              </a:spcBef>
              <a:defRPr sz="1200">
                <a:solidFill>
                  <a:schemeClr val="tx1"/>
                </a:solidFill>
                <a:latin typeface="Arial" charset="0"/>
              </a:defRPr>
            </a:lvl4pPr>
            <a:lvl5pPr marL="2057400" indent="-228600" defTabSz="1000125" eaLnBrk="0" hangingPunct="0">
              <a:spcBef>
                <a:spcPct val="30000"/>
              </a:spcBef>
              <a:defRPr sz="1200">
                <a:solidFill>
                  <a:schemeClr val="tx1"/>
                </a:solidFill>
                <a:latin typeface="Arial" charset="0"/>
              </a:defRPr>
            </a:lvl5pPr>
            <a:lvl6pPr marL="2514600" indent="-228600" defTabSz="1000125" eaLnBrk="0" fontAlgn="base" hangingPunct="0">
              <a:spcBef>
                <a:spcPct val="30000"/>
              </a:spcBef>
              <a:spcAft>
                <a:spcPct val="0"/>
              </a:spcAft>
              <a:defRPr sz="1200">
                <a:solidFill>
                  <a:schemeClr val="tx1"/>
                </a:solidFill>
                <a:latin typeface="Arial" charset="0"/>
              </a:defRPr>
            </a:lvl6pPr>
            <a:lvl7pPr marL="2971800" indent="-228600" defTabSz="1000125" eaLnBrk="0" fontAlgn="base" hangingPunct="0">
              <a:spcBef>
                <a:spcPct val="30000"/>
              </a:spcBef>
              <a:spcAft>
                <a:spcPct val="0"/>
              </a:spcAft>
              <a:defRPr sz="1200">
                <a:solidFill>
                  <a:schemeClr val="tx1"/>
                </a:solidFill>
                <a:latin typeface="Arial" charset="0"/>
              </a:defRPr>
            </a:lvl7pPr>
            <a:lvl8pPr marL="3429000" indent="-228600" defTabSz="1000125" eaLnBrk="0" fontAlgn="base" hangingPunct="0">
              <a:spcBef>
                <a:spcPct val="30000"/>
              </a:spcBef>
              <a:spcAft>
                <a:spcPct val="0"/>
              </a:spcAft>
              <a:defRPr sz="1200">
                <a:solidFill>
                  <a:schemeClr val="tx1"/>
                </a:solidFill>
                <a:latin typeface="Arial" charset="0"/>
              </a:defRPr>
            </a:lvl8pPr>
            <a:lvl9pPr marL="3886200" indent="-228600" defTabSz="1000125" eaLnBrk="0" fontAlgn="base" hangingPunct="0">
              <a:spcBef>
                <a:spcPct val="30000"/>
              </a:spcBef>
              <a:spcAft>
                <a:spcPct val="0"/>
              </a:spcAft>
              <a:defRPr sz="1200">
                <a:solidFill>
                  <a:schemeClr val="tx1"/>
                </a:solidFill>
                <a:latin typeface="Arial" charset="0"/>
              </a:defRPr>
            </a:lvl9pPr>
          </a:lstStyle>
          <a:p>
            <a:pPr eaLnBrk="1" hangingPunct="1">
              <a:spcBef>
                <a:spcPct val="0"/>
              </a:spcBef>
            </a:pPr>
            <a:fld id="{77D6207F-1375-4CD4-BD14-B1058C59BE45}" type="slidenum">
              <a:rPr lang="en-US" altLang="da-DK" sz="1300" smtClean="0"/>
              <a:pPr eaLnBrk="1" hangingPunct="1">
                <a:spcBef>
                  <a:spcPct val="0"/>
                </a:spcBef>
              </a:pPr>
              <a:t>147</a:t>
            </a:fld>
            <a:endParaRPr lang="en-US" altLang="da-DK" sz="1300" smtClean="0"/>
          </a:p>
        </p:txBody>
      </p:sp>
      <p:sp>
        <p:nvSpPr>
          <p:cNvPr id="281605" name="Rectangle 2"/>
          <p:cNvSpPr>
            <a:spLocks noGrp="1" noRot="1" noChangeAspect="1" noChangeArrowheads="1" noTextEdit="1"/>
          </p:cNvSpPr>
          <p:nvPr>
            <p:ph type="sldImg"/>
          </p:nvPr>
        </p:nvSpPr>
        <p:spPr>
          <a:ln/>
        </p:spPr>
      </p:sp>
      <p:sp>
        <p:nvSpPr>
          <p:cNvPr id="28160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da-DK" smtClean="0"/>
          </a:p>
        </p:txBody>
      </p:sp>
    </p:spTree>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pPr>
              <a:defRPr/>
            </a:pPr>
            <a:r>
              <a:rPr lang="en-US" smtClean="0"/>
              <a:t>Genetisk teori for naturlig selektion </a:t>
            </a: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A7D93B98-5947-4282-8E8B-BE9944992335}" type="slidenum">
              <a:rPr lang="en-US" altLang="da-DK" smtClean="0"/>
              <a:pPr>
                <a:defRPr/>
              </a:pPr>
              <a:t>148</a:t>
            </a:fld>
            <a:endParaRPr lang="en-US" altLang="da-DK"/>
          </a:p>
        </p:txBody>
      </p:sp>
    </p:spTree>
    <p:extLst>
      <p:ext uri="{BB962C8B-B14F-4D97-AF65-F5344CB8AC3E}">
        <p14:creationId xmlns:p14="http://schemas.microsoft.com/office/powerpoint/2010/main" val="2528154377"/>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pPr>
              <a:defRPr/>
            </a:pPr>
            <a:r>
              <a:rPr lang="en-US" smtClean="0"/>
              <a:t>Genetisk teori for naturlig selektion </a:t>
            </a: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A7D93B98-5947-4282-8E8B-BE9944992335}" type="slidenum">
              <a:rPr lang="en-US" altLang="da-DK" smtClean="0"/>
              <a:pPr>
                <a:defRPr/>
              </a:pPr>
              <a:t>149</a:t>
            </a:fld>
            <a:endParaRPr lang="en-US" altLang="da-DK"/>
          </a:p>
        </p:txBody>
      </p:sp>
    </p:spTree>
    <p:extLst>
      <p:ext uri="{BB962C8B-B14F-4D97-AF65-F5344CB8AC3E}">
        <p14:creationId xmlns:p14="http://schemas.microsoft.com/office/powerpoint/2010/main" val="6917637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00125" eaLnBrk="0" hangingPunct="0">
              <a:spcBef>
                <a:spcPct val="30000"/>
              </a:spcBef>
              <a:defRPr sz="1200">
                <a:solidFill>
                  <a:schemeClr val="tx1"/>
                </a:solidFill>
                <a:latin typeface="Arial" charset="0"/>
              </a:defRPr>
            </a:lvl1pPr>
            <a:lvl2pPr marL="742950" indent="-285750" defTabSz="1000125" eaLnBrk="0" hangingPunct="0">
              <a:spcBef>
                <a:spcPct val="30000"/>
              </a:spcBef>
              <a:defRPr sz="1200">
                <a:solidFill>
                  <a:schemeClr val="tx1"/>
                </a:solidFill>
                <a:latin typeface="Arial" charset="0"/>
              </a:defRPr>
            </a:lvl2pPr>
            <a:lvl3pPr marL="1143000" indent="-228600" defTabSz="1000125" eaLnBrk="0" hangingPunct="0">
              <a:spcBef>
                <a:spcPct val="30000"/>
              </a:spcBef>
              <a:defRPr sz="1200">
                <a:solidFill>
                  <a:schemeClr val="tx1"/>
                </a:solidFill>
                <a:latin typeface="Arial" charset="0"/>
              </a:defRPr>
            </a:lvl3pPr>
            <a:lvl4pPr marL="1600200" indent="-228600" defTabSz="1000125" eaLnBrk="0" hangingPunct="0">
              <a:spcBef>
                <a:spcPct val="30000"/>
              </a:spcBef>
              <a:defRPr sz="1200">
                <a:solidFill>
                  <a:schemeClr val="tx1"/>
                </a:solidFill>
                <a:latin typeface="Arial" charset="0"/>
              </a:defRPr>
            </a:lvl4pPr>
            <a:lvl5pPr marL="2057400" indent="-228600" defTabSz="1000125" eaLnBrk="0" hangingPunct="0">
              <a:spcBef>
                <a:spcPct val="30000"/>
              </a:spcBef>
              <a:defRPr sz="1200">
                <a:solidFill>
                  <a:schemeClr val="tx1"/>
                </a:solidFill>
                <a:latin typeface="Arial" charset="0"/>
              </a:defRPr>
            </a:lvl5pPr>
            <a:lvl6pPr marL="2514600" indent="-228600" defTabSz="1000125" eaLnBrk="0" fontAlgn="base" hangingPunct="0">
              <a:spcBef>
                <a:spcPct val="30000"/>
              </a:spcBef>
              <a:spcAft>
                <a:spcPct val="0"/>
              </a:spcAft>
              <a:defRPr sz="1200">
                <a:solidFill>
                  <a:schemeClr val="tx1"/>
                </a:solidFill>
                <a:latin typeface="Arial" charset="0"/>
              </a:defRPr>
            </a:lvl6pPr>
            <a:lvl7pPr marL="2971800" indent="-228600" defTabSz="1000125" eaLnBrk="0" fontAlgn="base" hangingPunct="0">
              <a:spcBef>
                <a:spcPct val="30000"/>
              </a:spcBef>
              <a:spcAft>
                <a:spcPct val="0"/>
              </a:spcAft>
              <a:defRPr sz="1200">
                <a:solidFill>
                  <a:schemeClr val="tx1"/>
                </a:solidFill>
                <a:latin typeface="Arial" charset="0"/>
              </a:defRPr>
            </a:lvl7pPr>
            <a:lvl8pPr marL="3429000" indent="-228600" defTabSz="1000125" eaLnBrk="0" fontAlgn="base" hangingPunct="0">
              <a:spcBef>
                <a:spcPct val="30000"/>
              </a:spcBef>
              <a:spcAft>
                <a:spcPct val="0"/>
              </a:spcAft>
              <a:defRPr sz="1200">
                <a:solidFill>
                  <a:schemeClr val="tx1"/>
                </a:solidFill>
                <a:latin typeface="Arial" charset="0"/>
              </a:defRPr>
            </a:lvl8pPr>
            <a:lvl9pPr marL="3886200" indent="-228600" defTabSz="1000125" eaLnBrk="0" fontAlgn="base" hangingPunct="0">
              <a:spcBef>
                <a:spcPct val="30000"/>
              </a:spcBef>
              <a:spcAft>
                <a:spcPct val="0"/>
              </a:spcAft>
              <a:defRPr sz="1200">
                <a:solidFill>
                  <a:schemeClr val="tx1"/>
                </a:solidFill>
                <a:latin typeface="Arial" charset="0"/>
              </a:defRPr>
            </a:lvl9pPr>
          </a:lstStyle>
          <a:p>
            <a:pPr eaLnBrk="1" hangingPunct="1">
              <a:spcBef>
                <a:spcPct val="0"/>
              </a:spcBef>
            </a:pPr>
            <a:r>
              <a:rPr lang="en-US" altLang="da-DK" sz="1300" smtClean="0"/>
              <a:t>Genetisk teori for naturlig selektion </a:t>
            </a:r>
          </a:p>
        </p:txBody>
      </p:sp>
      <p:sp>
        <p:nvSpPr>
          <p:cNvPr id="177155"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00125" eaLnBrk="0" hangingPunct="0">
              <a:spcBef>
                <a:spcPct val="30000"/>
              </a:spcBef>
              <a:defRPr sz="1200">
                <a:solidFill>
                  <a:schemeClr val="tx1"/>
                </a:solidFill>
                <a:latin typeface="Arial" charset="0"/>
              </a:defRPr>
            </a:lvl1pPr>
            <a:lvl2pPr marL="742950" indent="-285750" defTabSz="1000125" eaLnBrk="0" hangingPunct="0">
              <a:spcBef>
                <a:spcPct val="30000"/>
              </a:spcBef>
              <a:defRPr sz="1200">
                <a:solidFill>
                  <a:schemeClr val="tx1"/>
                </a:solidFill>
                <a:latin typeface="Arial" charset="0"/>
              </a:defRPr>
            </a:lvl2pPr>
            <a:lvl3pPr marL="1143000" indent="-228600" defTabSz="1000125" eaLnBrk="0" hangingPunct="0">
              <a:spcBef>
                <a:spcPct val="30000"/>
              </a:spcBef>
              <a:defRPr sz="1200">
                <a:solidFill>
                  <a:schemeClr val="tx1"/>
                </a:solidFill>
                <a:latin typeface="Arial" charset="0"/>
              </a:defRPr>
            </a:lvl3pPr>
            <a:lvl4pPr marL="1600200" indent="-228600" defTabSz="1000125" eaLnBrk="0" hangingPunct="0">
              <a:spcBef>
                <a:spcPct val="30000"/>
              </a:spcBef>
              <a:defRPr sz="1200">
                <a:solidFill>
                  <a:schemeClr val="tx1"/>
                </a:solidFill>
                <a:latin typeface="Arial" charset="0"/>
              </a:defRPr>
            </a:lvl4pPr>
            <a:lvl5pPr marL="2057400" indent="-228600" defTabSz="1000125" eaLnBrk="0" hangingPunct="0">
              <a:spcBef>
                <a:spcPct val="30000"/>
              </a:spcBef>
              <a:defRPr sz="1200">
                <a:solidFill>
                  <a:schemeClr val="tx1"/>
                </a:solidFill>
                <a:latin typeface="Arial" charset="0"/>
              </a:defRPr>
            </a:lvl5pPr>
            <a:lvl6pPr marL="2514600" indent="-228600" defTabSz="1000125" eaLnBrk="0" fontAlgn="base" hangingPunct="0">
              <a:spcBef>
                <a:spcPct val="30000"/>
              </a:spcBef>
              <a:spcAft>
                <a:spcPct val="0"/>
              </a:spcAft>
              <a:defRPr sz="1200">
                <a:solidFill>
                  <a:schemeClr val="tx1"/>
                </a:solidFill>
                <a:latin typeface="Arial" charset="0"/>
              </a:defRPr>
            </a:lvl6pPr>
            <a:lvl7pPr marL="2971800" indent="-228600" defTabSz="1000125" eaLnBrk="0" fontAlgn="base" hangingPunct="0">
              <a:spcBef>
                <a:spcPct val="30000"/>
              </a:spcBef>
              <a:spcAft>
                <a:spcPct val="0"/>
              </a:spcAft>
              <a:defRPr sz="1200">
                <a:solidFill>
                  <a:schemeClr val="tx1"/>
                </a:solidFill>
                <a:latin typeface="Arial" charset="0"/>
              </a:defRPr>
            </a:lvl7pPr>
            <a:lvl8pPr marL="3429000" indent="-228600" defTabSz="1000125" eaLnBrk="0" fontAlgn="base" hangingPunct="0">
              <a:spcBef>
                <a:spcPct val="30000"/>
              </a:spcBef>
              <a:spcAft>
                <a:spcPct val="0"/>
              </a:spcAft>
              <a:defRPr sz="1200">
                <a:solidFill>
                  <a:schemeClr val="tx1"/>
                </a:solidFill>
                <a:latin typeface="Arial" charset="0"/>
              </a:defRPr>
            </a:lvl8pPr>
            <a:lvl9pPr marL="3886200" indent="-228600" defTabSz="1000125" eaLnBrk="0" fontAlgn="base" hangingPunct="0">
              <a:spcBef>
                <a:spcPct val="30000"/>
              </a:spcBef>
              <a:spcAft>
                <a:spcPct val="0"/>
              </a:spcAft>
              <a:defRPr sz="1200">
                <a:solidFill>
                  <a:schemeClr val="tx1"/>
                </a:solidFill>
                <a:latin typeface="Arial" charset="0"/>
              </a:defRPr>
            </a:lvl9pPr>
          </a:lstStyle>
          <a:p>
            <a:pPr eaLnBrk="1" hangingPunct="1">
              <a:spcBef>
                <a:spcPct val="0"/>
              </a:spcBef>
            </a:pPr>
            <a:endParaRPr lang="en-US" altLang="da-DK" sz="1300" smtClean="0"/>
          </a:p>
        </p:txBody>
      </p:sp>
      <p:sp>
        <p:nvSpPr>
          <p:cNvPr id="17715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00125" eaLnBrk="0" hangingPunct="0">
              <a:spcBef>
                <a:spcPct val="30000"/>
              </a:spcBef>
              <a:defRPr sz="1200">
                <a:solidFill>
                  <a:schemeClr val="tx1"/>
                </a:solidFill>
                <a:latin typeface="Arial" charset="0"/>
              </a:defRPr>
            </a:lvl1pPr>
            <a:lvl2pPr marL="742950" indent="-285750" defTabSz="1000125" eaLnBrk="0" hangingPunct="0">
              <a:spcBef>
                <a:spcPct val="30000"/>
              </a:spcBef>
              <a:defRPr sz="1200">
                <a:solidFill>
                  <a:schemeClr val="tx1"/>
                </a:solidFill>
                <a:latin typeface="Arial" charset="0"/>
              </a:defRPr>
            </a:lvl2pPr>
            <a:lvl3pPr marL="1143000" indent="-228600" defTabSz="1000125" eaLnBrk="0" hangingPunct="0">
              <a:spcBef>
                <a:spcPct val="30000"/>
              </a:spcBef>
              <a:defRPr sz="1200">
                <a:solidFill>
                  <a:schemeClr val="tx1"/>
                </a:solidFill>
                <a:latin typeface="Arial" charset="0"/>
              </a:defRPr>
            </a:lvl3pPr>
            <a:lvl4pPr marL="1600200" indent="-228600" defTabSz="1000125" eaLnBrk="0" hangingPunct="0">
              <a:spcBef>
                <a:spcPct val="30000"/>
              </a:spcBef>
              <a:defRPr sz="1200">
                <a:solidFill>
                  <a:schemeClr val="tx1"/>
                </a:solidFill>
                <a:latin typeface="Arial" charset="0"/>
              </a:defRPr>
            </a:lvl4pPr>
            <a:lvl5pPr marL="2057400" indent="-228600" defTabSz="1000125" eaLnBrk="0" hangingPunct="0">
              <a:spcBef>
                <a:spcPct val="30000"/>
              </a:spcBef>
              <a:defRPr sz="1200">
                <a:solidFill>
                  <a:schemeClr val="tx1"/>
                </a:solidFill>
                <a:latin typeface="Arial" charset="0"/>
              </a:defRPr>
            </a:lvl5pPr>
            <a:lvl6pPr marL="2514600" indent="-228600" defTabSz="1000125" eaLnBrk="0" fontAlgn="base" hangingPunct="0">
              <a:spcBef>
                <a:spcPct val="30000"/>
              </a:spcBef>
              <a:spcAft>
                <a:spcPct val="0"/>
              </a:spcAft>
              <a:defRPr sz="1200">
                <a:solidFill>
                  <a:schemeClr val="tx1"/>
                </a:solidFill>
                <a:latin typeface="Arial" charset="0"/>
              </a:defRPr>
            </a:lvl6pPr>
            <a:lvl7pPr marL="2971800" indent="-228600" defTabSz="1000125" eaLnBrk="0" fontAlgn="base" hangingPunct="0">
              <a:spcBef>
                <a:spcPct val="30000"/>
              </a:spcBef>
              <a:spcAft>
                <a:spcPct val="0"/>
              </a:spcAft>
              <a:defRPr sz="1200">
                <a:solidFill>
                  <a:schemeClr val="tx1"/>
                </a:solidFill>
                <a:latin typeface="Arial" charset="0"/>
              </a:defRPr>
            </a:lvl7pPr>
            <a:lvl8pPr marL="3429000" indent="-228600" defTabSz="1000125" eaLnBrk="0" fontAlgn="base" hangingPunct="0">
              <a:spcBef>
                <a:spcPct val="30000"/>
              </a:spcBef>
              <a:spcAft>
                <a:spcPct val="0"/>
              </a:spcAft>
              <a:defRPr sz="1200">
                <a:solidFill>
                  <a:schemeClr val="tx1"/>
                </a:solidFill>
                <a:latin typeface="Arial" charset="0"/>
              </a:defRPr>
            </a:lvl8pPr>
            <a:lvl9pPr marL="3886200" indent="-228600" defTabSz="1000125" eaLnBrk="0" fontAlgn="base" hangingPunct="0">
              <a:spcBef>
                <a:spcPct val="30000"/>
              </a:spcBef>
              <a:spcAft>
                <a:spcPct val="0"/>
              </a:spcAft>
              <a:defRPr sz="1200">
                <a:solidFill>
                  <a:schemeClr val="tx1"/>
                </a:solidFill>
                <a:latin typeface="Arial" charset="0"/>
              </a:defRPr>
            </a:lvl9pPr>
          </a:lstStyle>
          <a:p>
            <a:pPr eaLnBrk="1" hangingPunct="1">
              <a:spcBef>
                <a:spcPct val="0"/>
              </a:spcBef>
            </a:pPr>
            <a:fld id="{2B9A0A56-EAEC-416A-A600-E73F77E9F6D6}" type="slidenum">
              <a:rPr lang="en-US" altLang="da-DK" sz="1300" smtClean="0"/>
              <a:pPr eaLnBrk="1" hangingPunct="1">
                <a:spcBef>
                  <a:spcPct val="0"/>
                </a:spcBef>
              </a:pPr>
              <a:t>15</a:t>
            </a:fld>
            <a:endParaRPr lang="en-US" altLang="da-DK" sz="1300" smtClean="0"/>
          </a:p>
        </p:txBody>
      </p:sp>
      <p:sp>
        <p:nvSpPr>
          <p:cNvPr id="177157" name="Rectangle 2"/>
          <p:cNvSpPr>
            <a:spLocks noGrp="1" noRot="1" noChangeAspect="1" noChangeArrowheads="1" noTextEdit="1"/>
          </p:cNvSpPr>
          <p:nvPr>
            <p:ph type="sldImg"/>
          </p:nvPr>
        </p:nvSpPr>
        <p:spPr>
          <a:ln/>
        </p:spPr>
      </p:sp>
      <p:sp>
        <p:nvSpPr>
          <p:cNvPr id="17715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da-DK" smtClean="0"/>
          </a:p>
        </p:txBody>
      </p:sp>
    </p:spTree>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pPr>
              <a:defRPr/>
            </a:pPr>
            <a:r>
              <a:rPr lang="en-US" smtClean="0"/>
              <a:t>Genetisk teori for naturlig selektion </a:t>
            </a: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A7D93B98-5947-4282-8E8B-BE9944992335}" type="slidenum">
              <a:rPr lang="en-US" altLang="da-DK" smtClean="0"/>
              <a:pPr>
                <a:defRPr/>
              </a:pPr>
              <a:t>150</a:t>
            </a:fld>
            <a:endParaRPr lang="en-US" altLang="da-DK"/>
          </a:p>
        </p:txBody>
      </p:sp>
    </p:spTree>
    <p:extLst>
      <p:ext uri="{BB962C8B-B14F-4D97-AF65-F5344CB8AC3E}">
        <p14:creationId xmlns:p14="http://schemas.microsoft.com/office/powerpoint/2010/main" val="2732592626"/>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pPr>
              <a:defRPr/>
            </a:pPr>
            <a:r>
              <a:rPr lang="en-US" smtClean="0"/>
              <a:t>Genetisk teori for naturlig selektion </a:t>
            </a: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A7D93B98-5947-4282-8E8B-BE9944992335}" type="slidenum">
              <a:rPr lang="en-US" altLang="da-DK" smtClean="0"/>
              <a:pPr>
                <a:defRPr/>
              </a:pPr>
              <a:t>151</a:t>
            </a:fld>
            <a:endParaRPr lang="en-US" altLang="da-DK"/>
          </a:p>
        </p:txBody>
      </p:sp>
    </p:spTree>
    <p:extLst>
      <p:ext uri="{BB962C8B-B14F-4D97-AF65-F5344CB8AC3E}">
        <p14:creationId xmlns:p14="http://schemas.microsoft.com/office/powerpoint/2010/main" val="3856856531"/>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626"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00125" eaLnBrk="0" hangingPunct="0">
              <a:spcBef>
                <a:spcPct val="30000"/>
              </a:spcBef>
              <a:defRPr sz="1200">
                <a:solidFill>
                  <a:schemeClr val="tx1"/>
                </a:solidFill>
                <a:latin typeface="Arial" charset="0"/>
              </a:defRPr>
            </a:lvl1pPr>
            <a:lvl2pPr marL="742950" indent="-285750" defTabSz="1000125" eaLnBrk="0" hangingPunct="0">
              <a:spcBef>
                <a:spcPct val="30000"/>
              </a:spcBef>
              <a:defRPr sz="1200">
                <a:solidFill>
                  <a:schemeClr val="tx1"/>
                </a:solidFill>
                <a:latin typeface="Arial" charset="0"/>
              </a:defRPr>
            </a:lvl2pPr>
            <a:lvl3pPr marL="1143000" indent="-228600" defTabSz="1000125" eaLnBrk="0" hangingPunct="0">
              <a:spcBef>
                <a:spcPct val="30000"/>
              </a:spcBef>
              <a:defRPr sz="1200">
                <a:solidFill>
                  <a:schemeClr val="tx1"/>
                </a:solidFill>
                <a:latin typeface="Arial" charset="0"/>
              </a:defRPr>
            </a:lvl3pPr>
            <a:lvl4pPr marL="1600200" indent="-228600" defTabSz="1000125" eaLnBrk="0" hangingPunct="0">
              <a:spcBef>
                <a:spcPct val="30000"/>
              </a:spcBef>
              <a:defRPr sz="1200">
                <a:solidFill>
                  <a:schemeClr val="tx1"/>
                </a:solidFill>
                <a:latin typeface="Arial" charset="0"/>
              </a:defRPr>
            </a:lvl4pPr>
            <a:lvl5pPr marL="2057400" indent="-228600" defTabSz="1000125" eaLnBrk="0" hangingPunct="0">
              <a:spcBef>
                <a:spcPct val="30000"/>
              </a:spcBef>
              <a:defRPr sz="1200">
                <a:solidFill>
                  <a:schemeClr val="tx1"/>
                </a:solidFill>
                <a:latin typeface="Arial" charset="0"/>
              </a:defRPr>
            </a:lvl5pPr>
            <a:lvl6pPr marL="2514600" indent="-228600" defTabSz="1000125" eaLnBrk="0" fontAlgn="base" hangingPunct="0">
              <a:spcBef>
                <a:spcPct val="30000"/>
              </a:spcBef>
              <a:spcAft>
                <a:spcPct val="0"/>
              </a:spcAft>
              <a:defRPr sz="1200">
                <a:solidFill>
                  <a:schemeClr val="tx1"/>
                </a:solidFill>
                <a:latin typeface="Arial" charset="0"/>
              </a:defRPr>
            </a:lvl6pPr>
            <a:lvl7pPr marL="2971800" indent="-228600" defTabSz="1000125" eaLnBrk="0" fontAlgn="base" hangingPunct="0">
              <a:spcBef>
                <a:spcPct val="30000"/>
              </a:spcBef>
              <a:spcAft>
                <a:spcPct val="0"/>
              </a:spcAft>
              <a:defRPr sz="1200">
                <a:solidFill>
                  <a:schemeClr val="tx1"/>
                </a:solidFill>
                <a:latin typeface="Arial" charset="0"/>
              </a:defRPr>
            </a:lvl7pPr>
            <a:lvl8pPr marL="3429000" indent="-228600" defTabSz="1000125" eaLnBrk="0" fontAlgn="base" hangingPunct="0">
              <a:spcBef>
                <a:spcPct val="30000"/>
              </a:spcBef>
              <a:spcAft>
                <a:spcPct val="0"/>
              </a:spcAft>
              <a:defRPr sz="1200">
                <a:solidFill>
                  <a:schemeClr val="tx1"/>
                </a:solidFill>
                <a:latin typeface="Arial" charset="0"/>
              </a:defRPr>
            </a:lvl8pPr>
            <a:lvl9pPr marL="3886200" indent="-228600" defTabSz="1000125" eaLnBrk="0" fontAlgn="base" hangingPunct="0">
              <a:spcBef>
                <a:spcPct val="30000"/>
              </a:spcBef>
              <a:spcAft>
                <a:spcPct val="0"/>
              </a:spcAft>
              <a:defRPr sz="1200">
                <a:solidFill>
                  <a:schemeClr val="tx1"/>
                </a:solidFill>
                <a:latin typeface="Arial" charset="0"/>
              </a:defRPr>
            </a:lvl9pPr>
          </a:lstStyle>
          <a:p>
            <a:pPr eaLnBrk="1" hangingPunct="1">
              <a:spcBef>
                <a:spcPct val="0"/>
              </a:spcBef>
            </a:pPr>
            <a:r>
              <a:rPr lang="en-US" altLang="da-DK" sz="1300" smtClean="0"/>
              <a:t>Genetisk teori for naturlig selektion </a:t>
            </a:r>
          </a:p>
        </p:txBody>
      </p:sp>
      <p:sp>
        <p:nvSpPr>
          <p:cNvPr id="282627"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00125" eaLnBrk="0" hangingPunct="0">
              <a:spcBef>
                <a:spcPct val="30000"/>
              </a:spcBef>
              <a:defRPr sz="1200">
                <a:solidFill>
                  <a:schemeClr val="tx1"/>
                </a:solidFill>
                <a:latin typeface="Arial" charset="0"/>
              </a:defRPr>
            </a:lvl1pPr>
            <a:lvl2pPr marL="742950" indent="-285750" defTabSz="1000125" eaLnBrk="0" hangingPunct="0">
              <a:spcBef>
                <a:spcPct val="30000"/>
              </a:spcBef>
              <a:defRPr sz="1200">
                <a:solidFill>
                  <a:schemeClr val="tx1"/>
                </a:solidFill>
                <a:latin typeface="Arial" charset="0"/>
              </a:defRPr>
            </a:lvl2pPr>
            <a:lvl3pPr marL="1143000" indent="-228600" defTabSz="1000125" eaLnBrk="0" hangingPunct="0">
              <a:spcBef>
                <a:spcPct val="30000"/>
              </a:spcBef>
              <a:defRPr sz="1200">
                <a:solidFill>
                  <a:schemeClr val="tx1"/>
                </a:solidFill>
                <a:latin typeface="Arial" charset="0"/>
              </a:defRPr>
            </a:lvl3pPr>
            <a:lvl4pPr marL="1600200" indent="-228600" defTabSz="1000125" eaLnBrk="0" hangingPunct="0">
              <a:spcBef>
                <a:spcPct val="30000"/>
              </a:spcBef>
              <a:defRPr sz="1200">
                <a:solidFill>
                  <a:schemeClr val="tx1"/>
                </a:solidFill>
                <a:latin typeface="Arial" charset="0"/>
              </a:defRPr>
            </a:lvl4pPr>
            <a:lvl5pPr marL="2057400" indent="-228600" defTabSz="1000125" eaLnBrk="0" hangingPunct="0">
              <a:spcBef>
                <a:spcPct val="30000"/>
              </a:spcBef>
              <a:defRPr sz="1200">
                <a:solidFill>
                  <a:schemeClr val="tx1"/>
                </a:solidFill>
                <a:latin typeface="Arial" charset="0"/>
              </a:defRPr>
            </a:lvl5pPr>
            <a:lvl6pPr marL="2514600" indent="-228600" defTabSz="1000125" eaLnBrk="0" fontAlgn="base" hangingPunct="0">
              <a:spcBef>
                <a:spcPct val="30000"/>
              </a:spcBef>
              <a:spcAft>
                <a:spcPct val="0"/>
              </a:spcAft>
              <a:defRPr sz="1200">
                <a:solidFill>
                  <a:schemeClr val="tx1"/>
                </a:solidFill>
                <a:latin typeface="Arial" charset="0"/>
              </a:defRPr>
            </a:lvl6pPr>
            <a:lvl7pPr marL="2971800" indent="-228600" defTabSz="1000125" eaLnBrk="0" fontAlgn="base" hangingPunct="0">
              <a:spcBef>
                <a:spcPct val="30000"/>
              </a:spcBef>
              <a:spcAft>
                <a:spcPct val="0"/>
              </a:spcAft>
              <a:defRPr sz="1200">
                <a:solidFill>
                  <a:schemeClr val="tx1"/>
                </a:solidFill>
                <a:latin typeface="Arial" charset="0"/>
              </a:defRPr>
            </a:lvl7pPr>
            <a:lvl8pPr marL="3429000" indent="-228600" defTabSz="1000125" eaLnBrk="0" fontAlgn="base" hangingPunct="0">
              <a:spcBef>
                <a:spcPct val="30000"/>
              </a:spcBef>
              <a:spcAft>
                <a:spcPct val="0"/>
              </a:spcAft>
              <a:defRPr sz="1200">
                <a:solidFill>
                  <a:schemeClr val="tx1"/>
                </a:solidFill>
                <a:latin typeface="Arial" charset="0"/>
              </a:defRPr>
            </a:lvl8pPr>
            <a:lvl9pPr marL="3886200" indent="-228600" defTabSz="1000125" eaLnBrk="0" fontAlgn="base" hangingPunct="0">
              <a:spcBef>
                <a:spcPct val="30000"/>
              </a:spcBef>
              <a:spcAft>
                <a:spcPct val="0"/>
              </a:spcAft>
              <a:defRPr sz="1200">
                <a:solidFill>
                  <a:schemeClr val="tx1"/>
                </a:solidFill>
                <a:latin typeface="Arial" charset="0"/>
              </a:defRPr>
            </a:lvl9pPr>
          </a:lstStyle>
          <a:p>
            <a:pPr eaLnBrk="1" hangingPunct="1">
              <a:spcBef>
                <a:spcPct val="0"/>
              </a:spcBef>
            </a:pPr>
            <a:endParaRPr lang="en-US" altLang="da-DK" sz="1300" smtClean="0"/>
          </a:p>
        </p:txBody>
      </p:sp>
      <p:sp>
        <p:nvSpPr>
          <p:cNvPr id="28262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00125" eaLnBrk="0" hangingPunct="0">
              <a:spcBef>
                <a:spcPct val="30000"/>
              </a:spcBef>
              <a:defRPr sz="1200">
                <a:solidFill>
                  <a:schemeClr val="tx1"/>
                </a:solidFill>
                <a:latin typeface="Arial" charset="0"/>
              </a:defRPr>
            </a:lvl1pPr>
            <a:lvl2pPr marL="742950" indent="-285750" defTabSz="1000125" eaLnBrk="0" hangingPunct="0">
              <a:spcBef>
                <a:spcPct val="30000"/>
              </a:spcBef>
              <a:defRPr sz="1200">
                <a:solidFill>
                  <a:schemeClr val="tx1"/>
                </a:solidFill>
                <a:latin typeface="Arial" charset="0"/>
              </a:defRPr>
            </a:lvl2pPr>
            <a:lvl3pPr marL="1143000" indent="-228600" defTabSz="1000125" eaLnBrk="0" hangingPunct="0">
              <a:spcBef>
                <a:spcPct val="30000"/>
              </a:spcBef>
              <a:defRPr sz="1200">
                <a:solidFill>
                  <a:schemeClr val="tx1"/>
                </a:solidFill>
                <a:latin typeface="Arial" charset="0"/>
              </a:defRPr>
            </a:lvl3pPr>
            <a:lvl4pPr marL="1600200" indent="-228600" defTabSz="1000125" eaLnBrk="0" hangingPunct="0">
              <a:spcBef>
                <a:spcPct val="30000"/>
              </a:spcBef>
              <a:defRPr sz="1200">
                <a:solidFill>
                  <a:schemeClr val="tx1"/>
                </a:solidFill>
                <a:latin typeface="Arial" charset="0"/>
              </a:defRPr>
            </a:lvl4pPr>
            <a:lvl5pPr marL="2057400" indent="-228600" defTabSz="1000125" eaLnBrk="0" hangingPunct="0">
              <a:spcBef>
                <a:spcPct val="30000"/>
              </a:spcBef>
              <a:defRPr sz="1200">
                <a:solidFill>
                  <a:schemeClr val="tx1"/>
                </a:solidFill>
                <a:latin typeface="Arial" charset="0"/>
              </a:defRPr>
            </a:lvl5pPr>
            <a:lvl6pPr marL="2514600" indent="-228600" defTabSz="1000125" eaLnBrk="0" fontAlgn="base" hangingPunct="0">
              <a:spcBef>
                <a:spcPct val="30000"/>
              </a:spcBef>
              <a:spcAft>
                <a:spcPct val="0"/>
              </a:spcAft>
              <a:defRPr sz="1200">
                <a:solidFill>
                  <a:schemeClr val="tx1"/>
                </a:solidFill>
                <a:latin typeface="Arial" charset="0"/>
              </a:defRPr>
            </a:lvl6pPr>
            <a:lvl7pPr marL="2971800" indent="-228600" defTabSz="1000125" eaLnBrk="0" fontAlgn="base" hangingPunct="0">
              <a:spcBef>
                <a:spcPct val="30000"/>
              </a:spcBef>
              <a:spcAft>
                <a:spcPct val="0"/>
              </a:spcAft>
              <a:defRPr sz="1200">
                <a:solidFill>
                  <a:schemeClr val="tx1"/>
                </a:solidFill>
                <a:latin typeface="Arial" charset="0"/>
              </a:defRPr>
            </a:lvl7pPr>
            <a:lvl8pPr marL="3429000" indent="-228600" defTabSz="1000125" eaLnBrk="0" fontAlgn="base" hangingPunct="0">
              <a:spcBef>
                <a:spcPct val="30000"/>
              </a:spcBef>
              <a:spcAft>
                <a:spcPct val="0"/>
              </a:spcAft>
              <a:defRPr sz="1200">
                <a:solidFill>
                  <a:schemeClr val="tx1"/>
                </a:solidFill>
                <a:latin typeface="Arial" charset="0"/>
              </a:defRPr>
            </a:lvl8pPr>
            <a:lvl9pPr marL="3886200" indent="-228600" defTabSz="1000125" eaLnBrk="0" fontAlgn="base" hangingPunct="0">
              <a:spcBef>
                <a:spcPct val="30000"/>
              </a:spcBef>
              <a:spcAft>
                <a:spcPct val="0"/>
              </a:spcAft>
              <a:defRPr sz="1200">
                <a:solidFill>
                  <a:schemeClr val="tx1"/>
                </a:solidFill>
                <a:latin typeface="Arial" charset="0"/>
              </a:defRPr>
            </a:lvl9pPr>
          </a:lstStyle>
          <a:p>
            <a:pPr eaLnBrk="1" hangingPunct="1">
              <a:spcBef>
                <a:spcPct val="0"/>
              </a:spcBef>
            </a:pPr>
            <a:fld id="{7215DE63-C890-42AF-817F-A186391B45E5}" type="slidenum">
              <a:rPr lang="en-US" altLang="da-DK" sz="1300" smtClean="0"/>
              <a:pPr eaLnBrk="1" hangingPunct="1">
                <a:spcBef>
                  <a:spcPct val="0"/>
                </a:spcBef>
              </a:pPr>
              <a:t>152</a:t>
            </a:fld>
            <a:endParaRPr lang="en-US" altLang="da-DK" sz="1300" smtClean="0"/>
          </a:p>
        </p:txBody>
      </p:sp>
      <p:sp>
        <p:nvSpPr>
          <p:cNvPr id="282629" name="Rectangle 2"/>
          <p:cNvSpPr>
            <a:spLocks noGrp="1" noRot="1" noChangeAspect="1" noChangeArrowheads="1" noTextEdit="1"/>
          </p:cNvSpPr>
          <p:nvPr>
            <p:ph type="sldImg"/>
          </p:nvPr>
        </p:nvSpPr>
        <p:spPr>
          <a:ln/>
        </p:spPr>
      </p:sp>
      <p:sp>
        <p:nvSpPr>
          <p:cNvPr id="28263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da-DK" smtClean="0"/>
          </a:p>
        </p:txBody>
      </p:sp>
    </p:spTree>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650"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00125" eaLnBrk="0" hangingPunct="0">
              <a:spcBef>
                <a:spcPct val="30000"/>
              </a:spcBef>
              <a:defRPr sz="1200">
                <a:solidFill>
                  <a:schemeClr val="tx1"/>
                </a:solidFill>
                <a:latin typeface="Arial" charset="0"/>
              </a:defRPr>
            </a:lvl1pPr>
            <a:lvl2pPr marL="742950" indent="-285750" defTabSz="1000125" eaLnBrk="0" hangingPunct="0">
              <a:spcBef>
                <a:spcPct val="30000"/>
              </a:spcBef>
              <a:defRPr sz="1200">
                <a:solidFill>
                  <a:schemeClr val="tx1"/>
                </a:solidFill>
                <a:latin typeface="Arial" charset="0"/>
              </a:defRPr>
            </a:lvl2pPr>
            <a:lvl3pPr marL="1143000" indent="-228600" defTabSz="1000125" eaLnBrk="0" hangingPunct="0">
              <a:spcBef>
                <a:spcPct val="30000"/>
              </a:spcBef>
              <a:defRPr sz="1200">
                <a:solidFill>
                  <a:schemeClr val="tx1"/>
                </a:solidFill>
                <a:latin typeface="Arial" charset="0"/>
              </a:defRPr>
            </a:lvl3pPr>
            <a:lvl4pPr marL="1600200" indent="-228600" defTabSz="1000125" eaLnBrk="0" hangingPunct="0">
              <a:spcBef>
                <a:spcPct val="30000"/>
              </a:spcBef>
              <a:defRPr sz="1200">
                <a:solidFill>
                  <a:schemeClr val="tx1"/>
                </a:solidFill>
                <a:latin typeface="Arial" charset="0"/>
              </a:defRPr>
            </a:lvl4pPr>
            <a:lvl5pPr marL="2057400" indent="-228600" defTabSz="1000125" eaLnBrk="0" hangingPunct="0">
              <a:spcBef>
                <a:spcPct val="30000"/>
              </a:spcBef>
              <a:defRPr sz="1200">
                <a:solidFill>
                  <a:schemeClr val="tx1"/>
                </a:solidFill>
                <a:latin typeface="Arial" charset="0"/>
              </a:defRPr>
            </a:lvl5pPr>
            <a:lvl6pPr marL="2514600" indent="-228600" defTabSz="1000125" eaLnBrk="0" fontAlgn="base" hangingPunct="0">
              <a:spcBef>
                <a:spcPct val="30000"/>
              </a:spcBef>
              <a:spcAft>
                <a:spcPct val="0"/>
              </a:spcAft>
              <a:defRPr sz="1200">
                <a:solidFill>
                  <a:schemeClr val="tx1"/>
                </a:solidFill>
                <a:latin typeface="Arial" charset="0"/>
              </a:defRPr>
            </a:lvl6pPr>
            <a:lvl7pPr marL="2971800" indent="-228600" defTabSz="1000125" eaLnBrk="0" fontAlgn="base" hangingPunct="0">
              <a:spcBef>
                <a:spcPct val="30000"/>
              </a:spcBef>
              <a:spcAft>
                <a:spcPct val="0"/>
              </a:spcAft>
              <a:defRPr sz="1200">
                <a:solidFill>
                  <a:schemeClr val="tx1"/>
                </a:solidFill>
                <a:latin typeface="Arial" charset="0"/>
              </a:defRPr>
            </a:lvl7pPr>
            <a:lvl8pPr marL="3429000" indent="-228600" defTabSz="1000125" eaLnBrk="0" fontAlgn="base" hangingPunct="0">
              <a:spcBef>
                <a:spcPct val="30000"/>
              </a:spcBef>
              <a:spcAft>
                <a:spcPct val="0"/>
              </a:spcAft>
              <a:defRPr sz="1200">
                <a:solidFill>
                  <a:schemeClr val="tx1"/>
                </a:solidFill>
                <a:latin typeface="Arial" charset="0"/>
              </a:defRPr>
            </a:lvl8pPr>
            <a:lvl9pPr marL="3886200" indent="-228600" defTabSz="1000125" eaLnBrk="0" fontAlgn="base" hangingPunct="0">
              <a:spcBef>
                <a:spcPct val="30000"/>
              </a:spcBef>
              <a:spcAft>
                <a:spcPct val="0"/>
              </a:spcAft>
              <a:defRPr sz="1200">
                <a:solidFill>
                  <a:schemeClr val="tx1"/>
                </a:solidFill>
                <a:latin typeface="Arial" charset="0"/>
              </a:defRPr>
            </a:lvl9pPr>
          </a:lstStyle>
          <a:p>
            <a:pPr eaLnBrk="1" hangingPunct="1">
              <a:spcBef>
                <a:spcPct val="0"/>
              </a:spcBef>
            </a:pPr>
            <a:r>
              <a:rPr lang="en-US" altLang="da-DK" sz="1300" smtClean="0"/>
              <a:t>Genetisk teori for naturlig selektion </a:t>
            </a:r>
          </a:p>
        </p:txBody>
      </p:sp>
      <p:sp>
        <p:nvSpPr>
          <p:cNvPr id="283651"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00125" eaLnBrk="0" hangingPunct="0">
              <a:spcBef>
                <a:spcPct val="30000"/>
              </a:spcBef>
              <a:defRPr sz="1200">
                <a:solidFill>
                  <a:schemeClr val="tx1"/>
                </a:solidFill>
                <a:latin typeface="Arial" charset="0"/>
              </a:defRPr>
            </a:lvl1pPr>
            <a:lvl2pPr marL="742950" indent="-285750" defTabSz="1000125" eaLnBrk="0" hangingPunct="0">
              <a:spcBef>
                <a:spcPct val="30000"/>
              </a:spcBef>
              <a:defRPr sz="1200">
                <a:solidFill>
                  <a:schemeClr val="tx1"/>
                </a:solidFill>
                <a:latin typeface="Arial" charset="0"/>
              </a:defRPr>
            </a:lvl2pPr>
            <a:lvl3pPr marL="1143000" indent="-228600" defTabSz="1000125" eaLnBrk="0" hangingPunct="0">
              <a:spcBef>
                <a:spcPct val="30000"/>
              </a:spcBef>
              <a:defRPr sz="1200">
                <a:solidFill>
                  <a:schemeClr val="tx1"/>
                </a:solidFill>
                <a:latin typeface="Arial" charset="0"/>
              </a:defRPr>
            </a:lvl3pPr>
            <a:lvl4pPr marL="1600200" indent="-228600" defTabSz="1000125" eaLnBrk="0" hangingPunct="0">
              <a:spcBef>
                <a:spcPct val="30000"/>
              </a:spcBef>
              <a:defRPr sz="1200">
                <a:solidFill>
                  <a:schemeClr val="tx1"/>
                </a:solidFill>
                <a:latin typeface="Arial" charset="0"/>
              </a:defRPr>
            </a:lvl4pPr>
            <a:lvl5pPr marL="2057400" indent="-228600" defTabSz="1000125" eaLnBrk="0" hangingPunct="0">
              <a:spcBef>
                <a:spcPct val="30000"/>
              </a:spcBef>
              <a:defRPr sz="1200">
                <a:solidFill>
                  <a:schemeClr val="tx1"/>
                </a:solidFill>
                <a:latin typeface="Arial" charset="0"/>
              </a:defRPr>
            </a:lvl5pPr>
            <a:lvl6pPr marL="2514600" indent="-228600" defTabSz="1000125" eaLnBrk="0" fontAlgn="base" hangingPunct="0">
              <a:spcBef>
                <a:spcPct val="30000"/>
              </a:spcBef>
              <a:spcAft>
                <a:spcPct val="0"/>
              </a:spcAft>
              <a:defRPr sz="1200">
                <a:solidFill>
                  <a:schemeClr val="tx1"/>
                </a:solidFill>
                <a:latin typeface="Arial" charset="0"/>
              </a:defRPr>
            </a:lvl6pPr>
            <a:lvl7pPr marL="2971800" indent="-228600" defTabSz="1000125" eaLnBrk="0" fontAlgn="base" hangingPunct="0">
              <a:spcBef>
                <a:spcPct val="30000"/>
              </a:spcBef>
              <a:spcAft>
                <a:spcPct val="0"/>
              </a:spcAft>
              <a:defRPr sz="1200">
                <a:solidFill>
                  <a:schemeClr val="tx1"/>
                </a:solidFill>
                <a:latin typeface="Arial" charset="0"/>
              </a:defRPr>
            </a:lvl7pPr>
            <a:lvl8pPr marL="3429000" indent="-228600" defTabSz="1000125" eaLnBrk="0" fontAlgn="base" hangingPunct="0">
              <a:spcBef>
                <a:spcPct val="30000"/>
              </a:spcBef>
              <a:spcAft>
                <a:spcPct val="0"/>
              </a:spcAft>
              <a:defRPr sz="1200">
                <a:solidFill>
                  <a:schemeClr val="tx1"/>
                </a:solidFill>
                <a:latin typeface="Arial" charset="0"/>
              </a:defRPr>
            </a:lvl8pPr>
            <a:lvl9pPr marL="3886200" indent="-228600" defTabSz="1000125" eaLnBrk="0" fontAlgn="base" hangingPunct="0">
              <a:spcBef>
                <a:spcPct val="30000"/>
              </a:spcBef>
              <a:spcAft>
                <a:spcPct val="0"/>
              </a:spcAft>
              <a:defRPr sz="1200">
                <a:solidFill>
                  <a:schemeClr val="tx1"/>
                </a:solidFill>
                <a:latin typeface="Arial" charset="0"/>
              </a:defRPr>
            </a:lvl9pPr>
          </a:lstStyle>
          <a:p>
            <a:pPr eaLnBrk="1" hangingPunct="1">
              <a:spcBef>
                <a:spcPct val="0"/>
              </a:spcBef>
            </a:pPr>
            <a:endParaRPr lang="en-US" altLang="da-DK" sz="1300" smtClean="0"/>
          </a:p>
        </p:txBody>
      </p:sp>
      <p:sp>
        <p:nvSpPr>
          <p:cNvPr id="28365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00125" eaLnBrk="0" hangingPunct="0">
              <a:spcBef>
                <a:spcPct val="30000"/>
              </a:spcBef>
              <a:defRPr sz="1200">
                <a:solidFill>
                  <a:schemeClr val="tx1"/>
                </a:solidFill>
                <a:latin typeface="Arial" charset="0"/>
              </a:defRPr>
            </a:lvl1pPr>
            <a:lvl2pPr marL="742950" indent="-285750" defTabSz="1000125" eaLnBrk="0" hangingPunct="0">
              <a:spcBef>
                <a:spcPct val="30000"/>
              </a:spcBef>
              <a:defRPr sz="1200">
                <a:solidFill>
                  <a:schemeClr val="tx1"/>
                </a:solidFill>
                <a:latin typeface="Arial" charset="0"/>
              </a:defRPr>
            </a:lvl2pPr>
            <a:lvl3pPr marL="1143000" indent="-228600" defTabSz="1000125" eaLnBrk="0" hangingPunct="0">
              <a:spcBef>
                <a:spcPct val="30000"/>
              </a:spcBef>
              <a:defRPr sz="1200">
                <a:solidFill>
                  <a:schemeClr val="tx1"/>
                </a:solidFill>
                <a:latin typeface="Arial" charset="0"/>
              </a:defRPr>
            </a:lvl3pPr>
            <a:lvl4pPr marL="1600200" indent="-228600" defTabSz="1000125" eaLnBrk="0" hangingPunct="0">
              <a:spcBef>
                <a:spcPct val="30000"/>
              </a:spcBef>
              <a:defRPr sz="1200">
                <a:solidFill>
                  <a:schemeClr val="tx1"/>
                </a:solidFill>
                <a:latin typeface="Arial" charset="0"/>
              </a:defRPr>
            </a:lvl4pPr>
            <a:lvl5pPr marL="2057400" indent="-228600" defTabSz="1000125" eaLnBrk="0" hangingPunct="0">
              <a:spcBef>
                <a:spcPct val="30000"/>
              </a:spcBef>
              <a:defRPr sz="1200">
                <a:solidFill>
                  <a:schemeClr val="tx1"/>
                </a:solidFill>
                <a:latin typeface="Arial" charset="0"/>
              </a:defRPr>
            </a:lvl5pPr>
            <a:lvl6pPr marL="2514600" indent="-228600" defTabSz="1000125" eaLnBrk="0" fontAlgn="base" hangingPunct="0">
              <a:spcBef>
                <a:spcPct val="30000"/>
              </a:spcBef>
              <a:spcAft>
                <a:spcPct val="0"/>
              </a:spcAft>
              <a:defRPr sz="1200">
                <a:solidFill>
                  <a:schemeClr val="tx1"/>
                </a:solidFill>
                <a:latin typeface="Arial" charset="0"/>
              </a:defRPr>
            </a:lvl6pPr>
            <a:lvl7pPr marL="2971800" indent="-228600" defTabSz="1000125" eaLnBrk="0" fontAlgn="base" hangingPunct="0">
              <a:spcBef>
                <a:spcPct val="30000"/>
              </a:spcBef>
              <a:spcAft>
                <a:spcPct val="0"/>
              </a:spcAft>
              <a:defRPr sz="1200">
                <a:solidFill>
                  <a:schemeClr val="tx1"/>
                </a:solidFill>
                <a:latin typeface="Arial" charset="0"/>
              </a:defRPr>
            </a:lvl7pPr>
            <a:lvl8pPr marL="3429000" indent="-228600" defTabSz="1000125" eaLnBrk="0" fontAlgn="base" hangingPunct="0">
              <a:spcBef>
                <a:spcPct val="30000"/>
              </a:spcBef>
              <a:spcAft>
                <a:spcPct val="0"/>
              </a:spcAft>
              <a:defRPr sz="1200">
                <a:solidFill>
                  <a:schemeClr val="tx1"/>
                </a:solidFill>
                <a:latin typeface="Arial" charset="0"/>
              </a:defRPr>
            </a:lvl8pPr>
            <a:lvl9pPr marL="3886200" indent="-228600" defTabSz="1000125" eaLnBrk="0" fontAlgn="base" hangingPunct="0">
              <a:spcBef>
                <a:spcPct val="30000"/>
              </a:spcBef>
              <a:spcAft>
                <a:spcPct val="0"/>
              </a:spcAft>
              <a:defRPr sz="1200">
                <a:solidFill>
                  <a:schemeClr val="tx1"/>
                </a:solidFill>
                <a:latin typeface="Arial" charset="0"/>
              </a:defRPr>
            </a:lvl9pPr>
          </a:lstStyle>
          <a:p>
            <a:pPr eaLnBrk="1" hangingPunct="1">
              <a:spcBef>
                <a:spcPct val="0"/>
              </a:spcBef>
            </a:pPr>
            <a:fld id="{F954D31F-F554-4ADA-809D-0209638159F3}" type="slidenum">
              <a:rPr lang="en-US" altLang="da-DK" sz="1300" smtClean="0"/>
              <a:pPr eaLnBrk="1" hangingPunct="1">
                <a:spcBef>
                  <a:spcPct val="0"/>
                </a:spcBef>
              </a:pPr>
              <a:t>153</a:t>
            </a:fld>
            <a:endParaRPr lang="en-US" altLang="da-DK" sz="1300" smtClean="0"/>
          </a:p>
        </p:txBody>
      </p:sp>
      <p:sp>
        <p:nvSpPr>
          <p:cNvPr id="283653" name="Rectangle 2"/>
          <p:cNvSpPr>
            <a:spLocks noGrp="1" noRot="1" noChangeAspect="1" noChangeArrowheads="1" noTextEdit="1"/>
          </p:cNvSpPr>
          <p:nvPr>
            <p:ph type="sldImg"/>
          </p:nvPr>
        </p:nvSpPr>
        <p:spPr>
          <a:ln/>
        </p:spPr>
      </p:sp>
      <p:sp>
        <p:nvSpPr>
          <p:cNvPr id="28365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da-DK" smtClean="0"/>
          </a:p>
        </p:txBody>
      </p:sp>
    </p:spTree>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674"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00125" eaLnBrk="0" hangingPunct="0">
              <a:spcBef>
                <a:spcPct val="30000"/>
              </a:spcBef>
              <a:defRPr sz="1200">
                <a:solidFill>
                  <a:schemeClr val="tx1"/>
                </a:solidFill>
                <a:latin typeface="Arial" charset="0"/>
              </a:defRPr>
            </a:lvl1pPr>
            <a:lvl2pPr marL="742950" indent="-285750" defTabSz="1000125" eaLnBrk="0" hangingPunct="0">
              <a:spcBef>
                <a:spcPct val="30000"/>
              </a:spcBef>
              <a:defRPr sz="1200">
                <a:solidFill>
                  <a:schemeClr val="tx1"/>
                </a:solidFill>
                <a:latin typeface="Arial" charset="0"/>
              </a:defRPr>
            </a:lvl2pPr>
            <a:lvl3pPr marL="1143000" indent="-228600" defTabSz="1000125" eaLnBrk="0" hangingPunct="0">
              <a:spcBef>
                <a:spcPct val="30000"/>
              </a:spcBef>
              <a:defRPr sz="1200">
                <a:solidFill>
                  <a:schemeClr val="tx1"/>
                </a:solidFill>
                <a:latin typeface="Arial" charset="0"/>
              </a:defRPr>
            </a:lvl3pPr>
            <a:lvl4pPr marL="1600200" indent="-228600" defTabSz="1000125" eaLnBrk="0" hangingPunct="0">
              <a:spcBef>
                <a:spcPct val="30000"/>
              </a:spcBef>
              <a:defRPr sz="1200">
                <a:solidFill>
                  <a:schemeClr val="tx1"/>
                </a:solidFill>
                <a:latin typeface="Arial" charset="0"/>
              </a:defRPr>
            </a:lvl4pPr>
            <a:lvl5pPr marL="2057400" indent="-228600" defTabSz="1000125" eaLnBrk="0" hangingPunct="0">
              <a:spcBef>
                <a:spcPct val="30000"/>
              </a:spcBef>
              <a:defRPr sz="1200">
                <a:solidFill>
                  <a:schemeClr val="tx1"/>
                </a:solidFill>
                <a:latin typeface="Arial" charset="0"/>
              </a:defRPr>
            </a:lvl5pPr>
            <a:lvl6pPr marL="2514600" indent="-228600" defTabSz="1000125" eaLnBrk="0" fontAlgn="base" hangingPunct="0">
              <a:spcBef>
                <a:spcPct val="30000"/>
              </a:spcBef>
              <a:spcAft>
                <a:spcPct val="0"/>
              </a:spcAft>
              <a:defRPr sz="1200">
                <a:solidFill>
                  <a:schemeClr val="tx1"/>
                </a:solidFill>
                <a:latin typeface="Arial" charset="0"/>
              </a:defRPr>
            </a:lvl6pPr>
            <a:lvl7pPr marL="2971800" indent="-228600" defTabSz="1000125" eaLnBrk="0" fontAlgn="base" hangingPunct="0">
              <a:spcBef>
                <a:spcPct val="30000"/>
              </a:spcBef>
              <a:spcAft>
                <a:spcPct val="0"/>
              </a:spcAft>
              <a:defRPr sz="1200">
                <a:solidFill>
                  <a:schemeClr val="tx1"/>
                </a:solidFill>
                <a:latin typeface="Arial" charset="0"/>
              </a:defRPr>
            </a:lvl7pPr>
            <a:lvl8pPr marL="3429000" indent="-228600" defTabSz="1000125" eaLnBrk="0" fontAlgn="base" hangingPunct="0">
              <a:spcBef>
                <a:spcPct val="30000"/>
              </a:spcBef>
              <a:spcAft>
                <a:spcPct val="0"/>
              </a:spcAft>
              <a:defRPr sz="1200">
                <a:solidFill>
                  <a:schemeClr val="tx1"/>
                </a:solidFill>
                <a:latin typeface="Arial" charset="0"/>
              </a:defRPr>
            </a:lvl8pPr>
            <a:lvl9pPr marL="3886200" indent="-228600" defTabSz="1000125" eaLnBrk="0" fontAlgn="base" hangingPunct="0">
              <a:spcBef>
                <a:spcPct val="30000"/>
              </a:spcBef>
              <a:spcAft>
                <a:spcPct val="0"/>
              </a:spcAft>
              <a:defRPr sz="1200">
                <a:solidFill>
                  <a:schemeClr val="tx1"/>
                </a:solidFill>
                <a:latin typeface="Arial" charset="0"/>
              </a:defRPr>
            </a:lvl9pPr>
          </a:lstStyle>
          <a:p>
            <a:pPr eaLnBrk="1" hangingPunct="1">
              <a:spcBef>
                <a:spcPct val="0"/>
              </a:spcBef>
            </a:pPr>
            <a:r>
              <a:rPr lang="en-US" altLang="da-DK" sz="1300" smtClean="0"/>
              <a:t>Genetisk teori for naturlig selektion </a:t>
            </a:r>
          </a:p>
        </p:txBody>
      </p:sp>
      <p:sp>
        <p:nvSpPr>
          <p:cNvPr id="284675"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00125" eaLnBrk="0" hangingPunct="0">
              <a:spcBef>
                <a:spcPct val="30000"/>
              </a:spcBef>
              <a:defRPr sz="1200">
                <a:solidFill>
                  <a:schemeClr val="tx1"/>
                </a:solidFill>
                <a:latin typeface="Arial" charset="0"/>
              </a:defRPr>
            </a:lvl1pPr>
            <a:lvl2pPr marL="742950" indent="-285750" defTabSz="1000125" eaLnBrk="0" hangingPunct="0">
              <a:spcBef>
                <a:spcPct val="30000"/>
              </a:spcBef>
              <a:defRPr sz="1200">
                <a:solidFill>
                  <a:schemeClr val="tx1"/>
                </a:solidFill>
                <a:latin typeface="Arial" charset="0"/>
              </a:defRPr>
            </a:lvl2pPr>
            <a:lvl3pPr marL="1143000" indent="-228600" defTabSz="1000125" eaLnBrk="0" hangingPunct="0">
              <a:spcBef>
                <a:spcPct val="30000"/>
              </a:spcBef>
              <a:defRPr sz="1200">
                <a:solidFill>
                  <a:schemeClr val="tx1"/>
                </a:solidFill>
                <a:latin typeface="Arial" charset="0"/>
              </a:defRPr>
            </a:lvl3pPr>
            <a:lvl4pPr marL="1600200" indent="-228600" defTabSz="1000125" eaLnBrk="0" hangingPunct="0">
              <a:spcBef>
                <a:spcPct val="30000"/>
              </a:spcBef>
              <a:defRPr sz="1200">
                <a:solidFill>
                  <a:schemeClr val="tx1"/>
                </a:solidFill>
                <a:latin typeface="Arial" charset="0"/>
              </a:defRPr>
            </a:lvl4pPr>
            <a:lvl5pPr marL="2057400" indent="-228600" defTabSz="1000125" eaLnBrk="0" hangingPunct="0">
              <a:spcBef>
                <a:spcPct val="30000"/>
              </a:spcBef>
              <a:defRPr sz="1200">
                <a:solidFill>
                  <a:schemeClr val="tx1"/>
                </a:solidFill>
                <a:latin typeface="Arial" charset="0"/>
              </a:defRPr>
            </a:lvl5pPr>
            <a:lvl6pPr marL="2514600" indent="-228600" defTabSz="1000125" eaLnBrk="0" fontAlgn="base" hangingPunct="0">
              <a:spcBef>
                <a:spcPct val="30000"/>
              </a:spcBef>
              <a:spcAft>
                <a:spcPct val="0"/>
              </a:spcAft>
              <a:defRPr sz="1200">
                <a:solidFill>
                  <a:schemeClr val="tx1"/>
                </a:solidFill>
                <a:latin typeface="Arial" charset="0"/>
              </a:defRPr>
            </a:lvl6pPr>
            <a:lvl7pPr marL="2971800" indent="-228600" defTabSz="1000125" eaLnBrk="0" fontAlgn="base" hangingPunct="0">
              <a:spcBef>
                <a:spcPct val="30000"/>
              </a:spcBef>
              <a:spcAft>
                <a:spcPct val="0"/>
              </a:spcAft>
              <a:defRPr sz="1200">
                <a:solidFill>
                  <a:schemeClr val="tx1"/>
                </a:solidFill>
                <a:latin typeface="Arial" charset="0"/>
              </a:defRPr>
            </a:lvl7pPr>
            <a:lvl8pPr marL="3429000" indent="-228600" defTabSz="1000125" eaLnBrk="0" fontAlgn="base" hangingPunct="0">
              <a:spcBef>
                <a:spcPct val="30000"/>
              </a:spcBef>
              <a:spcAft>
                <a:spcPct val="0"/>
              </a:spcAft>
              <a:defRPr sz="1200">
                <a:solidFill>
                  <a:schemeClr val="tx1"/>
                </a:solidFill>
                <a:latin typeface="Arial" charset="0"/>
              </a:defRPr>
            </a:lvl8pPr>
            <a:lvl9pPr marL="3886200" indent="-228600" defTabSz="1000125" eaLnBrk="0" fontAlgn="base" hangingPunct="0">
              <a:spcBef>
                <a:spcPct val="30000"/>
              </a:spcBef>
              <a:spcAft>
                <a:spcPct val="0"/>
              </a:spcAft>
              <a:defRPr sz="1200">
                <a:solidFill>
                  <a:schemeClr val="tx1"/>
                </a:solidFill>
                <a:latin typeface="Arial" charset="0"/>
              </a:defRPr>
            </a:lvl9pPr>
          </a:lstStyle>
          <a:p>
            <a:pPr eaLnBrk="1" hangingPunct="1">
              <a:spcBef>
                <a:spcPct val="0"/>
              </a:spcBef>
            </a:pPr>
            <a:endParaRPr lang="en-US" altLang="da-DK" sz="1300" smtClean="0"/>
          </a:p>
        </p:txBody>
      </p:sp>
      <p:sp>
        <p:nvSpPr>
          <p:cNvPr id="28467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00125" eaLnBrk="0" hangingPunct="0">
              <a:spcBef>
                <a:spcPct val="30000"/>
              </a:spcBef>
              <a:defRPr sz="1200">
                <a:solidFill>
                  <a:schemeClr val="tx1"/>
                </a:solidFill>
                <a:latin typeface="Arial" charset="0"/>
              </a:defRPr>
            </a:lvl1pPr>
            <a:lvl2pPr marL="742950" indent="-285750" defTabSz="1000125" eaLnBrk="0" hangingPunct="0">
              <a:spcBef>
                <a:spcPct val="30000"/>
              </a:spcBef>
              <a:defRPr sz="1200">
                <a:solidFill>
                  <a:schemeClr val="tx1"/>
                </a:solidFill>
                <a:latin typeface="Arial" charset="0"/>
              </a:defRPr>
            </a:lvl2pPr>
            <a:lvl3pPr marL="1143000" indent="-228600" defTabSz="1000125" eaLnBrk="0" hangingPunct="0">
              <a:spcBef>
                <a:spcPct val="30000"/>
              </a:spcBef>
              <a:defRPr sz="1200">
                <a:solidFill>
                  <a:schemeClr val="tx1"/>
                </a:solidFill>
                <a:latin typeface="Arial" charset="0"/>
              </a:defRPr>
            </a:lvl3pPr>
            <a:lvl4pPr marL="1600200" indent="-228600" defTabSz="1000125" eaLnBrk="0" hangingPunct="0">
              <a:spcBef>
                <a:spcPct val="30000"/>
              </a:spcBef>
              <a:defRPr sz="1200">
                <a:solidFill>
                  <a:schemeClr val="tx1"/>
                </a:solidFill>
                <a:latin typeface="Arial" charset="0"/>
              </a:defRPr>
            </a:lvl4pPr>
            <a:lvl5pPr marL="2057400" indent="-228600" defTabSz="1000125" eaLnBrk="0" hangingPunct="0">
              <a:spcBef>
                <a:spcPct val="30000"/>
              </a:spcBef>
              <a:defRPr sz="1200">
                <a:solidFill>
                  <a:schemeClr val="tx1"/>
                </a:solidFill>
                <a:latin typeface="Arial" charset="0"/>
              </a:defRPr>
            </a:lvl5pPr>
            <a:lvl6pPr marL="2514600" indent="-228600" defTabSz="1000125" eaLnBrk="0" fontAlgn="base" hangingPunct="0">
              <a:spcBef>
                <a:spcPct val="30000"/>
              </a:spcBef>
              <a:spcAft>
                <a:spcPct val="0"/>
              </a:spcAft>
              <a:defRPr sz="1200">
                <a:solidFill>
                  <a:schemeClr val="tx1"/>
                </a:solidFill>
                <a:latin typeface="Arial" charset="0"/>
              </a:defRPr>
            </a:lvl6pPr>
            <a:lvl7pPr marL="2971800" indent="-228600" defTabSz="1000125" eaLnBrk="0" fontAlgn="base" hangingPunct="0">
              <a:spcBef>
                <a:spcPct val="30000"/>
              </a:spcBef>
              <a:spcAft>
                <a:spcPct val="0"/>
              </a:spcAft>
              <a:defRPr sz="1200">
                <a:solidFill>
                  <a:schemeClr val="tx1"/>
                </a:solidFill>
                <a:latin typeface="Arial" charset="0"/>
              </a:defRPr>
            </a:lvl7pPr>
            <a:lvl8pPr marL="3429000" indent="-228600" defTabSz="1000125" eaLnBrk="0" fontAlgn="base" hangingPunct="0">
              <a:spcBef>
                <a:spcPct val="30000"/>
              </a:spcBef>
              <a:spcAft>
                <a:spcPct val="0"/>
              </a:spcAft>
              <a:defRPr sz="1200">
                <a:solidFill>
                  <a:schemeClr val="tx1"/>
                </a:solidFill>
                <a:latin typeface="Arial" charset="0"/>
              </a:defRPr>
            </a:lvl8pPr>
            <a:lvl9pPr marL="3886200" indent="-228600" defTabSz="1000125" eaLnBrk="0" fontAlgn="base" hangingPunct="0">
              <a:spcBef>
                <a:spcPct val="30000"/>
              </a:spcBef>
              <a:spcAft>
                <a:spcPct val="0"/>
              </a:spcAft>
              <a:defRPr sz="1200">
                <a:solidFill>
                  <a:schemeClr val="tx1"/>
                </a:solidFill>
                <a:latin typeface="Arial" charset="0"/>
              </a:defRPr>
            </a:lvl9pPr>
          </a:lstStyle>
          <a:p>
            <a:pPr eaLnBrk="1" hangingPunct="1">
              <a:spcBef>
                <a:spcPct val="0"/>
              </a:spcBef>
            </a:pPr>
            <a:fld id="{80928573-CB37-4A52-94CF-1FD61C444E54}" type="slidenum">
              <a:rPr lang="en-US" altLang="da-DK" sz="1300" smtClean="0"/>
              <a:pPr eaLnBrk="1" hangingPunct="1">
                <a:spcBef>
                  <a:spcPct val="0"/>
                </a:spcBef>
              </a:pPr>
              <a:t>154</a:t>
            </a:fld>
            <a:endParaRPr lang="en-US" altLang="da-DK" sz="1300" smtClean="0"/>
          </a:p>
        </p:txBody>
      </p:sp>
      <p:sp>
        <p:nvSpPr>
          <p:cNvPr id="284677" name="Rectangle 2"/>
          <p:cNvSpPr>
            <a:spLocks noGrp="1" noRot="1" noChangeAspect="1" noChangeArrowheads="1" noTextEdit="1"/>
          </p:cNvSpPr>
          <p:nvPr>
            <p:ph type="sldImg"/>
          </p:nvPr>
        </p:nvSpPr>
        <p:spPr>
          <a:ln/>
        </p:spPr>
      </p:sp>
      <p:sp>
        <p:nvSpPr>
          <p:cNvPr id="28467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GB" altLang="da-DK" smtClean="0"/>
              <a:t>pyrimethamine er en kompetitiv inhibitor af dihydrofolate reductase (dhfr), hvor den fortrænger det naturlige folat substrat.</a:t>
            </a:r>
          </a:p>
        </p:txBody>
      </p:sp>
    </p:spTree>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698" name="Slide Image Placeholder 1"/>
          <p:cNvSpPr>
            <a:spLocks noGrp="1" noRot="1" noChangeAspect="1" noTextEdit="1"/>
          </p:cNvSpPr>
          <p:nvPr>
            <p:ph type="sldImg"/>
          </p:nvPr>
        </p:nvSpPr>
        <p:spPr>
          <a:ln/>
        </p:spPr>
      </p:sp>
      <p:sp>
        <p:nvSpPr>
          <p:cNvPr id="28569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da-DK" altLang="da-DK" smtClean="0"/>
              <a:t>To kurver: forskellige forudsigelser ud fra teoretisk model</a:t>
            </a:r>
          </a:p>
        </p:txBody>
      </p:sp>
      <p:sp>
        <p:nvSpPr>
          <p:cNvPr id="285700" name="Header Placeholder 3"/>
          <p:cNvSpPr>
            <a:spLocks noGrp="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00125" eaLnBrk="0" hangingPunct="0">
              <a:spcBef>
                <a:spcPct val="30000"/>
              </a:spcBef>
              <a:defRPr sz="1200">
                <a:solidFill>
                  <a:schemeClr val="tx1"/>
                </a:solidFill>
                <a:latin typeface="Arial" charset="0"/>
              </a:defRPr>
            </a:lvl1pPr>
            <a:lvl2pPr marL="742950" indent="-285750" defTabSz="1000125" eaLnBrk="0" hangingPunct="0">
              <a:spcBef>
                <a:spcPct val="30000"/>
              </a:spcBef>
              <a:defRPr sz="1200">
                <a:solidFill>
                  <a:schemeClr val="tx1"/>
                </a:solidFill>
                <a:latin typeface="Arial" charset="0"/>
              </a:defRPr>
            </a:lvl2pPr>
            <a:lvl3pPr marL="1143000" indent="-228600" defTabSz="1000125" eaLnBrk="0" hangingPunct="0">
              <a:spcBef>
                <a:spcPct val="30000"/>
              </a:spcBef>
              <a:defRPr sz="1200">
                <a:solidFill>
                  <a:schemeClr val="tx1"/>
                </a:solidFill>
                <a:latin typeface="Arial" charset="0"/>
              </a:defRPr>
            </a:lvl3pPr>
            <a:lvl4pPr marL="1600200" indent="-228600" defTabSz="1000125" eaLnBrk="0" hangingPunct="0">
              <a:spcBef>
                <a:spcPct val="30000"/>
              </a:spcBef>
              <a:defRPr sz="1200">
                <a:solidFill>
                  <a:schemeClr val="tx1"/>
                </a:solidFill>
                <a:latin typeface="Arial" charset="0"/>
              </a:defRPr>
            </a:lvl4pPr>
            <a:lvl5pPr marL="2057400" indent="-228600" defTabSz="1000125" eaLnBrk="0" hangingPunct="0">
              <a:spcBef>
                <a:spcPct val="30000"/>
              </a:spcBef>
              <a:defRPr sz="1200">
                <a:solidFill>
                  <a:schemeClr val="tx1"/>
                </a:solidFill>
                <a:latin typeface="Arial" charset="0"/>
              </a:defRPr>
            </a:lvl5pPr>
            <a:lvl6pPr marL="2514600" indent="-228600" defTabSz="1000125" eaLnBrk="0" fontAlgn="base" hangingPunct="0">
              <a:spcBef>
                <a:spcPct val="30000"/>
              </a:spcBef>
              <a:spcAft>
                <a:spcPct val="0"/>
              </a:spcAft>
              <a:defRPr sz="1200">
                <a:solidFill>
                  <a:schemeClr val="tx1"/>
                </a:solidFill>
                <a:latin typeface="Arial" charset="0"/>
              </a:defRPr>
            </a:lvl6pPr>
            <a:lvl7pPr marL="2971800" indent="-228600" defTabSz="1000125" eaLnBrk="0" fontAlgn="base" hangingPunct="0">
              <a:spcBef>
                <a:spcPct val="30000"/>
              </a:spcBef>
              <a:spcAft>
                <a:spcPct val="0"/>
              </a:spcAft>
              <a:defRPr sz="1200">
                <a:solidFill>
                  <a:schemeClr val="tx1"/>
                </a:solidFill>
                <a:latin typeface="Arial" charset="0"/>
              </a:defRPr>
            </a:lvl7pPr>
            <a:lvl8pPr marL="3429000" indent="-228600" defTabSz="1000125" eaLnBrk="0" fontAlgn="base" hangingPunct="0">
              <a:spcBef>
                <a:spcPct val="30000"/>
              </a:spcBef>
              <a:spcAft>
                <a:spcPct val="0"/>
              </a:spcAft>
              <a:defRPr sz="1200">
                <a:solidFill>
                  <a:schemeClr val="tx1"/>
                </a:solidFill>
                <a:latin typeface="Arial" charset="0"/>
              </a:defRPr>
            </a:lvl8pPr>
            <a:lvl9pPr marL="3886200" indent="-228600" defTabSz="1000125" eaLnBrk="0" fontAlgn="base" hangingPunct="0">
              <a:spcBef>
                <a:spcPct val="30000"/>
              </a:spcBef>
              <a:spcAft>
                <a:spcPct val="0"/>
              </a:spcAft>
              <a:defRPr sz="1200">
                <a:solidFill>
                  <a:schemeClr val="tx1"/>
                </a:solidFill>
                <a:latin typeface="Arial" charset="0"/>
              </a:defRPr>
            </a:lvl9pPr>
          </a:lstStyle>
          <a:p>
            <a:pPr eaLnBrk="1" hangingPunct="1">
              <a:spcBef>
                <a:spcPct val="0"/>
              </a:spcBef>
            </a:pPr>
            <a:r>
              <a:rPr lang="en-US" altLang="da-DK" sz="1300" smtClean="0"/>
              <a:t>Genetisk teori for naturlig selektion </a:t>
            </a:r>
          </a:p>
        </p:txBody>
      </p:sp>
      <p:sp>
        <p:nvSpPr>
          <p:cNvPr id="285701" name="Footer Placeholder 4"/>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00125" eaLnBrk="0" hangingPunct="0">
              <a:spcBef>
                <a:spcPct val="30000"/>
              </a:spcBef>
              <a:defRPr sz="1200">
                <a:solidFill>
                  <a:schemeClr val="tx1"/>
                </a:solidFill>
                <a:latin typeface="Arial" charset="0"/>
              </a:defRPr>
            </a:lvl1pPr>
            <a:lvl2pPr marL="742950" indent="-285750" defTabSz="1000125" eaLnBrk="0" hangingPunct="0">
              <a:spcBef>
                <a:spcPct val="30000"/>
              </a:spcBef>
              <a:defRPr sz="1200">
                <a:solidFill>
                  <a:schemeClr val="tx1"/>
                </a:solidFill>
                <a:latin typeface="Arial" charset="0"/>
              </a:defRPr>
            </a:lvl2pPr>
            <a:lvl3pPr marL="1143000" indent="-228600" defTabSz="1000125" eaLnBrk="0" hangingPunct="0">
              <a:spcBef>
                <a:spcPct val="30000"/>
              </a:spcBef>
              <a:defRPr sz="1200">
                <a:solidFill>
                  <a:schemeClr val="tx1"/>
                </a:solidFill>
                <a:latin typeface="Arial" charset="0"/>
              </a:defRPr>
            </a:lvl3pPr>
            <a:lvl4pPr marL="1600200" indent="-228600" defTabSz="1000125" eaLnBrk="0" hangingPunct="0">
              <a:spcBef>
                <a:spcPct val="30000"/>
              </a:spcBef>
              <a:defRPr sz="1200">
                <a:solidFill>
                  <a:schemeClr val="tx1"/>
                </a:solidFill>
                <a:latin typeface="Arial" charset="0"/>
              </a:defRPr>
            </a:lvl4pPr>
            <a:lvl5pPr marL="2057400" indent="-228600" defTabSz="1000125" eaLnBrk="0" hangingPunct="0">
              <a:spcBef>
                <a:spcPct val="30000"/>
              </a:spcBef>
              <a:defRPr sz="1200">
                <a:solidFill>
                  <a:schemeClr val="tx1"/>
                </a:solidFill>
                <a:latin typeface="Arial" charset="0"/>
              </a:defRPr>
            </a:lvl5pPr>
            <a:lvl6pPr marL="2514600" indent="-228600" defTabSz="1000125" eaLnBrk="0" fontAlgn="base" hangingPunct="0">
              <a:spcBef>
                <a:spcPct val="30000"/>
              </a:spcBef>
              <a:spcAft>
                <a:spcPct val="0"/>
              </a:spcAft>
              <a:defRPr sz="1200">
                <a:solidFill>
                  <a:schemeClr val="tx1"/>
                </a:solidFill>
                <a:latin typeface="Arial" charset="0"/>
              </a:defRPr>
            </a:lvl6pPr>
            <a:lvl7pPr marL="2971800" indent="-228600" defTabSz="1000125" eaLnBrk="0" fontAlgn="base" hangingPunct="0">
              <a:spcBef>
                <a:spcPct val="30000"/>
              </a:spcBef>
              <a:spcAft>
                <a:spcPct val="0"/>
              </a:spcAft>
              <a:defRPr sz="1200">
                <a:solidFill>
                  <a:schemeClr val="tx1"/>
                </a:solidFill>
                <a:latin typeface="Arial" charset="0"/>
              </a:defRPr>
            </a:lvl7pPr>
            <a:lvl8pPr marL="3429000" indent="-228600" defTabSz="1000125" eaLnBrk="0" fontAlgn="base" hangingPunct="0">
              <a:spcBef>
                <a:spcPct val="30000"/>
              </a:spcBef>
              <a:spcAft>
                <a:spcPct val="0"/>
              </a:spcAft>
              <a:defRPr sz="1200">
                <a:solidFill>
                  <a:schemeClr val="tx1"/>
                </a:solidFill>
                <a:latin typeface="Arial" charset="0"/>
              </a:defRPr>
            </a:lvl8pPr>
            <a:lvl9pPr marL="3886200" indent="-228600" defTabSz="1000125" eaLnBrk="0" fontAlgn="base" hangingPunct="0">
              <a:spcBef>
                <a:spcPct val="30000"/>
              </a:spcBef>
              <a:spcAft>
                <a:spcPct val="0"/>
              </a:spcAft>
              <a:defRPr sz="1200">
                <a:solidFill>
                  <a:schemeClr val="tx1"/>
                </a:solidFill>
                <a:latin typeface="Arial" charset="0"/>
              </a:defRPr>
            </a:lvl9pPr>
          </a:lstStyle>
          <a:p>
            <a:pPr eaLnBrk="1" hangingPunct="1">
              <a:spcBef>
                <a:spcPct val="0"/>
              </a:spcBef>
            </a:pPr>
            <a:endParaRPr lang="en-US" altLang="da-DK" sz="1300" smtClean="0"/>
          </a:p>
        </p:txBody>
      </p:sp>
      <p:sp>
        <p:nvSpPr>
          <p:cNvPr id="285702" name="Slide Number Placeholder 5"/>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00125" eaLnBrk="0" hangingPunct="0">
              <a:spcBef>
                <a:spcPct val="30000"/>
              </a:spcBef>
              <a:defRPr sz="1200">
                <a:solidFill>
                  <a:schemeClr val="tx1"/>
                </a:solidFill>
                <a:latin typeface="Arial" charset="0"/>
              </a:defRPr>
            </a:lvl1pPr>
            <a:lvl2pPr marL="742950" indent="-285750" defTabSz="1000125" eaLnBrk="0" hangingPunct="0">
              <a:spcBef>
                <a:spcPct val="30000"/>
              </a:spcBef>
              <a:defRPr sz="1200">
                <a:solidFill>
                  <a:schemeClr val="tx1"/>
                </a:solidFill>
                <a:latin typeface="Arial" charset="0"/>
              </a:defRPr>
            </a:lvl2pPr>
            <a:lvl3pPr marL="1143000" indent="-228600" defTabSz="1000125" eaLnBrk="0" hangingPunct="0">
              <a:spcBef>
                <a:spcPct val="30000"/>
              </a:spcBef>
              <a:defRPr sz="1200">
                <a:solidFill>
                  <a:schemeClr val="tx1"/>
                </a:solidFill>
                <a:latin typeface="Arial" charset="0"/>
              </a:defRPr>
            </a:lvl3pPr>
            <a:lvl4pPr marL="1600200" indent="-228600" defTabSz="1000125" eaLnBrk="0" hangingPunct="0">
              <a:spcBef>
                <a:spcPct val="30000"/>
              </a:spcBef>
              <a:defRPr sz="1200">
                <a:solidFill>
                  <a:schemeClr val="tx1"/>
                </a:solidFill>
                <a:latin typeface="Arial" charset="0"/>
              </a:defRPr>
            </a:lvl4pPr>
            <a:lvl5pPr marL="2057400" indent="-228600" defTabSz="1000125" eaLnBrk="0" hangingPunct="0">
              <a:spcBef>
                <a:spcPct val="30000"/>
              </a:spcBef>
              <a:defRPr sz="1200">
                <a:solidFill>
                  <a:schemeClr val="tx1"/>
                </a:solidFill>
                <a:latin typeface="Arial" charset="0"/>
              </a:defRPr>
            </a:lvl5pPr>
            <a:lvl6pPr marL="2514600" indent="-228600" defTabSz="1000125" eaLnBrk="0" fontAlgn="base" hangingPunct="0">
              <a:spcBef>
                <a:spcPct val="30000"/>
              </a:spcBef>
              <a:spcAft>
                <a:spcPct val="0"/>
              </a:spcAft>
              <a:defRPr sz="1200">
                <a:solidFill>
                  <a:schemeClr val="tx1"/>
                </a:solidFill>
                <a:latin typeface="Arial" charset="0"/>
              </a:defRPr>
            </a:lvl6pPr>
            <a:lvl7pPr marL="2971800" indent="-228600" defTabSz="1000125" eaLnBrk="0" fontAlgn="base" hangingPunct="0">
              <a:spcBef>
                <a:spcPct val="30000"/>
              </a:spcBef>
              <a:spcAft>
                <a:spcPct val="0"/>
              </a:spcAft>
              <a:defRPr sz="1200">
                <a:solidFill>
                  <a:schemeClr val="tx1"/>
                </a:solidFill>
                <a:latin typeface="Arial" charset="0"/>
              </a:defRPr>
            </a:lvl7pPr>
            <a:lvl8pPr marL="3429000" indent="-228600" defTabSz="1000125" eaLnBrk="0" fontAlgn="base" hangingPunct="0">
              <a:spcBef>
                <a:spcPct val="30000"/>
              </a:spcBef>
              <a:spcAft>
                <a:spcPct val="0"/>
              </a:spcAft>
              <a:defRPr sz="1200">
                <a:solidFill>
                  <a:schemeClr val="tx1"/>
                </a:solidFill>
                <a:latin typeface="Arial" charset="0"/>
              </a:defRPr>
            </a:lvl8pPr>
            <a:lvl9pPr marL="3886200" indent="-228600" defTabSz="1000125" eaLnBrk="0" fontAlgn="base" hangingPunct="0">
              <a:spcBef>
                <a:spcPct val="30000"/>
              </a:spcBef>
              <a:spcAft>
                <a:spcPct val="0"/>
              </a:spcAft>
              <a:defRPr sz="1200">
                <a:solidFill>
                  <a:schemeClr val="tx1"/>
                </a:solidFill>
                <a:latin typeface="Arial" charset="0"/>
              </a:defRPr>
            </a:lvl9pPr>
          </a:lstStyle>
          <a:p>
            <a:pPr eaLnBrk="1" hangingPunct="1">
              <a:spcBef>
                <a:spcPct val="0"/>
              </a:spcBef>
            </a:pPr>
            <a:fld id="{CA0634A6-1A8B-412E-96E9-13C8ABFA3F08}" type="slidenum">
              <a:rPr lang="en-US" altLang="da-DK" sz="1300" smtClean="0"/>
              <a:pPr eaLnBrk="1" hangingPunct="1">
                <a:spcBef>
                  <a:spcPct val="0"/>
                </a:spcBef>
              </a:pPr>
              <a:t>155</a:t>
            </a:fld>
            <a:endParaRPr lang="en-US" altLang="da-DK" sz="1300" smtClean="0"/>
          </a:p>
        </p:txBody>
      </p:sp>
    </p:spTree>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22"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00125" eaLnBrk="0" hangingPunct="0">
              <a:spcBef>
                <a:spcPct val="30000"/>
              </a:spcBef>
              <a:defRPr sz="1200">
                <a:solidFill>
                  <a:schemeClr val="tx1"/>
                </a:solidFill>
                <a:latin typeface="Arial" charset="0"/>
              </a:defRPr>
            </a:lvl1pPr>
            <a:lvl2pPr marL="742950" indent="-285750" defTabSz="1000125" eaLnBrk="0" hangingPunct="0">
              <a:spcBef>
                <a:spcPct val="30000"/>
              </a:spcBef>
              <a:defRPr sz="1200">
                <a:solidFill>
                  <a:schemeClr val="tx1"/>
                </a:solidFill>
                <a:latin typeface="Arial" charset="0"/>
              </a:defRPr>
            </a:lvl2pPr>
            <a:lvl3pPr marL="1143000" indent="-228600" defTabSz="1000125" eaLnBrk="0" hangingPunct="0">
              <a:spcBef>
                <a:spcPct val="30000"/>
              </a:spcBef>
              <a:defRPr sz="1200">
                <a:solidFill>
                  <a:schemeClr val="tx1"/>
                </a:solidFill>
                <a:latin typeface="Arial" charset="0"/>
              </a:defRPr>
            </a:lvl3pPr>
            <a:lvl4pPr marL="1600200" indent="-228600" defTabSz="1000125" eaLnBrk="0" hangingPunct="0">
              <a:spcBef>
                <a:spcPct val="30000"/>
              </a:spcBef>
              <a:defRPr sz="1200">
                <a:solidFill>
                  <a:schemeClr val="tx1"/>
                </a:solidFill>
                <a:latin typeface="Arial" charset="0"/>
              </a:defRPr>
            </a:lvl4pPr>
            <a:lvl5pPr marL="2057400" indent="-228600" defTabSz="1000125" eaLnBrk="0" hangingPunct="0">
              <a:spcBef>
                <a:spcPct val="30000"/>
              </a:spcBef>
              <a:defRPr sz="1200">
                <a:solidFill>
                  <a:schemeClr val="tx1"/>
                </a:solidFill>
                <a:latin typeface="Arial" charset="0"/>
              </a:defRPr>
            </a:lvl5pPr>
            <a:lvl6pPr marL="2514600" indent="-228600" defTabSz="1000125" eaLnBrk="0" fontAlgn="base" hangingPunct="0">
              <a:spcBef>
                <a:spcPct val="30000"/>
              </a:spcBef>
              <a:spcAft>
                <a:spcPct val="0"/>
              </a:spcAft>
              <a:defRPr sz="1200">
                <a:solidFill>
                  <a:schemeClr val="tx1"/>
                </a:solidFill>
                <a:latin typeface="Arial" charset="0"/>
              </a:defRPr>
            </a:lvl6pPr>
            <a:lvl7pPr marL="2971800" indent="-228600" defTabSz="1000125" eaLnBrk="0" fontAlgn="base" hangingPunct="0">
              <a:spcBef>
                <a:spcPct val="30000"/>
              </a:spcBef>
              <a:spcAft>
                <a:spcPct val="0"/>
              </a:spcAft>
              <a:defRPr sz="1200">
                <a:solidFill>
                  <a:schemeClr val="tx1"/>
                </a:solidFill>
                <a:latin typeface="Arial" charset="0"/>
              </a:defRPr>
            </a:lvl7pPr>
            <a:lvl8pPr marL="3429000" indent="-228600" defTabSz="1000125" eaLnBrk="0" fontAlgn="base" hangingPunct="0">
              <a:spcBef>
                <a:spcPct val="30000"/>
              </a:spcBef>
              <a:spcAft>
                <a:spcPct val="0"/>
              </a:spcAft>
              <a:defRPr sz="1200">
                <a:solidFill>
                  <a:schemeClr val="tx1"/>
                </a:solidFill>
                <a:latin typeface="Arial" charset="0"/>
              </a:defRPr>
            </a:lvl8pPr>
            <a:lvl9pPr marL="3886200" indent="-228600" defTabSz="1000125" eaLnBrk="0" fontAlgn="base" hangingPunct="0">
              <a:spcBef>
                <a:spcPct val="30000"/>
              </a:spcBef>
              <a:spcAft>
                <a:spcPct val="0"/>
              </a:spcAft>
              <a:defRPr sz="1200">
                <a:solidFill>
                  <a:schemeClr val="tx1"/>
                </a:solidFill>
                <a:latin typeface="Arial" charset="0"/>
              </a:defRPr>
            </a:lvl9pPr>
          </a:lstStyle>
          <a:p>
            <a:pPr eaLnBrk="1" hangingPunct="1">
              <a:spcBef>
                <a:spcPct val="0"/>
              </a:spcBef>
            </a:pPr>
            <a:r>
              <a:rPr lang="en-US" altLang="da-DK" sz="1300" smtClean="0"/>
              <a:t>Genetisk teori for naturlig selektion </a:t>
            </a:r>
          </a:p>
        </p:txBody>
      </p:sp>
      <p:sp>
        <p:nvSpPr>
          <p:cNvPr id="286723"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00125" eaLnBrk="0" hangingPunct="0">
              <a:spcBef>
                <a:spcPct val="30000"/>
              </a:spcBef>
              <a:defRPr sz="1200">
                <a:solidFill>
                  <a:schemeClr val="tx1"/>
                </a:solidFill>
                <a:latin typeface="Arial" charset="0"/>
              </a:defRPr>
            </a:lvl1pPr>
            <a:lvl2pPr marL="742950" indent="-285750" defTabSz="1000125" eaLnBrk="0" hangingPunct="0">
              <a:spcBef>
                <a:spcPct val="30000"/>
              </a:spcBef>
              <a:defRPr sz="1200">
                <a:solidFill>
                  <a:schemeClr val="tx1"/>
                </a:solidFill>
                <a:latin typeface="Arial" charset="0"/>
              </a:defRPr>
            </a:lvl2pPr>
            <a:lvl3pPr marL="1143000" indent="-228600" defTabSz="1000125" eaLnBrk="0" hangingPunct="0">
              <a:spcBef>
                <a:spcPct val="30000"/>
              </a:spcBef>
              <a:defRPr sz="1200">
                <a:solidFill>
                  <a:schemeClr val="tx1"/>
                </a:solidFill>
                <a:latin typeface="Arial" charset="0"/>
              </a:defRPr>
            </a:lvl3pPr>
            <a:lvl4pPr marL="1600200" indent="-228600" defTabSz="1000125" eaLnBrk="0" hangingPunct="0">
              <a:spcBef>
                <a:spcPct val="30000"/>
              </a:spcBef>
              <a:defRPr sz="1200">
                <a:solidFill>
                  <a:schemeClr val="tx1"/>
                </a:solidFill>
                <a:latin typeface="Arial" charset="0"/>
              </a:defRPr>
            </a:lvl4pPr>
            <a:lvl5pPr marL="2057400" indent="-228600" defTabSz="1000125" eaLnBrk="0" hangingPunct="0">
              <a:spcBef>
                <a:spcPct val="30000"/>
              </a:spcBef>
              <a:defRPr sz="1200">
                <a:solidFill>
                  <a:schemeClr val="tx1"/>
                </a:solidFill>
                <a:latin typeface="Arial" charset="0"/>
              </a:defRPr>
            </a:lvl5pPr>
            <a:lvl6pPr marL="2514600" indent="-228600" defTabSz="1000125" eaLnBrk="0" fontAlgn="base" hangingPunct="0">
              <a:spcBef>
                <a:spcPct val="30000"/>
              </a:spcBef>
              <a:spcAft>
                <a:spcPct val="0"/>
              </a:spcAft>
              <a:defRPr sz="1200">
                <a:solidFill>
                  <a:schemeClr val="tx1"/>
                </a:solidFill>
                <a:latin typeface="Arial" charset="0"/>
              </a:defRPr>
            </a:lvl6pPr>
            <a:lvl7pPr marL="2971800" indent="-228600" defTabSz="1000125" eaLnBrk="0" fontAlgn="base" hangingPunct="0">
              <a:spcBef>
                <a:spcPct val="30000"/>
              </a:spcBef>
              <a:spcAft>
                <a:spcPct val="0"/>
              </a:spcAft>
              <a:defRPr sz="1200">
                <a:solidFill>
                  <a:schemeClr val="tx1"/>
                </a:solidFill>
                <a:latin typeface="Arial" charset="0"/>
              </a:defRPr>
            </a:lvl7pPr>
            <a:lvl8pPr marL="3429000" indent="-228600" defTabSz="1000125" eaLnBrk="0" fontAlgn="base" hangingPunct="0">
              <a:spcBef>
                <a:spcPct val="30000"/>
              </a:spcBef>
              <a:spcAft>
                <a:spcPct val="0"/>
              </a:spcAft>
              <a:defRPr sz="1200">
                <a:solidFill>
                  <a:schemeClr val="tx1"/>
                </a:solidFill>
                <a:latin typeface="Arial" charset="0"/>
              </a:defRPr>
            </a:lvl8pPr>
            <a:lvl9pPr marL="3886200" indent="-228600" defTabSz="1000125" eaLnBrk="0" fontAlgn="base" hangingPunct="0">
              <a:spcBef>
                <a:spcPct val="30000"/>
              </a:spcBef>
              <a:spcAft>
                <a:spcPct val="0"/>
              </a:spcAft>
              <a:defRPr sz="1200">
                <a:solidFill>
                  <a:schemeClr val="tx1"/>
                </a:solidFill>
                <a:latin typeface="Arial" charset="0"/>
              </a:defRPr>
            </a:lvl9pPr>
          </a:lstStyle>
          <a:p>
            <a:pPr eaLnBrk="1" hangingPunct="1">
              <a:spcBef>
                <a:spcPct val="0"/>
              </a:spcBef>
            </a:pPr>
            <a:endParaRPr lang="en-US" altLang="da-DK" sz="1300" smtClean="0"/>
          </a:p>
        </p:txBody>
      </p:sp>
      <p:sp>
        <p:nvSpPr>
          <p:cNvPr id="28672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00125" eaLnBrk="0" hangingPunct="0">
              <a:spcBef>
                <a:spcPct val="30000"/>
              </a:spcBef>
              <a:defRPr sz="1200">
                <a:solidFill>
                  <a:schemeClr val="tx1"/>
                </a:solidFill>
                <a:latin typeface="Arial" charset="0"/>
              </a:defRPr>
            </a:lvl1pPr>
            <a:lvl2pPr marL="742950" indent="-285750" defTabSz="1000125" eaLnBrk="0" hangingPunct="0">
              <a:spcBef>
                <a:spcPct val="30000"/>
              </a:spcBef>
              <a:defRPr sz="1200">
                <a:solidFill>
                  <a:schemeClr val="tx1"/>
                </a:solidFill>
                <a:latin typeface="Arial" charset="0"/>
              </a:defRPr>
            </a:lvl2pPr>
            <a:lvl3pPr marL="1143000" indent="-228600" defTabSz="1000125" eaLnBrk="0" hangingPunct="0">
              <a:spcBef>
                <a:spcPct val="30000"/>
              </a:spcBef>
              <a:defRPr sz="1200">
                <a:solidFill>
                  <a:schemeClr val="tx1"/>
                </a:solidFill>
                <a:latin typeface="Arial" charset="0"/>
              </a:defRPr>
            </a:lvl3pPr>
            <a:lvl4pPr marL="1600200" indent="-228600" defTabSz="1000125" eaLnBrk="0" hangingPunct="0">
              <a:spcBef>
                <a:spcPct val="30000"/>
              </a:spcBef>
              <a:defRPr sz="1200">
                <a:solidFill>
                  <a:schemeClr val="tx1"/>
                </a:solidFill>
                <a:latin typeface="Arial" charset="0"/>
              </a:defRPr>
            </a:lvl4pPr>
            <a:lvl5pPr marL="2057400" indent="-228600" defTabSz="1000125" eaLnBrk="0" hangingPunct="0">
              <a:spcBef>
                <a:spcPct val="30000"/>
              </a:spcBef>
              <a:defRPr sz="1200">
                <a:solidFill>
                  <a:schemeClr val="tx1"/>
                </a:solidFill>
                <a:latin typeface="Arial" charset="0"/>
              </a:defRPr>
            </a:lvl5pPr>
            <a:lvl6pPr marL="2514600" indent="-228600" defTabSz="1000125" eaLnBrk="0" fontAlgn="base" hangingPunct="0">
              <a:spcBef>
                <a:spcPct val="30000"/>
              </a:spcBef>
              <a:spcAft>
                <a:spcPct val="0"/>
              </a:spcAft>
              <a:defRPr sz="1200">
                <a:solidFill>
                  <a:schemeClr val="tx1"/>
                </a:solidFill>
                <a:latin typeface="Arial" charset="0"/>
              </a:defRPr>
            </a:lvl6pPr>
            <a:lvl7pPr marL="2971800" indent="-228600" defTabSz="1000125" eaLnBrk="0" fontAlgn="base" hangingPunct="0">
              <a:spcBef>
                <a:spcPct val="30000"/>
              </a:spcBef>
              <a:spcAft>
                <a:spcPct val="0"/>
              </a:spcAft>
              <a:defRPr sz="1200">
                <a:solidFill>
                  <a:schemeClr val="tx1"/>
                </a:solidFill>
                <a:latin typeface="Arial" charset="0"/>
              </a:defRPr>
            </a:lvl7pPr>
            <a:lvl8pPr marL="3429000" indent="-228600" defTabSz="1000125" eaLnBrk="0" fontAlgn="base" hangingPunct="0">
              <a:spcBef>
                <a:spcPct val="30000"/>
              </a:spcBef>
              <a:spcAft>
                <a:spcPct val="0"/>
              </a:spcAft>
              <a:defRPr sz="1200">
                <a:solidFill>
                  <a:schemeClr val="tx1"/>
                </a:solidFill>
                <a:latin typeface="Arial" charset="0"/>
              </a:defRPr>
            </a:lvl8pPr>
            <a:lvl9pPr marL="3886200" indent="-228600" defTabSz="1000125" eaLnBrk="0" fontAlgn="base" hangingPunct="0">
              <a:spcBef>
                <a:spcPct val="30000"/>
              </a:spcBef>
              <a:spcAft>
                <a:spcPct val="0"/>
              </a:spcAft>
              <a:defRPr sz="1200">
                <a:solidFill>
                  <a:schemeClr val="tx1"/>
                </a:solidFill>
                <a:latin typeface="Arial" charset="0"/>
              </a:defRPr>
            </a:lvl9pPr>
          </a:lstStyle>
          <a:p>
            <a:pPr eaLnBrk="1" hangingPunct="1">
              <a:spcBef>
                <a:spcPct val="0"/>
              </a:spcBef>
            </a:pPr>
            <a:fld id="{85BBFDB2-9EFC-4889-9B28-34437F9C2928}" type="slidenum">
              <a:rPr lang="en-US" altLang="da-DK" sz="1300" smtClean="0"/>
              <a:pPr eaLnBrk="1" hangingPunct="1">
                <a:spcBef>
                  <a:spcPct val="0"/>
                </a:spcBef>
              </a:pPr>
              <a:t>156</a:t>
            </a:fld>
            <a:endParaRPr lang="en-US" altLang="da-DK" sz="1300" smtClean="0"/>
          </a:p>
        </p:txBody>
      </p:sp>
      <p:sp>
        <p:nvSpPr>
          <p:cNvPr id="286725" name="Rectangle 2"/>
          <p:cNvSpPr>
            <a:spLocks noGrp="1" noRot="1" noChangeAspect="1" noChangeArrowheads="1" noTextEdit="1"/>
          </p:cNvSpPr>
          <p:nvPr>
            <p:ph type="sldImg"/>
          </p:nvPr>
        </p:nvSpPr>
        <p:spPr>
          <a:ln/>
        </p:spPr>
      </p:sp>
      <p:sp>
        <p:nvSpPr>
          <p:cNvPr id="28672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da-DK" smtClean="0"/>
          </a:p>
        </p:txBody>
      </p:sp>
    </p:spTree>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746"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00125" eaLnBrk="0" hangingPunct="0">
              <a:spcBef>
                <a:spcPct val="30000"/>
              </a:spcBef>
              <a:defRPr sz="1200">
                <a:solidFill>
                  <a:schemeClr val="tx1"/>
                </a:solidFill>
                <a:latin typeface="Arial" charset="0"/>
              </a:defRPr>
            </a:lvl1pPr>
            <a:lvl2pPr marL="742950" indent="-285750" defTabSz="1000125" eaLnBrk="0" hangingPunct="0">
              <a:spcBef>
                <a:spcPct val="30000"/>
              </a:spcBef>
              <a:defRPr sz="1200">
                <a:solidFill>
                  <a:schemeClr val="tx1"/>
                </a:solidFill>
                <a:latin typeface="Arial" charset="0"/>
              </a:defRPr>
            </a:lvl2pPr>
            <a:lvl3pPr marL="1143000" indent="-228600" defTabSz="1000125" eaLnBrk="0" hangingPunct="0">
              <a:spcBef>
                <a:spcPct val="30000"/>
              </a:spcBef>
              <a:defRPr sz="1200">
                <a:solidFill>
                  <a:schemeClr val="tx1"/>
                </a:solidFill>
                <a:latin typeface="Arial" charset="0"/>
              </a:defRPr>
            </a:lvl3pPr>
            <a:lvl4pPr marL="1600200" indent="-228600" defTabSz="1000125" eaLnBrk="0" hangingPunct="0">
              <a:spcBef>
                <a:spcPct val="30000"/>
              </a:spcBef>
              <a:defRPr sz="1200">
                <a:solidFill>
                  <a:schemeClr val="tx1"/>
                </a:solidFill>
                <a:latin typeface="Arial" charset="0"/>
              </a:defRPr>
            </a:lvl4pPr>
            <a:lvl5pPr marL="2057400" indent="-228600" defTabSz="1000125" eaLnBrk="0" hangingPunct="0">
              <a:spcBef>
                <a:spcPct val="30000"/>
              </a:spcBef>
              <a:defRPr sz="1200">
                <a:solidFill>
                  <a:schemeClr val="tx1"/>
                </a:solidFill>
                <a:latin typeface="Arial" charset="0"/>
              </a:defRPr>
            </a:lvl5pPr>
            <a:lvl6pPr marL="2514600" indent="-228600" defTabSz="1000125" eaLnBrk="0" fontAlgn="base" hangingPunct="0">
              <a:spcBef>
                <a:spcPct val="30000"/>
              </a:spcBef>
              <a:spcAft>
                <a:spcPct val="0"/>
              </a:spcAft>
              <a:defRPr sz="1200">
                <a:solidFill>
                  <a:schemeClr val="tx1"/>
                </a:solidFill>
                <a:latin typeface="Arial" charset="0"/>
              </a:defRPr>
            </a:lvl6pPr>
            <a:lvl7pPr marL="2971800" indent="-228600" defTabSz="1000125" eaLnBrk="0" fontAlgn="base" hangingPunct="0">
              <a:spcBef>
                <a:spcPct val="30000"/>
              </a:spcBef>
              <a:spcAft>
                <a:spcPct val="0"/>
              </a:spcAft>
              <a:defRPr sz="1200">
                <a:solidFill>
                  <a:schemeClr val="tx1"/>
                </a:solidFill>
                <a:latin typeface="Arial" charset="0"/>
              </a:defRPr>
            </a:lvl7pPr>
            <a:lvl8pPr marL="3429000" indent="-228600" defTabSz="1000125" eaLnBrk="0" fontAlgn="base" hangingPunct="0">
              <a:spcBef>
                <a:spcPct val="30000"/>
              </a:spcBef>
              <a:spcAft>
                <a:spcPct val="0"/>
              </a:spcAft>
              <a:defRPr sz="1200">
                <a:solidFill>
                  <a:schemeClr val="tx1"/>
                </a:solidFill>
                <a:latin typeface="Arial" charset="0"/>
              </a:defRPr>
            </a:lvl8pPr>
            <a:lvl9pPr marL="3886200" indent="-228600" defTabSz="1000125" eaLnBrk="0" fontAlgn="base" hangingPunct="0">
              <a:spcBef>
                <a:spcPct val="30000"/>
              </a:spcBef>
              <a:spcAft>
                <a:spcPct val="0"/>
              </a:spcAft>
              <a:defRPr sz="1200">
                <a:solidFill>
                  <a:schemeClr val="tx1"/>
                </a:solidFill>
                <a:latin typeface="Arial" charset="0"/>
              </a:defRPr>
            </a:lvl9pPr>
          </a:lstStyle>
          <a:p>
            <a:pPr eaLnBrk="1" hangingPunct="1">
              <a:spcBef>
                <a:spcPct val="0"/>
              </a:spcBef>
            </a:pPr>
            <a:r>
              <a:rPr lang="en-US" altLang="da-DK" sz="1300" smtClean="0"/>
              <a:t>Genetisk teori for naturlig selektion </a:t>
            </a:r>
          </a:p>
        </p:txBody>
      </p:sp>
      <p:sp>
        <p:nvSpPr>
          <p:cNvPr id="287747"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00125" eaLnBrk="0" hangingPunct="0">
              <a:spcBef>
                <a:spcPct val="30000"/>
              </a:spcBef>
              <a:defRPr sz="1200">
                <a:solidFill>
                  <a:schemeClr val="tx1"/>
                </a:solidFill>
                <a:latin typeface="Arial" charset="0"/>
              </a:defRPr>
            </a:lvl1pPr>
            <a:lvl2pPr marL="742950" indent="-285750" defTabSz="1000125" eaLnBrk="0" hangingPunct="0">
              <a:spcBef>
                <a:spcPct val="30000"/>
              </a:spcBef>
              <a:defRPr sz="1200">
                <a:solidFill>
                  <a:schemeClr val="tx1"/>
                </a:solidFill>
                <a:latin typeface="Arial" charset="0"/>
              </a:defRPr>
            </a:lvl2pPr>
            <a:lvl3pPr marL="1143000" indent="-228600" defTabSz="1000125" eaLnBrk="0" hangingPunct="0">
              <a:spcBef>
                <a:spcPct val="30000"/>
              </a:spcBef>
              <a:defRPr sz="1200">
                <a:solidFill>
                  <a:schemeClr val="tx1"/>
                </a:solidFill>
                <a:latin typeface="Arial" charset="0"/>
              </a:defRPr>
            </a:lvl3pPr>
            <a:lvl4pPr marL="1600200" indent="-228600" defTabSz="1000125" eaLnBrk="0" hangingPunct="0">
              <a:spcBef>
                <a:spcPct val="30000"/>
              </a:spcBef>
              <a:defRPr sz="1200">
                <a:solidFill>
                  <a:schemeClr val="tx1"/>
                </a:solidFill>
                <a:latin typeface="Arial" charset="0"/>
              </a:defRPr>
            </a:lvl4pPr>
            <a:lvl5pPr marL="2057400" indent="-228600" defTabSz="1000125" eaLnBrk="0" hangingPunct="0">
              <a:spcBef>
                <a:spcPct val="30000"/>
              </a:spcBef>
              <a:defRPr sz="1200">
                <a:solidFill>
                  <a:schemeClr val="tx1"/>
                </a:solidFill>
                <a:latin typeface="Arial" charset="0"/>
              </a:defRPr>
            </a:lvl5pPr>
            <a:lvl6pPr marL="2514600" indent="-228600" defTabSz="1000125" eaLnBrk="0" fontAlgn="base" hangingPunct="0">
              <a:spcBef>
                <a:spcPct val="30000"/>
              </a:spcBef>
              <a:spcAft>
                <a:spcPct val="0"/>
              </a:spcAft>
              <a:defRPr sz="1200">
                <a:solidFill>
                  <a:schemeClr val="tx1"/>
                </a:solidFill>
                <a:latin typeface="Arial" charset="0"/>
              </a:defRPr>
            </a:lvl6pPr>
            <a:lvl7pPr marL="2971800" indent="-228600" defTabSz="1000125" eaLnBrk="0" fontAlgn="base" hangingPunct="0">
              <a:spcBef>
                <a:spcPct val="30000"/>
              </a:spcBef>
              <a:spcAft>
                <a:spcPct val="0"/>
              </a:spcAft>
              <a:defRPr sz="1200">
                <a:solidFill>
                  <a:schemeClr val="tx1"/>
                </a:solidFill>
                <a:latin typeface="Arial" charset="0"/>
              </a:defRPr>
            </a:lvl7pPr>
            <a:lvl8pPr marL="3429000" indent="-228600" defTabSz="1000125" eaLnBrk="0" fontAlgn="base" hangingPunct="0">
              <a:spcBef>
                <a:spcPct val="30000"/>
              </a:spcBef>
              <a:spcAft>
                <a:spcPct val="0"/>
              </a:spcAft>
              <a:defRPr sz="1200">
                <a:solidFill>
                  <a:schemeClr val="tx1"/>
                </a:solidFill>
                <a:latin typeface="Arial" charset="0"/>
              </a:defRPr>
            </a:lvl8pPr>
            <a:lvl9pPr marL="3886200" indent="-228600" defTabSz="1000125" eaLnBrk="0" fontAlgn="base" hangingPunct="0">
              <a:spcBef>
                <a:spcPct val="30000"/>
              </a:spcBef>
              <a:spcAft>
                <a:spcPct val="0"/>
              </a:spcAft>
              <a:defRPr sz="1200">
                <a:solidFill>
                  <a:schemeClr val="tx1"/>
                </a:solidFill>
                <a:latin typeface="Arial" charset="0"/>
              </a:defRPr>
            </a:lvl9pPr>
          </a:lstStyle>
          <a:p>
            <a:pPr eaLnBrk="1" hangingPunct="1">
              <a:spcBef>
                <a:spcPct val="0"/>
              </a:spcBef>
            </a:pPr>
            <a:endParaRPr lang="en-US" altLang="da-DK" sz="1300" smtClean="0"/>
          </a:p>
        </p:txBody>
      </p:sp>
      <p:sp>
        <p:nvSpPr>
          <p:cNvPr id="28774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00125" eaLnBrk="0" hangingPunct="0">
              <a:spcBef>
                <a:spcPct val="30000"/>
              </a:spcBef>
              <a:defRPr sz="1200">
                <a:solidFill>
                  <a:schemeClr val="tx1"/>
                </a:solidFill>
                <a:latin typeface="Arial" charset="0"/>
              </a:defRPr>
            </a:lvl1pPr>
            <a:lvl2pPr marL="742950" indent="-285750" defTabSz="1000125" eaLnBrk="0" hangingPunct="0">
              <a:spcBef>
                <a:spcPct val="30000"/>
              </a:spcBef>
              <a:defRPr sz="1200">
                <a:solidFill>
                  <a:schemeClr val="tx1"/>
                </a:solidFill>
                <a:latin typeface="Arial" charset="0"/>
              </a:defRPr>
            </a:lvl2pPr>
            <a:lvl3pPr marL="1143000" indent="-228600" defTabSz="1000125" eaLnBrk="0" hangingPunct="0">
              <a:spcBef>
                <a:spcPct val="30000"/>
              </a:spcBef>
              <a:defRPr sz="1200">
                <a:solidFill>
                  <a:schemeClr val="tx1"/>
                </a:solidFill>
                <a:latin typeface="Arial" charset="0"/>
              </a:defRPr>
            </a:lvl3pPr>
            <a:lvl4pPr marL="1600200" indent="-228600" defTabSz="1000125" eaLnBrk="0" hangingPunct="0">
              <a:spcBef>
                <a:spcPct val="30000"/>
              </a:spcBef>
              <a:defRPr sz="1200">
                <a:solidFill>
                  <a:schemeClr val="tx1"/>
                </a:solidFill>
                <a:latin typeface="Arial" charset="0"/>
              </a:defRPr>
            </a:lvl4pPr>
            <a:lvl5pPr marL="2057400" indent="-228600" defTabSz="1000125" eaLnBrk="0" hangingPunct="0">
              <a:spcBef>
                <a:spcPct val="30000"/>
              </a:spcBef>
              <a:defRPr sz="1200">
                <a:solidFill>
                  <a:schemeClr val="tx1"/>
                </a:solidFill>
                <a:latin typeface="Arial" charset="0"/>
              </a:defRPr>
            </a:lvl5pPr>
            <a:lvl6pPr marL="2514600" indent="-228600" defTabSz="1000125" eaLnBrk="0" fontAlgn="base" hangingPunct="0">
              <a:spcBef>
                <a:spcPct val="30000"/>
              </a:spcBef>
              <a:spcAft>
                <a:spcPct val="0"/>
              </a:spcAft>
              <a:defRPr sz="1200">
                <a:solidFill>
                  <a:schemeClr val="tx1"/>
                </a:solidFill>
                <a:latin typeface="Arial" charset="0"/>
              </a:defRPr>
            </a:lvl6pPr>
            <a:lvl7pPr marL="2971800" indent="-228600" defTabSz="1000125" eaLnBrk="0" fontAlgn="base" hangingPunct="0">
              <a:spcBef>
                <a:spcPct val="30000"/>
              </a:spcBef>
              <a:spcAft>
                <a:spcPct val="0"/>
              </a:spcAft>
              <a:defRPr sz="1200">
                <a:solidFill>
                  <a:schemeClr val="tx1"/>
                </a:solidFill>
                <a:latin typeface="Arial" charset="0"/>
              </a:defRPr>
            </a:lvl7pPr>
            <a:lvl8pPr marL="3429000" indent="-228600" defTabSz="1000125" eaLnBrk="0" fontAlgn="base" hangingPunct="0">
              <a:spcBef>
                <a:spcPct val="30000"/>
              </a:spcBef>
              <a:spcAft>
                <a:spcPct val="0"/>
              </a:spcAft>
              <a:defRPr sz="1200">
                <a:solidFill>
                  <a:schemeClr val="tx1"/>
                </a:solidFill>
                <a:latin typeface="Arial" charset="0"/>
              </a:defRPr>
            </a:lvl8pPr>
            <a:lvl9pPr marL="3886200" indent="-228600" defTabSz="1000125" eaLnBrk="0" fontAlgn="base" hangingPunct="0">
              <a:spcBef>
                <a:spcPct val="30000"/>
              </a:spcBef>
              <a:spcAft>
                <a:spcPct val="0"/>
              </a:spcAft>
              <a:defRPr sz="1200">
                <a:solidFill>
                  <a:schemeClr val="tx1"/>
                </a:solidFill>
                <a:latin typeface="Arial" charset="0"/>
              </a:defRPr>
            </a:lvl9pPr>
          </a:lstStyle>
          <a:p>
            <a:pPr eaLnBrk="1" hangingPunct="1">
              <a:spcBef>
                <a:spcPct val="0"/>
              </a:spcBef>
            </a:pPr>
            <a:fld id="{15BE9673-FE5A-4396-8684-786BF62F6AD5}" type="slidenum">
              <a:rPr lang="en-US" altLang="da-DK" sz="1300" smtClean="0"/>
              <a:pPr eaLnBrk="1" hangingPunct="1">
                <a:spcBef>
                  <a:spcPct val="0"/>
                </a:spcBef>
              </a:pPr>
              <a:t>157</a:t>
            </a:fld>
            <a:endParaRPr lang="en-US" altLang="da-DK" sz="1300" smtClean="0"/>
          </a:p>
        </p:txBody>
      </p:sp>
      <p:sp>
        <p:nvSpPr>
          <p:cNvPr id="287749" name="Rectangle 2"/>
          <p:cNvSpPr>
            <a:spLocks noGrp="1" noRot="1" noChangeAspect="1" noChangeArrowheads="1" noTextEdit="1"/>
          </p:cNvSpPr>
          <p:nvPr>
            <p:ph type="sldImg"/>
          </p:nvPr>
        </p:nvSpPr>
        <p:spPr>
          <a:ln/>
        </p:spPr>
      </p:sp>
      <p:sp>
        <p:nvSpPr>
          <p:cNvPr id="28775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da-DK" smtClean="0"/>
          </a:p>
        </p:txBody>
      </p:sp>
    </p:spTree>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70"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00125" eaLnBrk="0" hangingPunct="0">
              <a:spcBef>
                <a:spcPct val="30000"/>
              </a:spcBef>
              <a:defRPr sz="1200">
                <a:solidFill>
                  <a:schemeClr val="tx1"/>
                </a:solidFill>
                <a:latin typeface="Arial" charset="0"/>
              </a:defRPr>
            </a:lvl1pPr>
            <a:lvl2pPr marL="742950" indent="-285750" defTabSz="1000125" eaLnBrk="0" hangingPunct="0">
              <a:spcBef>
                <a:spcPct val="30000"/>
              </a:spcBef>
              <a:defRPr sz="1200">
                <a:solidFill>
                  <a:schemeClr val="tx1"/>
                </a:solidFill>
                <a:latin typeface="Arial" charset="0"/>
              </a:defRPr>
            </a:lvl2pPr>
            <a:lvl3pPr marL="1143000" indent="-228600" defTabSz="1000125" eaLnBrk="0" hangingPunct="0">
              <a:spcBef>
                <a:spcPct val="30000"/>
              </a:spcBef>
              <a:defRPr sz="1200">
                <a:solidFill>
                  <a:schemeClr val="tx1"/>
                </a:solidFill>
                <a:latin typeface="Arial" charset="0"/>
              </a:defRPr>
            </a:lvl3pPr>
            <a:lvl4pPr marL="1600200" indent="-228600" defTabSz="1000125" eaLnBrk="0" hangingPunct="0">
              <a:spcBef>
                <a:spcPct val="30000"/>
              </a:spcBef>
              <a:defRPr sz="1200">
                <a:solidFill>
                  <a:schemeClr val="tx1"/>
                </a:solidFill>
                <a:latin typeface="Arial" charset="0"/>
              </a:defRPr>
            </a:lvl4pPr>
            <a:lvl5pPr marL="2057400" indent="-228600" defTabSz="1000125" eaLnBrk="0" hangingPunct="0">
              <a:spcBef>
                <a:spcPct val="30000"/>
              </a:spcBef>
              <a:defRPr sz="1200">
                <a:solidFill>
                  <a:schemeClr val="tx1"/>
                </a:solidFill>
                <a:latin typeface="Arial" charset="0"/>
              </a:defRPr>
            </a:lvl5pPr>
            <a:lvl6pPr marL="2514600" indent="-228600" defTabSz="1000125" eaLnBrk="0" fontAlgn="base" hangingPunct="0">
              <a:spcBef>
                <a:spcPct val="30000"/>
              </a:spcBef>
              <a:spcAft>
                <a:spcPct val="0"/>
              </a:spcAft>
              <a:defRPr sz="1200">
                <a:solidFill>
                  <a:schemeClr val="tx1"/>
                </a:solidFill>
                <a:latin typeface="Arial" charset="0"/>
              </a:defRPr>
            </a:lvl6pPr>
            <a:lvl7pPr marL="2971800" indent="-228600" defTabSz="1000125" eaLnBrk="0" fontAlgn="base" hangingPunct="0">
              <a:spcBef>
                <a:spcPct val="30000"/>
              </a:spcBef>
              <a:spcAft>
                <a:spcPct val="0"/>
              </a:spcAft>
              <a:defRPr sz="1200">
                <a:solidFill>
                  <a:schemeClr val="tx1"/>
                </a:solidFill>
                <a:latin typeface="Arial" charset="0"/>
              </a:defRPr>
            </a:lvl7pPr>
            <a:lvl8pPr marL="3429000" indent="-228600" defTabSz="1000125" eaLnBrk="0" fontAlgn="base" hangingPunct="0">
              <a:spcBef>
                <a:spcPct val="30000"/>
              </a:spcBef>
              <a:spcAft>
                <a:spcPct val="0"/>
              </a:spcAft>
              <a:defRPr sz="1200">
                <a:solidFill>
                  <a:schemeClr val="tx1"/>
                </a:solidFill>
                <a:latin typeface="Arial" charset="0"/>
              </a:defRPr>
            </a:lvl8pPr>
            <a:lvl9pPr marL="3886200" indent="-228600" defTabSz="1000125" eaLnBrk="0" fontAlgn="base" hangingPunct="0">
              <a:spcBef>
                <a:spcPct val="30000"/>
              </a:spcBef>
              <a:spcAft>
                <a:spcPct val="0"/>
              </a:spcAft>
              <a:defRPr sz="1200">
                <a:solidFill>
                  <a:schemeClr val="tx1"/>
                </a:solidFill>
                <a:latin typeface="Arial" charset="0"/>
              </a:defRPr>
            </a:lvl9pPr>
          </a:lstStyle>
          <a:p>
            <a:pPr eaLnBrk="1" hangingPunct="1">
              <a:spcBef>
                <a:spcPct val="0"/>
              </a:spcBef>
            </a:pPr>
            <a:r>
              <a:rPr lang="en-US" altLang="da-DK" sz="1300" smtClean="0"/>
              <a:t>Genetisk teori for naturlig selektion </a:t>
            </a:r>
          </a:p>
        </p:txBody>
      </p:sp>
      <p:sp>
        <p:nvSpPr>
          <p:cNvPr id="288771"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00125" eaLnBrk="0" hangingPunct="0">
              <a:spcBef>
                <a:spcPct val="30000"/>
              </a:spcBef>
              <a:defRPr sz="1200">
                <a:solidFill>
                  <a:schemeClr val="tx1"/>
                </a:solidFill>
                <a:latin typeface="Arial" charset="0"/>
              </a:defRPr>
            </a:lvl1pPr>
            <a:lvl2pPr marL="742950" indent="-285750" defTabSz="1000125" eaLnBrk="0" hangingPunct="0">
              <a:spcBef>
                <a:spcPct val="30000"/>
              </a:spcBef>
              <a:defRPr sz="1200">
                <a:solidFill>
                  <a:schemeClr val="tx1"/>
                </a:solidFill>
                <a:latin typeface="Arial" charset="0"/>
              </a:defRPr>
            </a:lvl2pPr>
            <a:lvl3pPr marL="1143000" indent="-228600" defTabSz="1000125" eaLnBrk="0" hangingPunct="0">
              <a:spcBef>
                <a:spcPct val="30000"/>
              </a:spcBef>
              <a:defRPr sz="1200">
                <a:solidFill>
                  <a:schemeClr val="tx1"/>
                </a:solidFill>
                <a:latin typeface="Arial" charset="0"/>
              </a:defRPr>
            </a:lvl3pPr>
            <a:lvl4pPr marL="1600200" indent="-228600" defTabSz="1000125" eaLnBrk="0" hangingPunct="0">
              <a:spcBef>
                <a:spcPct val="30000"/>
              </a:spcBef>
              <a:defRPr sz="1200">
                <a:solidFill>
                  <a:schemeClr val="tx1"/>
                </a:solidFill>
                <a:latin typeface="Arial" charset="0"/>
              </a:defRPr>
            </a:lvl4pPr>
            <a:lvl5pPr marL="2057400" indent="-228600" defTabSz="1000125" eaLnBrk="0" hangingPunct="0">
              <a:spcBef>
                <a:spcPct val="30000"/>
              </a:spcBef>
              <a:defRPr sz="1200">
                <a:solidFill>
                  <a:schemeClr val="tx1"/>
                </a:solidFill>
                <a:latin typeface="Arial" charset="0"/>
              </a:defRPr>
            </a:lvl5pPr>
            <a:lvl6pPr marL="2514600" indent="-228600" defTabSz="1000125" eaLnBrk="0" fontAlgn="base" hangingPunct="0">
              <a:spcBef>
                <a:spcPct val="30000"/>
              </a:spcBef>
              <a:spcAft>
                <a:spcPct val="0"/>
              </a:spcAft>
              <a:defRPr sz="1200">
                <a:solidFill>
                  <a:schemeClr val="tx1"/>
                </a:solidFill>
                <a:latin typeface="Arial" charset="0"/>
              </a:defRPr>
            </a:lvl6pPr>
            <a:lvl7pPr marL="2971800" indent="-228600" defTabSz="1000125" eaLnBrk="0" fontAlgn="base" hangingPunct="0">
              <a:spcBef>
                <a:spcPct val="30000"/>
              </a:spcBef>
              <a:spcAft>
                <a:spcPct val="0"/>
              </a:spcAft>
              <a:defRPr sz="1200">
                <a:solidFill>
                  <a:schemeClr val="tx1"/>
                </a:solidFill>
                <a:latin typeface="Arial" charset="0"/>
              </a:defRPr>
            </a:lvl7pPr>
            <a:lvl8pPr marL="3429000" indent="-228600" defTabSz="1000125" eaLnBrk="0" fontAlgn="base" hangingPunct="0">
              <a:spcBef>
                <a:spcPct val="30000"/>
              </a:spcBef>
              <a:spcAft>
                <a:spcPct val="0"/>
              </a:spcAft>
              <a:defRPr sz="1200">
                <a:solidFill>
                  <a:schemeClr val="tx1"/>
                </a:solidFill>
                <a:latin typeface="Arial" charset="0"/>
              </a:defRPr>
            </a:lvl8pPr>
            <a:lvl9pPr marL="3886200" indent="-228600" defTabSz="1000125" eaLnBrk="0" fontAlgn="base" hangingPunct="0">
              <a:spcBef>
                <a:spcPct val="30000"/>
              </a:spcBef>
              <a:spcAft>
                <a:spcPct val="0"/>
              </a:spcAft>
              <a:defRPr sz="1200">
                <a:solidFill>
                  <a:schemeClr val="tx1"/>
                </a:solidFill>
                <a:latin typeface="Arial" charset="0"/>
              </a:defRPr>
            </a:lvl9pPr>
          </a:lstStyle>
          <a:p>
            <a:pPr eaLnBrk="1" hangingPunct="1">
              <a:spcBef>
                <a:spcPct val="0"/>
              </a:spcBef>
            </a:pPr>
            <a:endParaRPr lang="en-US" altLang="da-DK" sz="1300" smtClean="0"/>
          </a:p>
        </p:txBody>
      </p:sp>
      <p:sp>
        <p:nvSpPr>
          <p:cNvPr id="28877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00125" eaLnBrk="0" hangingPunct="0">
              <a:spcBef>
                <a:spcPct val="30000"/>
              </a:spcBef>
              <a:defRPr sz="1200">
                <a:solidFill>
                  <a:schemeClr val="tx1"/>
                </a:solidFill>
                <a:latin typeface="Arial" charset="0"/>
              </a:defRPr>
            </a:lvl1pPr>
            <a:lvl2pPr marL="742950" indent="-285750" defTabSz="1000125" eaLnBrk="0" hangingPunct="0">
              <a:spcBef>
                <a:spcPct val="30000"/>
              </a:spcBef>
              <a:defRPr sz="1200">
                <a:solidFill>
                  <a:schemeClr val="tx1"/>
                </a:solidFill>
                <a:latin typeface="Arial" charset="0"/>
              </a:defRPr>
            </a:lvl2pPr>
            <a:lvl3pPr marL="1143000" indent="-228600" defTabSz="1000125" eaLnBrk="0" hangingPunct="0">
              <a:spcBef>
                <a:spcPct val="30000"/>
              </a:spcBef>
              <a:defRPr sz="1200">
                <a:solidFill>
                  <a:schemeClr val="tx1"/>
                </a:solidFill>
                <a:latin typeface="Arial" charset="0"/>
              </a:defRPr>
            </a:lvl3pPr>
            <a:lvl4pPr marL="1600200" indent="-228600" defTabSz="1000125" eaLnBrk="0" hangingPunct="0">
              <a:spcBef>
                <a:spcPct val="30000"/>
              </a:spcBef>
              <a:defRPr sz="1200">
                <a:solidFill>
                  <a:schemeClr val="tx1"/>
                </a:solidFill>
                <a:latin typeface="Arial" charset="0"/>
              </a:defRPr>
            </a:lvl4pPr>
            <a:lvl5pPr marL="2057400" indent="-228600" defTabSz="1000125" eaLnBrk="0" hangingPunct="0">
              <a:spcBef>
                <a:spcPct val="30000"/>
              </a:spcBef>
              <a:defRPr sz="1200">
                <a:solidFill>
                  <a:schemeClr val="tx1"/>
                </a:solidFill>
                <a:latin typeface="Arial" charset="0"/>
              </a:defRPr>
            </a:lvl5pPr>
            <a:lvl6pPr marL="2514600" indent="-228600" defTabSz="1000125" eaLnBrk="0" fontAlgn="base" hangingPunct="0">
              <a:spcBef>
                <a:spcPct val="30000"/>
              </a:spcBef>
              <a:spcAft>
                <a:spcPct val="0"/>
              </a:spcAft>
              <a:defRPr sz="1200">
                <a:solidFill>
                  <a:schemeClr val="tx1"/>
                </a:solidFill>
                <a:latin typeface="Arial" charset="0"/>
              </a:defRPr>
            </a:lvl6pPr>
            <a:lvl7pPr marL="2971800" indent="-228600" defTabSz="1000125" eaLnBrk="0" fontAlgn="base" hangingPunct="0">
              <a:spcBef>
                <a:spcPct val="30000"/>
              </a:spcBef>
              <a:spcAft>
                <a:spcPct val="0"/>
              </a:spcAft>
              <a:defRPr sz="1200">
                <a:solidFill>
                  <a:schemeClr val="tx1"/>
                </a:solidFill>
                <a:latin typeface="Arial" charset="0"/>
              </a:defRPr>
            </a:lvl7pPr>
            <a:lvl8pPr marL="3429000" indent="-228600" defTabSz="1000125" eaLnBrk="0" fontAlgn="base" hangingPunct="0">
              <a:spcBef>
                <a:spcPct val="30000"/>
              </a:spcBef>
              <a:spcAft>
                <a:spcPct val="0"/>
              </a:spcAft>
              <a:defRPr sz="1200">
                <a:solidFill>
                  <a:schemeClr val="tx1"/>
                </a:solidFill>
                <a:latin typeface="Arial" charset="0"/>
              </a:defRPr>
            </a:lvl8pPr>
            <a:lvl9pPr marL="3886200" indent="-228600" defTabSz="1000125" eaLnBrk="0" fontAlgn="base" hangingPunct="0">
              <a:spcBef>
                <a:spcPct val="30000"/>
              </a:spcBef>
              <a:spcAft>
                <a:spcPct val="0"/>
              </a:spcAft>
              <a:defRPr sz="1200">
                <a:solidFill>
                  <a:schemeClr val="tx1"/>
                </a:solidFill>
                <a:latin typeface="Arial" charset="0"/>
              </a:defRPr>
            </a:lvl9pPr>
          </a:lstStyle>
          <a:p>
            <a:pPr eaLnBrk="1" hangingPunct="1">
              <a:spcBef>
                <a:spcPct val="0"/>
              </a:spcBef>
            </a:pPr>
            <a:fld id="{A2F5FA55-CD96-49DE-BB5B-21C5F5FFADA5}" type="slidenum">
              <a:rPr lang="en-US" altLang="da-DK" sz="1300" smtClean="0"/>
              <a:pPr eaLnBrk="1" hangingPunct="1">
                <a:spcBef>
                  <a:spcPct val="0"/>
                </a:spcBef>
              </a:pPr>
              <a:t>158</a:t>
            </a:fld>
            <a:endParaRPr lang="en-US" altLang="da-DK" sz="1300" smtClean="0"/>
          </a:p>
        </p:txBody>
      </p:sp>
      <p:sp>
        <p:nvSpPr>
          <p:cNvPr id="288773" name="Rectangle 2"/>
          <p:cNvSpPr>
            <a:spLocks noGrp="1" noRot="1" noChangeAspect="1" noChangeArrowheads="1" noTextEdit="1"/>
          </p:cNvSpPr>
          <p:nvPr>
            <p:ph type="sldImg"/>
          </p:nvPr>
        </p:nvSpPr>
        <p:spPr>
          <a:ln/>
        </p:spPr>
      </p:sp>
      <p:sp>
        <p:nvSpPr>
          <p:cNvPr id="28877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da-DK" smtClean="0"/>
          </a:p>
        </p:txBody>
      </p:sp>
    </p:spTree>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4"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74725" eaLnBrk="0" hangingPunct="0">
              <a:spcBef>
                <a:spcPct val="30000"/>
              </a:spcBef>
              <a:defRPr sz="1200">
                <a:solidFill>
                  <a:schemeClr val="tx1"/>
                </a:solidFill>
                <a:latin typeface="Arial" charset="0"/>
              </a:defRPr>
            </a:lvl1pPr>
            <a:lvl2pPr marL="742950" indent="-285750" defTabSz="974725" eaLnBrk="0" hangingPunct="0">
              <a:spcBef>
                <a:spcPct val="30000"/>
              </a:spcBef>
              <a:defRPr sz="1200">
                <a:solidFill>
                  <a:schemeClr val="tx1"/>
                </a:solidFill>
                <a:latin typeface="Arial" charset="0"/>
              </a:defRPr>
            </a:lvl2pPr>
            <a:lvl3pPr marL="1143000" indent="-228600" defTabSz="974725" eaLnBrk="0" hangingPunct="0">
              <a:spcBef>
                <a:spcPct val="30000"/>
              </a:spcBef>
              <a:defRPr sz="1200">
                <a:solidFill>
                  <a:schemeClr val="tx1"/>
                </a:solidFill>
                <a:latin typeface="Arial" charset="0"/>
              </a:defRPr>
            </a:lvl3pPr>
            <a:lvl4pPr marL="1600200" indent="-228600" defTabSz="974725" eaLnBrk="0" hangingPunct="0">
              <a:spcBef>
                <a:spcPct val="30000"/>
              </a:spcBef>
              <a:defRPr sz="1200">
                <a:solidFill>
                  <a:schemeClr val="tx1"/>
                </a:solidFill>
                <a:latin typeface="Arial" charset="0"/>
              </a:defRPr>
            </a:lvl4pPr>
            <a:lvl5pPr marL="2057400" indent="-228600" defTabSz="974725" eaLnBrk="0" hangingPunct="0">
              <a:spcBef>
                <a:spcPct val="30000"/>
              </a:spcBef>
              <a:defRPr sz="1200">
                <a:solidFill>
                  <a:schemeClr val="tx1"/>
                </a:solidFill>
                <a:latin typeface="Arial" charset="0"/>
              </a:defRPr>
            </a:lvl5pPr>
            <a:lvl6pPr marL="2514600" indent="-228600" defTabSz="974725" eaLnBrk="0" fontAlgn="base" hangingPunct="0">
              <a:spcBef>
                <a:spcPct val="30000"/>
              </a:spcBef>
              <a:spcAft>
                <a:spcPct val="0"/>
              </a:spcAft>
              <a:defRPr sz="1200">
                <a:solidFill>
                  <a:schemeClr val="tx1"/>
                </a:solidFill>
                <a:latin typeface="Arial" charset="0"/>
              </a:defRPr>
            </a:lvl6pPr>
            <a:lvl7pPr marL="2971800" indent="-228600" defTabSz="974725" eaLnBrk="0" fontAlgn="base" hangingPunct="0">
              <a:spcBef>
                <a:spcPct val="30000"/>
              </a:spcBef>
              <a:spcAft>
                <a:spcPct val="0"/>
              </a:spcAft>
              <a:defRPr sz="1200">
                <a:solidFill>
                  <a:schemeClr val="tx1"/>
                </a:solidFill>
                <a:latin typeface="Arial" charset="0"/>
              </a:defRPr>
            </a:lvl7pPr>
            <a:lvl8pPr marL="3429000" indent="-228600" defTabSz="974725" eaLnBrk="0" fontAlgn="base" hangingPunct="0">
              <a:spcBef>
                <a:spcPct val="30000"/>
              </a:spcBef>
              <a:spcAft>
                <a:spcPct val="0"/>
              </a:spcAft>
              <a:defRPr sz="1200">
                <a:solidFill>
                  <a:schemeClr val="tx1"/>
                </a:solidFill>
                <a:latin typeface="Arial" charset="0"/>
              </a:defRPr>
            </a:lvl8pPr>
            <a:lvl9pPr marL="3886200" indent="-228600" defTabSz="974725" eaLnBrk="0" fontAlgn="base" hangingPunct="0">
              <a:spcBef>
                <a:spcPct val="30000"/>
              </a:spcBef>
              <a:spcAft>
                <a:spcPct val="0"/>
              </a:spcAft>
              <a:defRPr sz="1200">
                <a:solidFill>
                  <a:schemeClr val="tx1"/>
                </a:solidFill>
                <a:latin typeface="Arial" charset="0"/>
              </a:defRPr>
            </a:lvl9pPr>
          </a:lstStyle>
          <a:p>
            <a:pPr eaLnBrk="1" hangingPunct="1">
              <a:spcBef>
                <a:spcPct val="0"/>
              </a:spcBef>
            </a:pPr>
            <a:r>
              <a:rPr lang="en-US" altLang="da-DK" sz="1300" smtClean="0"/>
              <a:t>Genetisk teori for naturlig selektion </a:t>
            </a:r>
          </a:p>
        </p:txBody>
      </p:sp>
      <p:sp>
        <p:nvSpPr>
          <p:cNvPr id="289795"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74725" eaLnBrk="0" hangingPunct="0">
              <a:spcBef>
                <a:spcPct val="30000"/>
              </a:spcBef>
              <a:defRPr sz="1200">
                <a:solidFill>
                  <a:schemeClr val="tx1"/>
                </a:solidFill>
                <a:latin typeface="Arial" charset="0"/>
              </a:defRPr>
            </a:lvl1pPr>
            <a:lvl2pPr marL="742950" indent="-285750" defTabSz="974725" eaLnBrk="0" hangingPunct="0">
              <a:spcBef>
                <a:spcPct val="30000"/>
              </a:spcBef>
              <a:defRPr sz="1200">
                <a:solidFill>
                  <a:schemeClr val="tx1"/>
                </a:solidFill>
                <a:latin typeface="Arial" charset="0"/>
              </a:defRPr>
            </a:lvl2pPr>
            <a:lvl3pPr marL="1143000" indent="-228600" defTabSz="974725" eaLnBrk="0" hangingPunct="0">
              <a:spcBef>
                <a:spcPct val="30000"/>
              </a:spcBef>
              <a:defRPr sz="1200">
                <a:solidFill>
                  <a:schemeClr val="tx1"/>
                </a:solidFill>
                <a:latin typeface="Arial" charset="0"/>
              </a:defRPr>
            </a:lvl3pPr>
            <a:lvl4pPr marL="1600200" indent="-228600" defTabSz="974725" eaLnBrk="0" hangingPunct="0">
              <a:spcBef>
                <a:spcPct val="30000"/>
              </a:spcBef>
              <a:defRPr sz="1200">
                <a:solidFill>
                  <a:schemeClr val="tx1"/>
                </a:solidFill>
                <a:latin typeface="Arial" charset="0"/>
              </a:defRPr>
            </a:lvl4pPr>
            <a:lvl5pPr marL="2057400" indent="-228600" defTabSz="974725" eaLnBrk="0" hangingPunct="0">
              <a:spcBef>
                <a:spcPct val="30000"/>
              </a:spcBef>
              <a:defRPr sz="1200">
                <a:solidFill>
                  <a:schemeClr val="tx1"/>
                </a:solidFill>
                <a:latin typeface="Arial" charset="0"/>
              </a:defRPr>
            </a:lvl5pPr>
            <a:lvl6pPr marL="2514600" indent="-228600" defTabSz="974725" eaLnBrk="0" fontAlgn="base" hangingPunct="0">
              <a:spcBef>
                <a:spcPct val="30000"/>
              </a:spcBef>
              <a:spcAft>
                <a:spcPct val="0"/>
              </a:spcAft>
              <a:defRPr sz="1200">
                <a:solidFill>
                  <a:schemeClr val="tx1"/>
                </a:solidFill>
                <a:latin typeface="Arial" charset="0"/>
              </a:defRPr>
            </a:lvl6pPr>
            <a:lvl7pPr marL="2971800" indent="-228600" defTabSz="974725" eaLnBrk="0" fontAlgn="base" hangingPunct="0">
              <a:spcBef>
                <a:spcPct val="30000"/>
              </a:spcBef>
              <a:spcAft>
                <a:spcPct val="0"/>
              </a:spcAft>
              <a:defRPr sz="1200">
                <a:solidFill>
                  <a:schemeClr val="tx1"/>
                </a:solidFill>
                <a:latin typeface="Arial" charset="0"/>
              </a:defRPr>
            </a:lvl7pPr>
            <a:lvl8pPr marL="3429000" indent="-228600" defTabSz="974725" eaLnBrk="0" fontAlgn="base" hangingPunct="0">
              <a:spcBef>
                <a:spcPct val="30000"/>
              </a:spcBef>
              <a:spcAft>
                <a:spcPct val="0"/>
              </a:spcAft>
              <a:defRPr sz="1200">
                <a:solidFill>
                  <a:schemeClr val="tx1"/>
                </a:solidFill>
                <a:latin typeface="Arial" charset="0"/>
              </a:defRPr>
            </a:lvl8pPr>
            <a:lvl9pPr marL="3886200" indent="-228600" defTabSz="974725" eaLnBrk="0" fontAlgn="base" hangingPunct="0">
              <a:spcBef>
                <a:spcPct val="30000"/>
              </a:spcBef>
              <a:spcAft>
                <a:spcPct val="0"/>
              </a:spcAft>
              <a:defRPr sz="1200">
                <a:solidFill>
                  <a:schemeClr val="tx1"/>
                </a:solidFill>
                <a:latin typeface="Arial" charset="0"/>
              </a:defRPr>
            </a:lvl9pPr>
          </a:lstStyle>
          <a:p>
            <a:pPr eaLnBrk="1" hangingPunct="1">
              <a:spcBef>
                <a:spcPct val="0"/>
              </a:spcBef>
            </a:pPr>
            <a:endParaRPr lang="en-US" altLang="da-DK" sz="1300" smtClean="0"/>
          </a:p>
        </p:txBody>
      </p:sp>
      <p:sp>
        <p:nvSpPr>
          <p:cNvPr id="28979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74725" eaLnBrk="0" hangingPunct="0">
              <a:spcBef>
                <a:spcPct val="30000"/>
              </a:spcBef>
              <a:defRPr sz="1200">
                <a:solidFill>
                  <a:schemeClr val="tx1"/>
                </a:solidFill>
                <a:latin typeface="Arial" charset="0"/>
              </a:defRPr>
            </a:lvl1pPr>
            <a:lvl2pPr marL="742950" indent="-285750" defTabSz="974725" eaLnBrk="0" hangingPunct="0">
              <a:spcBef>
                <a:spcPct val="30000"/>
              </a:spcBef>
              <a:defRPr sz="1200">
                <a:solidFill>
                  <a:schemeClr val="tx1"/>
                </a:solidFill>
                <a:latin typeface="Arial" charset="0"/>
              </a:defRPr>
            </a:lvl2pPr>
            <a:lvl3pPr marL="1143000" indent="-228600" defTabSz="974725" eaLnBrk="0" hangingPunct="0">
              <a:spcBef>
                <a:spcPct val="30000"/>
              </a:spcBef>
              <a:defRPr sz="1200">
                <a:solidFill>
                  <a:schemeClr val="tx1"/>
                </a:solidFill>
                <a:latin typeface="Arial" charset="0"/>
              </a:defRPr>
            </a:lvl3pPr>
            <a:lvl4pPr marL="1600200" indent="-228600" defTabSz="974725" eaLnBrk="0" hangingPunct="0">
              <a:spcBef>
                <a:spcPct val="30000"/>
              </a:spcBef>
              <a:defRPr sz="1200">
                <a:solidFill>
                  <a:schemeClr val="tx1"/>
                </a:solidFill>
                <a:latin typeface="Arial" charset="0"/>
              </a:defRPr>
            </a:lvl4pPr>
            <a:lvl5pPr marL="2057400" indent="-228600" defTabSz="974725" eaLnBrk="0" hangingPunct="0">
              <a:spcBef>
                <a:spcPct val="30000"/>
              </a:spcBef>
              <a:defRPr sz="1200">
                <a:solidFill>
                  <a:schemeClr val="tx1"/>
                </a:solidFill>
                <a:latin typeface="Arial" charset="0"/>
              </a:defRPr>
            </a:lvl5pPr>
            <a:lvl6pPr marL="2514600" indent="-228600" defTabSz="974725" eaLnBrk="0" fontAlgn="base" hangingPunct="0">
              <a:spcBef>
                <a:spcPct val="30000"/>
              </a:spcBef>
              <a:spcAft>
                <a:spcPct val="0"/>
              </a:spcAft>
              <a:defRPr sz="1200">
                <a:solidFill>
                  <a:schemeClr val="tx1"/>
                </a:solidFill>
                <a:latin typeface="Arial" charset="0"/>
              </a:defRPr>
            </a:lvl6pPr>
            <a:lvl7pPr marL="2971800" indent="-228600" defTabSz="974725" eaLnBrk="0" fontAlgn="base" hangingPunct="0">
              <a:spcBef>
                <a:spcPct val="30000"/>
              </a:spcBef>
              <a:spcAft>
                <a:spcPct val="0"/>
              </a:spcAft>
              <a:defRPr sz="1200">
                <a:solidFill>
                  <a:schemeClr val="tx1"/>
                </a:solidFill>
                <a:latin typeface="Arial" charset="0"/>
              </a:defRPr>
            </a:lvl7pPr>
            <a:lvl8pPr marL="3429000" indent="-228600" defTabSz="974725" eaLnBrk="0" fontAlgn="base" hangingPunct="0">
              <a:spcBef>
                <a:spcPct val="30000"/>
              </a:spcBef>
              <a:spcAft>
                <a:spcPct val="0"/>
              </a:spcAft>
              <a:defRPr sz="1200">
                <a:solidFill>
                  <a:schemeClr val="tx1"/>
                </a:solidFill>
                <a:latin typeface="Arial" charset="0"/>
              </a:defRPr>
            </a:lvl8pPr>
            <a:lvl9pPr marL="3886200" indent="-228600" defTabSz="974725" eaLnBrk="0" fontAlgn="base" hangingPunct="0">
              <a:spcBef>
                <a:spcPct val="30000"/>
              </a:spcBef>
              <a:spcAft>
                <a:spcPct val="0"/>
              </a:spcAft>
              <a:defRPr sz="1200">
                <a:solidFill>
                  <a:schemeClr val="tx1"/>
                </a:solidFill>
                <a:latin typeface="Arial" charset="0"/>
              </a:defRPr>
            </a:lvl9pPr>
          </a:lstStyle>
          <a:p>
            <a:pPr eaLnBrk="1" hangingPunct="1">
              <a:spcBef>
                <a:spcPct val="0"/>
              </a:spcBef>
            </a:pPr>
            <a:fld id="{53B53085-112E-4BA8-9188-A100C2CA952D}" type="slidenum">
              <a:rPr lang="en-US" altLang="da-DK" sz="1300" smtClean="0"/>
              <a:pPr eaLnBrk="1" hangingPunct="1">
                <a:spcBef>
                  <a:spcPct val="0"/>
                </a:spcBef>
              </a:pPr>
              <a:t>159</a:t>
            </a:fld>
            <a:endParaRPr lang="en-US" altLang="da-DK" sz="1300" smtClean="0"/>
          </a:p>
        </p:txBody>
      </p:sp>
      <p:sp>
        <p:nvSpPr>
          <p:cNvPr id="289797" name="Rectangle 2"/>
          <p:cNvSpPr>
            <a:spLocks noGrp="1" noRot="1" noChangeAspect="1" noChangeArrowheads="1" noTextEdit="1"/>
          </p:cNvSpPr>
          <p:nvPr>
            <p:ph type="sldImg"/>
          </p:nvPr>
        </p:nvSpPr>
        <p:spPr>
          <a:ln/>
        </p:spPr>
      </p:sp>
      <p:sp>
        <p:nvSpPr>
          <p:cNvPr id="28979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da-DK" smtClean="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00125" eaLnBrk="0" hangingPunct="0">
              <a:spcBef>
                <a:spcPct val="30000"/>
              </a:spcBef>
              <a:defRPr sz="1200">
                <a:solidFill>
                  <a:schemeClr val="tx1"/>
                </a:solidFill>
                <a:latin typeface="Arial" charset="0"/>
              </a:defRPr>
            </a:lvl1pPr>
            <a:lvl2pPr marL="742950" indent="-285750" defTabSz="1000125" eaLnBrk="0" hangingPunct="0">
              <a:spcBef>
                <a:spcPct val="30000"/>
              </a:spcBef>
              <a:defRPr sz="1200">
                <a:solidFill>
                  <a:schemeClr val="tx1"/>
                </a:solidFill>
                <a:latin typeface="Arial" charset="0"/>
              </a:defRPr>
            </a:lvl2pPr>
            <a:lvl3pPr marL="1143000" indent="-228600" defTabSz="1000125" eaLnBrk="0" hangingPunct="0">
              <a:spcBef>
                <a:spcPct val="30000"/>
              </a:spcBef>
              <a:defRPr sz="1200">
                <a:solidFill>
                  <a:schemeClr val="tx1"/>
                </a:solidFill>
                <a:latin typeface="Arial" charset="0"/>
              </a:defRPr>
            </a:lvl3pPr>
            <a:lvl4pPr marL="1600200" indent="-228600" defTabSz="1000125" eaLnBrk="0" hangingPunct="0">
              <a:spcBef>
                <a:spcPct val="30000"/>
              </a:spcBef>
              <a:defRPr sz="1200">
                <a:solidFill>
                  <a:schemeClr val="tx1"/>
                </a:solidFill>
                <a:latin typeface="Arial" charset="0"/>
              </a:defRPr>
            </a:lvl4pPr>
            <a:lvl5pPr marL="2057400" indent="-228600" defTabSz="1000125" eaLnBrk="0" hangingPunct="0">
              <a:spcBef>
                <a:spcPct val="30000"/>
              </a:spcBef>
              <a:defRPr sz="1200">
                <a:solidFill>
                  <a:schemeClr val="tx1"/>
                </a:solidFill>
                <a:latin typeface="Arial" charset="0"/>
              </a:defRPr>
            </a:lvl5pPr>
            <a:lvl6pPr marL="2514600" indent="-228600" defTabSz="1000125" eaLnBrk="0" fontAlgn="base" hangingPunct="0">
              <a:spcBef>
                <a:spcPct val="30000"/>
              </a:spcBef>
              <a:spcAft>
                <a:spcPct val="0"/>
              </a:spcAft>
              <a:defRPr sz="1200">
                <a:solidFill>
                  <a:schemeClr val="tx1"/>
                </a:solidFill>
                <a:latin typeface="Arial" charset="0"/>
              </a:defRPr>
            </a:lvl6pPr>
            <a:lvl7pPr marL="2971800" indent="-228600" defTabSz="1000125" eaLnBrk="0" fontAlgn="base" hangingPunct="0">
              <a:spcBef>
                <a:spcPct val="30000"/>
              </a:spcBef>
              <a:spcAft>
                <a:spcPct val="0"/>
              </a:spcAft>
              <a:defRPr sz="1200">
                <a:solidFill>
                  <a:schemeClr val="tx1"/>
                </a:solidFill>
                <a:latin typeface="Arial" charset="0"/>
              </a:defRPr>
            </a:lvl7pPr>
            <a:lvl8pPr marL="3429000" indent="-228600" defTabSz="1000125" eaLnBrk="0" fontAlgn="base" hangingPunct="0">
              <a:spcBef>
                <a:spcPct val="30000"/>
              </a:spcBef>
              <a:spcAft>
                <a:spcPct val="0"/>
              </a:spcAft>
              <a:defRPr sz="1200">
                <a:solidFill>
                  <a:schemeClr val="tx1"/>
                </a:solidFill>
                <a:latin typeface="Arial" charset="0"/>
              </a:defRPr>
            </a:lvl8pPr>
            <a:lvl9pPr marL="3886200" indent="-228600" defTabSz="1000125" eaLnBrk="0" fontAlgn="base" hangingPunct="0">
              <a:spcBef>
                <a:spcPct val="30000"/>
              </a:spcBef>
              <a:spcAft>
                <a:spcPct val="0"/>
              </a:spcAft>
              <a:defRPr sz="1200">
                <a:solidFill>
                  <a:schemeClr val="tx1"/>
                </a:solidFill>
                <a:latin typeface="Arial" charset="0"/>
              </a:defRPr>
            </a:lvl9pPr>
          </a:lstStyle>
          <a:p>
            <a:pPr eaLnBrk="1" hangingPunct="1">
              <a:spcBef>
                <a:spcPct val="0"/>
              </a:spcBef>
            </a:pPr>
            <a:r>
              <a:rPr lang="en-US" altLang="da-DK" sz="1300" smtClean="0"/>
              <a:t>Genetisk teori for naturlig selektion </a:t>
            </a:r>
          </a:p>
        </p:txBody>
      </p:sp>
      <p:sp>
        <p:nvSpPr>
          <p:cNvPr id="178179"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00125" eaLnBrk="0" hangingPunct="0">
              <a:spcBef>
                <a:spcPct val="30000"/>
              </a:spcBef>
              <a:defRPr sz="1200">
                <a:solidFill>
                  <a:schemeClr val="tx1"/>
                </a:solidFill>
                <a:latin typeface="Arial" charset="0"/>
              </a:defRPr>
            </a:lvl1pPr>
            <a:lvl2pPr marL="742950" indent="-285750" defTabSz="1000125" eaLnBrk="0" hangingPunct="0">
              <a:spcBef>
                <a:spcPct val="30000"/>
              </a:spcBef>
              <a:defRPr sz="1200">
                <a:solidFill>
                  <a:schemeClr val="tx1"/>
                </a:solidFill>
                <a:latin typeface="Arial" charset="0"/>
              </a:defRPr>
            </a:lvl2pPr>
            <a:lvl3pPr marL="1143000" indent="-228600" defTabSz="1000125" eaLnBrk="0" hangingPunct="0">
              <a:spcBef>
                <a:spcPct val="30000"/>
              </a:spcBef>
              <a:defRPr sz="1200">
                <a:solidFill>
                  <a:schemeClr val="tx1"/>
                </a:solidFill>
                <a:latin typeface="Arial" charset="0"/>
              </a:defRPr>
            </a:lvl3pPr>
            <a:lvl4pPr marL="1600200" indent="-228600" defTabSz="1000125" eaLnBrk="0" hangingPunct="0">
              <a:spcBef>
                <a:spcPct val="30000"/>
              </a:spcBef>
              <a:defRPr sz="1200">
                <a:solidFill>
                  <a:schemeClr val="tx1"/>
                </a:solidFill>
                <a:latin typeface="Arial" charset="0"/>
              </a:defRPr>
            </a:lvl4pPr>
            <a:lvl5pPr marL="2057400" indent="-228600" defTabSz="1000125" eaLnBrk="0" hangingPunct="0">
              <a:spcBef>
                <a:spcPct val="30000"/>
              </a:spcBef>
              <a:defRPr sz="1200">
                <a:solidFill>
                  <a:schemeClr val="tx1"/>
                </a:solidFill>
                <a:latin typeface="Arial" charset="0"/>
              </a:defRPr>
            </a:lvl5pPr>
            <a:lvl6pPr marL="2514600" indent="-228600" defTabSz="1000125" eaLnBrk="0" fontAlgn="base" hangingPunct="0">
              <a:spcBef>
                <a:spcPct val="30000"/>
              </a:spcBef>
              <a:spcAft>
                <a:spcPct val="0"/>
              </a:spcAft>
              <a:defRPr sz="1200">
                <a:solidFill>
                  <a:schemeClr val="tx1"/>
                </a:solidFill>
                <a:latin typeface="Arial" charset="0"/>
              </a:defRPr>
            </a:lvl6pPr>
            <a:lvl7pPr marL="2971800" indent="-228600" defTabSz="1000125" eaLnBrk="0" fontAlgn="base" hangingPunct="0">
              <a:spcBef>
                <a:spcPct val="30000"/>
              </a:spcBef>
              <a:spcAft>
                <a:spcPct val="0"/>
              </a:spcAft>
              <a:defRPr sz="1200">
                <a:solidFill>
                  <a:schemeClr val="tx1"/>
                </a:solidFill>
                <a:latin typeface="Arial" charset="0"/>
              </a:defRPr>
            </a:lvl7pPr>
            <a:lvl8pPr marL="3429000" indent="-228600" defTabSz="1000125" eaLnBrk="0" fontAlgn="base" hangingPunct="0">
              <a:spcBef>
                <a:spcPct val="30000"/>
              </a:spcBef>
              <a:spcAft>
                <a:spcPct val="0"/>
              </a:spcAft>
              <a:defRPr sz="1200">
                <a:solidFill>
                  <a:schemeClr val="tx1"/>
                </a:solidFill>
                <a:latin typeface="Arial" charset="0"/>
              </a:defRPr>
            </a:lvl8pPr>
            <a:lvl9pPr marL="3886200" indent="-228600" defTabSz="1000125" eaLnBrk="0" fontAlgn="base" hangingPunct="0">
              <a:spcBef>
                <a:spcPct val="30000"/>
              </a:spcBef>
              <a:spcAft>
                <a:spcPct val="0"/>
              </a:spcAft>
              <a:defRPr sz="1200">
                <a:solidFill>
                  <a:schemeClr val="tx1"/>
                </a:solidFill>
                <a:latin typeface="Arial" charset="0"/>
              </a:defRPr>
            </a:lvl9pPr>
          </a:lstStyle>
          <a:p>
            <a:pPr eaLnBrk="1" hangingPunct="1">
              <a:spcBef>
                <a:spcPct val="0"/>
              </a:spcBef>
            </a:pPr>
            <a:endParaRPr lang="en-US" altLang="da-DK" sz="1300" smtClean="0"/>
          </a:p>
        </p:txBody>
      </p:sp>
      <p:sp>
        <p:nvSpPr>
          <p:cNvPr id="17818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00125" eaLnBrk="0" hangingPunct="0">
              <a:spcBef>
                <a:spcPct val="30000"/>
              </a:spcBef>
              <a:defRPr sz="1200">
                <a:solidFill>
                  <a:schemeClr val="tx1"/>
                </a:solidFill>
                <a:latin typeface="Arial" charset="0"/>
              </a:defRPr>
            </a:lvl1pPr>
            <a:lvl2pPr marL="742950" indent="-285750" defTabSz="1000125" eaLnBrk="0" hangingPunct="0">
              <a:spcBef>
                <a:spcPct val="30000"/>
              </a:spcBef>
              <a:defRPr sz="1200">
                <a:solidFill>
                  <a:schemeClr val="tx1"/>
                </a:solidFill>
                <a:latin typeface="Arial" charset="0"/>
              </a:defRPr>
            </a:lvl2pPr>
            <a:lvl3pPr marL="1143000" indent="-228600" defTabSz="1000125" eaLnBrk="0" hangingPunct="0">
              <a:spcBef>
                <a:spcPct val="30000"/>
              </a:spcBef>
              <a:defRPr sz="1200">
                <a:solidFill>
                  <a:schemeClr val="tx1"/>
                </a:solidFill>
                <a:latin typeface="Arial" charset="0"/>
              </a:defRPr>
            </a:lvl3pPr>
            <a:lvl4pPr marL="1600200" indent="-228600" defTabSz="1000125" eaLnBrk="0" hangingPunct="0">
              <a:spcBef>
                <a:spcPct val="30000"/>
              </a:spcBef>
              <a:defRPr sz="1200">
                <a:solidFill>
                  <a:schemeClr val="tx1"/>
                </a:solidFill>
                <a:latin typeface="Arial" charset="0"/>
              </a:defRPr>
            </a:lvl4pPr>
            <a:lvl5pPr marL="2057400" indent="-228600" defTabSz="1000125" eaLnBrk="0" hangingPunct="0">
              <a:spcBef>
                <a:spcPct val="30000"/>
              </a:spcBef>
              <a:defRPr sz="1200">
                <a:solidFill>
                  <a:schemeClr val="tx1"/>
                </a:solidFill>
                <a:latin typeface="Arial" charset="0"/>
              </a:defRPr>
            </a:lvl5pPr>
            <a:lvl6pPr marL="2514600" indent="-228600" defTabSz="1000125" eaLnBrk="0" fontAlgn="base" hangingPunct="0">
              <a:spcBef>
                <a:spcPct val="30000"/>
              </a:spcBef>
              <a:spcAft>
                <a:spcPct val="0"/>
              </a:spcAft>
              <a:defRPr sz="1200">
                <a:solidFill>
                  <a:schemeClr val="tx1"/>
                </a:solidFill>
                <a:latin typeface="Arial" charset="0"/>
              </a:defRPr>
            </a:lvl6pPr>
            <a:lvl7pPr marL="2971800" indent="-228600" defTabSz="1000125" eaLnBrk="0" fontAlgn="base" hangingPunct="0">
              <a:spcBef>
                <a:spcPct val="30000"/>
              </a:spcBef>
              <a:spcAft>
                <a:spcPct val="0"/>
              </a:spcAft>
              <a:defRPr sz="1200">
                <a:solidFill>
                  <a:schemeClr val="tx1"/>
                </a:solidFill>
                <a:latin typeface="Arial" charset="0"/>
              </a:defRPr>
            </a:lvl7pPr>
            <a:lvl8pPr marL="3429000" indent="-228600" defTabSz="1000125" eaLnBrk="0" fontAlgn="base" hangingPunct="0">
              <a:spcBef>
                <a:spcPct val="30000"/>
              </a:spcBef>
              <a:spcAft>
                <a:spcPct val="0"/>
              </a:spcAft>
              <a:defRPr sz="1200">
                <a:solidFill>
                  <a:schemeClr val="tx1"/>
                </a:solidFill>
                <a:latin typeface="Arial" charset="0"/>
              </a:defRPr>
            </a:lvl8pPr>
            <a:lvl9pPr marL="3886200" indent="-228600" defTabSz="1000125" eaLnBrk="0" fontAlgn="base" hangingPunct="0">
              <a:spcBef>
                <a:spcPct val="30000"/>
              </a:spcBef>
              <a:spcAft>
                <a:spcPct val="0"/>
              </a:spcAft>
              <a:defRPr sz="1200">
                <a:solidFill>
                  <a:schemeClr val="tx1"/>
                </a:solidFill>
                <a:latin typeface="Arial" charset="0"/>
              </a:defRPr>
            </a:lvl9pPr>
          </a:lstStyle>
          <a:p>
            <a:pPr eaLnBrk="1" hangingPunct="1">
              <a:spcBef>
                <a:spcPct val="0"/>
              </a:spcBef>
            </a:pPr>
            <a:fld id="{5C9185D7-6A16-4DD4-9FCD-114E2BF87E81}" type="slidenum">
              <a:rPr lang="en-US" altLang="da-DK" sz="1300" smtClean="0"/>
              <a:pPr eaLnBrk="1" hangingPunct="1">
                <a:spcBef>
                  <a:spcPct val="0"/>
                </a:spcBef>
              </a:pPr>
              <a:t>16</a:t>
            </a:fld>
            <a:endParaRPr lang="en-US" altLang="da-DK" sz="1300" smtClean="0"/>
          </a:p>
        </p:txBody>
      </p:sp>
      <p:sp>
        <p:nvSpPr>
          <p:cNvPr id="178181" name="Rectangle 2"/>
          <p:cNvSpPr>
            <a:spLocks noGrp="1" noRot="1" noChangeAspect="1" noChangeArrowheads="1" noTextEdit="1"/>
          </p:cNvSpPr>
          <p:nvPr>
            <p:ph type="sldImg"/>
          </p:nvPr>
        </p:nvSpPr>
        <p:spPr>
          <a:ln/>
        </p:spPr>
      </p:sp>
      <p:sp>
        <p:nvSpPr>
          <p:cNvPr id="17818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da-DK" altLang="da-DK" smtClean="0"/>
              <a:t>Bøg: 1.000.000 kimplanter/ha 400 voksne/ha</a:t>
            </a:r>
          </a:p>
          <a:p>
            <a:pPr eaLnBrk="1" hangingPunct="1"/>
            <a:endParaRPr lang="da-DK" altLang="da-DK" smtClean="0"/>
          </a:p>
        </p:txBody>
      </p:sp>
    </p:spTree>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818"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00125" eaLnBrk="0" hangingPunct="0">
              <a:spcBef>
                <a:spcPct val="30000"/>
              </a:spcBef>
              <a:defRPr sz="1200">
                <a:solidFill>
                  <a:schemeClr val="tx1"/>
                </a:solidFill>
                <a:latin typeface="Arial" charset="0"/>
              </a:defRPr>
            </a:lvl1pPr>
            <a:lvl2pPr marL="742950" indent="-285750" defTabSz="1000125" eaLnBrk="0" hangingPunct="0">
              <a:spcBef>
                <a:spcPct val="30000"/>
              </a:spcBef>
              <a:defRPr sz="1200">
                <a:solidFill>
                  <a:schemeClr val="tx1"/>
                </a:solidFill>
                <a:latin typeface="Arial" charset="0"/>
              </a:defRPr>
            </a:lvl2pPr>
            <a:lvl3pPr marL="1143000" indent="-228600" defTabSz="1000125" eaLnBrk="0" hangingPunct="0">
              <a:spcBef>
                <a:spcPct val="30000"/>
              </a:spcBef>
              <a:defRPr sz="1200">
                <a:solidFill>
                  <a:schemeClr val="tx1"/>
                </a:solidFill>
                <a:latin typeface="Arial" charset="0"/>
              </a:defRPr>
            </a:lvl3pPr>
            <a:lvl4pPr marL="1600200" indent="-228600" defTabSz="1000125" eaLnBrk="0" hangingPunct="0">
              <a:spcBef>
                <a:spcPct val="30000"/>
              </a:spcBef>
              <a:defRPr sz="1200">
                <a:solidFill>
                  <a:schemeClr val="tx1"/>
                </a:solidFill>
                <a:latin typeface="Arial" charset="0"/>
              </a:defRPr>
            </a:lvl4pPr>
            <a:lvl5pPr marL="2057400" indent="-228600" defTabSz="1000125" eaLnBrk="0" hangingPunct="0">
              <a:spcBef>
                <a:spcPct val="30000"/>
              </a:spcBef>
              <a:defRPr sz="1200">
                <a:solidFill>
                  <a:schemeClr val="tx1"/>
                </a:solidFill>
                <a:latin typeface="Arial" charset="0"/>
              </a:defRPr>
            </a:lvl5pPr>
            <a:lvl6pPr marL="2514600" indent="-228600" defTabSz="1000125" eaLnBrk="0" fontAlgn="base" hangingPunct="0">
              <a:spcBef>
                <a:spcPct val="30000"/>
              </a:spcBef>
              <a:spcAft>
                <a:spcPct val="0"/>
              </a:spcAft>
              <a:defRPr sz="1200">
                <a:solidFill>
                  <a:schemeClr val="tx1"/>
                </a:solidFill>
                <a:latin typeface="Arial" charset="0"/>
              </a:defRPr>
            </a:lvl6pPr>
            <a:lvl7pPr marL="2971800" indent="-228600" defTabSz="1000125" eaLnBrk="0" fontAlgn="base" hangingPunct="0">
              <a:spcBef>
                <a:spcPct val="30000"/>
              </a:spcBef>
              <a:spcAft>
                <a:spcPct val="0"/>
              </a:spcAft>
              <a:defRPr sz="1200">
                <a:solidFill>
                  <a:schemeClr val="tx1"/>
                </a:solidFill>
                <a:latin typeface="Arial" charset="0"/>
              </a:defRPr>
            </a:lvl7pPr>
            <a:lvl8pPr marL="3429000" indent="-228600" defTabSz="1000125" eaLnBrk="0" fontAlgn="base" hangingPunct="0">
              <a:spcBef>
                <a:spcPct val="30000"/>
              </a:spcBef>
              <a:spcAft>
                <a:spcPct val="0"/>
              </a:spcAft>
              <a:defRPr sz="1200">
                <a:solidFill>
                  <a:schemeClr val="tx1"/>
                </a:solidFill>
                <a:latin typeface="Arial" charset="0"/>
              </a:defRPr>
            </a:lvl8pPr>
            <a:lvl9pPr marL="3886200" indent="-228600" defTabSz="1000125" eaLnBrk="0" fontAlgn="base" hangingPunct="0">
              <a:spcBef>
                <a:spcPct val="30000"/>
              </a:spcBef>
              <a:spcAft>
                <a:spcPct val="0"/>
              </a:spcAft>
              <a:defRPr sz="1200">
                <a:solidFill>
                  <a:schemeClr val="tx1"/>
                </a:solidFill>
                <a:latin typeface="Arial" charset="0"/>
              </a:defRPr>
            </a:lvl9pPr>
          </a:lstStyle>
          <a:p>
            <a:pPr eaLnBrk="1" hangingPunct="1">
              <a:spcBef>
                <a:spcPct val="0"/>
              </a:spcBef>
            </a:pPr>
            <a:r>
              <a:rPr lang="en-US" altLang="da-DK" sz="1300" smtClean="0"/>
              <a:t>Genetisk teori for naturlig selektion </a:t>
            </a:r>
          </a:p>
        </p:txBody>
      </p:sp>
      <p:sp>
        <p:nvSpPr>
          <p:cNvPr id="290819"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00125" eaLnBrk="0" hangingPunct="0">
              <a:spcBef>
                <a:spcPct val="30000"/>
              </a:spcBef>
              <a:defRPr sz="1200">
                <a:solidFill>
                  <a:schemeClr val="tx1"/>
                </a:solidFill>
                <a:latin typeface="Arial" charset="0"/>
              </a:defRPr>
            </a:lvl1pPr>
            <a:lvl2pPr marL="742950" indent="-285750" defTabSz="1000125" eaLnBrk="0" hangingPunct="0">
              <a:spcBef>
                <a:spcPct val="30000"/>
              </a:spcBef>
              <a:defRPr sz="1200">
                <a:solidFill>
                  <a:schemeClr val="tx1"/>
                </a:solidFill>
                <a:latin typeface="Arial" charset="0"/>
              </a:defRPr>
            </a:lvl2pPr>
            <a:lvl3pPr marL="1143000" indent="-228600" defTabSz="1000125" eaLnBrk="0" hangingPunct="0">
              <a:spcBef>
                <a:spcPct val="30000"/>
              </a:spcBef>
              <a:defRPr sz="1200">
                <a:solidFill>
                  <a:schemeClr val="tx1"/>
                </a:solidFill>
                <a:latin typeface="Arial" charset="0"/>
              </a:defRPr>
            </a:lvl3pPr>
            <a:lvl4pPr marL="1600200" indent="-228600" defTabSz="1000125" eaLnBrk="0" hangingPunct="0">
              <a:spcBef>
                <a:spcPct val="30000"/>
              </a:spcBef>
              <a:defRPr sz="1200">
                <a:solidFill>
                  <a:schemeClr val="tx1"/>
                </a:solidFill>
                <a:latin typeface="Arial" charset="0"/>
              </a:defRPr>
            </a:lvl4pPr>
            <a:lvl5pPr marL="2057400" indent="-228600" defTabSz="1000125" eaLnBrk="0" hangingPunct="0">
              <a:spcBef>
                <a:spcPct val="30000"/>
              </a:spcBef>
              <a:defRPr sz="1200">
                <a:solidFill>
                  <a:schemeClr val="tx1"/>
                </a:solidFill>
                <a:latin typeface="Arial" charset="0"/>
              </a:defRPr>
            </a:lvl5pPr>
            <a:lvl6pPr marL="2514600" indent="-228600" defTabSz="1000125" eaLnBrk="0" fontAlgn="base" hangingPunct="0">
              <a:spcBef>
                <a:spcPct val="30000"/>
              </a:spcBef>
              <a:spcAft>
                <a:spcPct val="0"/>
              </a:spcAft>
              <a:defRPr sz="1200">
                <a:solidFill>
                  <a:schemeClr val="tx1"/>
                </a:solidFill>
                <a:latin typeface="Arial" charset="0"/>
              </a:defRPr>
            </a:lvl6pPr>
            <a:lvl7pPr marL="2971800" indent="-228600" defTabSz="1000125" eaLnBrk="0" fontAlgn="base" hangingPunct="0">
              <a:spcBef>
                <a:spcPct val="30000"/>
              </a:spcBef>
              <a:spcAft>
                <a:spcPct val="0"/>
              </a:spcAft>
              <a:defRPr sz="1200">
                <a:solidFill>
                  <a:schemeClr val="tx1"/>
                </a:solidFill>
                <a:latin typeface="Arial" charset="0"/>
              </a:defRPr>
            </a:lvl7pPr>
            <a:lvl8pPr marL="3429000" indent="-228600" defTabSz="1000125" eaLnBrk="0" fontAlgn="base" hangingPunct="0">
              <a:spcBef>
                <a:spcPct val="30000"/>
              </a:spcBef>
              <a:spcAft>
                <a:spcPct val="0"/>
              </a:spcAft>
              <a:defRPr sz="1200">
                <a:solidFill>
                  <a:schemeClr val="tx1"/>
                </a:solidFill>
                <a:latin typeface="Arial" charset="0"/>
              </a:defRPr>
            </a:lvl8pPr>
            <a:lvl9pPr marL="3886200" indent="-228600" defTabSz="1000125" eaLnBrk="0" fontAlgn="base" hangingPunct="0">
              <a:spcBef>
                <a:spcPct val="30000"/>
              </a:spcBef>
              <a:spcAft>
                <a:spcPct val="0"/>
              </a:spcAft>
              <a:defRPr sz="1200">
                <a:solidFill>
                  <a:schemeClr val="tx1"/>
                </a:solidFill>
                <a:latin typeface="Arial" charset="0"/>
              </a:defRPr>
            </a:lvl9pPr>
          </a:lstStyle>
          <a:p>
            <a:pPr eaLnBrk="1" hangingPunct="1">
              <a:spcBef>
                <a:spcPct val="0"/>
              </a:spcBef>
            </a:pPr>
            <a:endParaRPr lang="en-US" altLang="da-DK" sz="1300" smtClean="0"/>
          </a:p>
        </p:txBody>
      </p:sp>
      <p:sp>
        <p:nvSpPr>
          <p:cNvPr id="29082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00125" eaLnBrk="0" hangingPunct="0">
              <a:spcBef>
                <a:spcPct val="30000"/>
              </a:spcBef>
              <a:defRPr sz="1200">
                <a:solidFill>
                  <a:schemeClr val="tx1"/>
                </a:solidFill>
                <a:latin typeface="Arial" charset="0"/>
              </a:defRPr>
            </a:lvl1pPr>
            <a:lvl2pPr marL="742950" indent="-285750" defTabSz="1000125" eaLnBrk="0" hangingPunct="0">
              <a:spcBef>
                <a:spcPct val="30000"/>
              </a:spcBef>
              <a:defRPr sz="1200">
                <a:solidFill>
                  <a:schemeClr val="tx1"/>
                </a:solidFill>
                <a:latin typeface="Arial" charset="0"/>
              </a:defRPr>
            </a:lvl2pPr>
            <a:lvl3pPr marL="1143000" indent="-228600" defTabSz="1000125" eaLnBrk="0" hangingPunct="0">
              <a:spcBef>
                <a:spcPct val="30000"/>
              </a:spcBef>
              <a:defRPr sz="1200">
                <a:solidFill>
                  <a:schemeClr val="tx1"/>
                </a:solidFill>
                <a:latin typeface="Arial" charset="0"/>
              </a:defRPr>
            </a:lvl3pPr>
            <a:lvl4pPr marL="1600200" indent="-228600" defTabSz="1000125" eaLnBrk="0" hangingPunct="0">
              <a:spcBef>
                <a:spcPct val="30000"/>
              </a:spcBef>
              <a:defRPr sz="1200">
                <a:solidFill>
                  <a:schemeClr val="tx1"/>
                </a:solidFill>
                <a:latin typeface="Arial" charset="0"/>
              </a:defRPr>
            </a:lvl4pPr>
            <a:lvl5pPr marL="2057400" indent="-228600" defTabSz="1000125" eaLnBrk="0" hangingPunct="0">
              <a:spcBef>
                <a:spcPct val="30000"/>
              </a:spcBef>
              <a:defRPr sz="1200">
                <a:solidFill>
                  <a:schemeClr val="tx1"/>
                </a:solidFill>
                <a:latin typeface="Arial" charset="0"/>
              </a:defRPr>
            </a:lvl5pPr>
            <a:lvl6pPr marL="2514600" indent="-228600" defTabSz="1000125" eaLnBrk="0" fontAlgn="base" hangingPunct="0">
              <a:spcBef>
                <a:spcPct val="30000"/>
              </a:spcBef>
              <a:spcAft>
                <a:spcPct val="0"/>
              </a:spcAft>
              <a:defRPr sz="1200">
                <a:solidFill>
                  <a:schemeClr val="tx1"/>
                </a:solidFill>
                <a:latin typeface="Arial" charset="0"/>
              </a:defRPr>
            </a:lvl6pPr>
            <a:lvl7pPr marL="2971800" indent="-228600" defTabSz="1000125" eaLnBrk="0" fontAlgn="base" hangingPunct="0">
              <a:spcBef>
                <a:spcPct val="30000"/>
              </a:spcBef>
              <a:spcAft>
                <a:spcPct val="0"/>
              </a:spcAft>
              <a:defRPr sz="1200">
                <a:solidFill>
                  <a:schemeClr val="tx1"/>
                </a:solidFill>
                <a:latin typeface="Arial" charset="0"/>
              </a:defRPr>
            </a:lvl7pPr>
            <a:lvl8pPr marL="3429000" indent="-228600" defTabSz="1000125" eaLnBrk="0" fontAlgn="base" hangingPunct="0">
              <a:spcBef>
                <a:spcPct val="30000"/>
              </a:spcBef>
              <a:spcAft>
                <a:spcPct val="0"/>
              </a:spcAft>
              <a:defRPr sz="1200">
                <a:solidFill>
                  <a:schemeClr val="tx1"/>
                </a:solidFill>
                <a:latin typeface="Arial" charset="0"/>
              </a:defRPr>
            </a:lvl8pPr>
            <a:lvl9pPr marL="3886200" indent="-228600" defTabSz="1000125" eaLnBrk="0" fontAlgn="base" hangingPunct="0">
              <a:spcBef>
                <a:spcPct val="30000"/>
              </a:spcBef>
              <a:spcAft>
                <a:spcPct val="0"/>
              </a:spcAft>
              <a:defRPr sz="1200">
                <a:solidFill>
                  <a:schemeClr val="tx1"/>
                </a:solidFill>
                <a:latin typeface="Arial" charset="0"/>
              </a:defRPr>
            </a:lvl9pPr>
          </a:lstStyle>
          <a:p>
            <a:pPr eaLnBrk="1" hangingPunct="1">
              <a:spcBef>
                <a:spcPct val="0"/>
              </a:spcBef>
            </a:pPr>
            <a:fld id="{7ABB860D-FBE4-42C5-81F3-5E3051922202}" type="slidenum">
              <a:rPr lang="en-US" altLang="da-DK" sz="1300" smtClean="0"/>
              <a:pPr eaLnBrk="1" hangingPunct="1">
                <a:spcBef>
                  <a:spcPct val="0"/>
                </a:spcBef>
              </a:pPr>
              <a:t>160</a:t>
            </a:fld>
            <a:endParaRPr lang="en-US" altLang="da-DK" sz="1300" smtClean="0"/>
          </a:p>
        </p:txBody>
      </p:sp>
      <p:sp>
        <p:nvSpPr>
          <p:cNvPr id="290821" name="Rectangle 2"/>
          <p:cNvSpPr>
            <a:spLocks noGrp="1" noRot="1" noChangeAspect="1" noChangeArrowheads="1" noTextEdit="1"/>
          </p:cNvSpPr>
          <p:nvPr>
            <p:ph type="sldImg"/>
          </p:nvPr>
        </p:nvSpPr>
        <p:spPr>
          <a:ln/>
        </p:spPr>
      </p:sp>
      <p:sp>
        <p:nvSpPr>
          <p:cNvPr id="29082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da-DK" smtClean="0"/>
          </a:p>
        </p:txBody>
      </p:sp>
    </p:spTree>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842"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00125" eaLnBrk="0" hangingPunct="0">
              <a:spcBef>
                <a:spcPct val="30000"/>
              </a:spcBef>
              <a:defRPr sz="1200">
                <a:solidFill>
                  <a:schemeClr val="tx1"/>
                </a:solidFill>
                <a:latin typeface="Arial" charset="0"/>
              </a:defRPr>
            </a:lvl1pPr>
            <a:lvl2pPr marL="742950" indent="-285750" defTabSz="1000125" eaLnBrk="0" hangingPunct="0">
              <a:spcBef>
                <a:spcPct val="30000"/>
              </a:spcBef>
              <a:defRPr sz="1200">
                <a:solidFill>
                  <a:schemeClr val="tx1"/>
                </a:solidFill>
                <a:latin typeface="Arial" charset="0"/>
              </a:defRPr>
            </a:lvl2pPr>
            <a:lvl3pPr marL="1143000" indent="-228600" defTabSz="1000125" eaLnBrk="0" hangingPunct="0">
              <a:spcBef>
                <a:spcPct val="30000"/>
              </a:spcBef>
              <a:defRPr sz="1200">
                <a:solidFill>
                  <a:schemeClr val="tx1"/>
                </a:solidFill>
                <a:latin typeface="Arial" charset="0"/>
              </a:defRPr>
            </a:lvl3pPr>
            <a:lvl4pPr marL="1600200" indent="-228600" defTabSz="1000125" eaLnBrk="0" hangingPunct="0">
              <a:spcBef>
                <a:spcPct val="30000"/>
              </a:spcBef>
              <a:defRPr sz="1200">
                <a:solidFill>
                  <a:schemeClr val="tx1"/>
                </a:solidFill>
                <a:latin typeface="Arial" charset="0"/>
              </a:defRPr>
            </a:lvl4pPr>
            <a:lvl5pPr marL="2057400" indent="-228600" defTabSz="1000125" eaLnBrk="0" hangingPunct="0">
              <a:spcBef>
                <a:spcPct val="30000"/>
              </a:spcBef>
              <a:defRPr sz="1200">
                <a:solidFill>
                  <a:schemeClr val="tx1"/>
                </a:solidFill>
                <a:latin typeface="Arial" charset="0"/>
              </a:defRPr>
            </a:lvl5pPr>
            <a:lvl6pPr marL="2514600" indent="-228600" defTabSz="1000125" eaLnBrk="0" fontAlgn="base" hangingPunct="0">
              <a:spcBef>
                <a:spcPct val="30000"/>
              </a:spcBef>
              <a:spcAft>
                <a:spcPct val="0"/>
              </a:spcAft>
              <a:defRPr sz="1200">
                <a:solidFill>
                  <a:schemeClr val="tx1"/>
                </a:solidFill>
                <a:latin typeface="Arial" charset="0"/>
              </a:defRPr>
            </a:lvl6pPr>
            <a:lvl7pPr marL="2971800" indent="-228600" defTabSz="1000125" eaLnBrk="0" fontAlgn="base" hangingPunct="0">
              <a:spcBef>
                <a:spcPct val="30000"/>
              </a:spcBef>
              <a:spcAft>
                <a:spcPct val="0"/>
              </a:spcAft>
              <a:defRPr sz="1200">
                <a:solidFill>
                  <a:schemeClr val="tx1"/>
                </a:solidFill>
                <a:latin typeface="Arial" charset="0"/>
              </a:defRPr>
            </a:lvl7pPr>
            <a:lvl8pPr marL="3429000" indent="-228600" defTabSz="1000125" eaLnBrk="0" fontAlgn="base" hangingPunct="0">
              <a:spcBef>
                <a:spcPct val="30000"/>
              </a:spcBef>
              <a:spcAft>
                <a:spcPct val="0"/>
              </a:spcAft>
              <a:defRPr sz="1200">
                <a:solidFill>
                  <a:schemeClr val="tx1"/>
                </a:solidFill>
                <a:latin typeface="Arial" charset="0"/>
              </a:defRPr>
            </a:lvl8pPr>
            <a:lvl9pPr marL="3886200" indent="-228600" defTabSz="1000125" eaLnBrk="0" fontAlgn="base" hangingPunct="0">
              <a:spcBef>
                <a:spcPct val="30000"/>
              </a:spcBef>
              <a:spcAft>
                <a:spcPct val="0"/>
              </a:spcAft>
              <a:defRPr sz="1200">
                <a:solidFill>
                  <a:schemeClr val="tx1"/>
                </a:solidFill>
                <a:latin typeface="Arial" charset="0"/>
              </a:defRPr>
            </a:lvl9pPr>
          </a:lstStyle>
          <a:p>
            <a:pPr eaLnBrk="1" hangingPunct="1">
              <a:spcBef>
                <a:spcPct val="0"/>
              </a:spcBef>
            </a:pPr>
            <a:r>
              <a:rPr lang="en-US" altLang="da-DK" sz="1300" smtClean="0"/>
              <a:t>Genetisk teori for naturlig selektion </a:t>
            </a:r>
          </a:p>
        </p:txBody>
      </p:sp>
      <p:sp>
        <p:nvSpPr>
          <p:cNvPr id="291843"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00125" eaLnBrk="0" hangingPunct="0">
              <a:spcBef>
                <a:spcPct val="30000"/>
              </a:spcBef>
              <a:defRPr sz="1200">
                <a:solidFill>
                  <a:schemeClr val="tx1"/>
                </a:solidFill>
                <a:latin typeface="Arial" charset="0"/>
              </a:defRPr>
            </a:lvl1pPr>
            <a:lvl2pPr marL="742950" indent="-285750" defTabSz="1000125" eaLnBrk="0" hangingPunct="0">
              <a:spcBef>
                <a:spcPct val="30000"/>
              </a:spcBef>
              <a:defRPr sz="1200">
                <a:solidFill>
                  <a:schemeClr val="tx1"/>
                </a:solidFill>
                <a:latin typeface="Arial" charset="0"/>
              </a:defRPr>
            </a:lvl2pPr>
            <a:lvl3pPr marL="1143000" indent="-228600" defTabSz="1000125" eaLnBrk="0" hangingPunct="0">
              <a:spcBef>
                <a:spcPct val="30000"/>
              </a:spcBef>
              <a:defRPr sz="1200">
                <a:solidFill>
                  <a:schemeClr val="tx1"/>
                </a:solidFill>
                <a:latin typeface="Arial" charset="0"/>
              </a:defRPr>
            </a:lvl3pPr>
            <a:lvl4pPr marL="1600200" indent="-228600" defTabSz="1000125" eaLnBrk="0" hangingPunct="0">
              <a:spcBef>
                <a:spcPct val="30000"/>
              </a:spcBef>
              <a:defRPr sz="1200">
                <a:solidFill>
                  <a:schemeClr val="tx1"/>
                </a:solidFill>
                <a:latin typeface="Arial" charset="0"/>
              </a:defRPr>
            </a:lvl4pPr>
            <a:lvl5pPr marL="2057400" indent="-228600" defTabSz="1000125" eaLnBrk="0" hangingPunct="0">
              <a:spcBef>
                <a:spcPct val="30000"/>
              </a:spcBef>
              <a:defRPr sz="1200">
                <a:solidFill>
                  <a:schemeClr val="tx1"/>
                </a:solidFill>
                <a:latin typeface="Arial" charset="0"/>
              </a:defRPr>
            </a:lvl5pPr>
            <a:lvl6pPr marL="2514600" indent="-228600" defTabSz="1000125" eaLnBrk="0" fontAlgn="base" hangingPunct="0">
              <a:spcBef>
                <a:spcPct val="30000"/>
              </a:spcBef>
              <a:spcAft>
                <a:spcPct val="0"/>
              </a:spcAft>
              <a:defRPr sz="1200">
                <a:solidFill>
                  <a:schemeClr val="tx1"/>
                </a:solidFill>
                <a:latin typeface="Arial" charset="0"/>
              </a:defRPr>
            </a:lvl6pPr>
            <a:lvl7pPr marL="2971800" indent="-228600" defTabSz="1000125" eaLnBrk="0" fontAlgn="base" hangingPunct="0">
              <a:spcBef>
                <a:spcPct val="30000"/>
              </a:spcBef>
              <a:spcAft>
                <a:spcPct val="0"/>
              </a:spcAft>
              <a:defRPr sz="1200">
                <a:solidFill>
                  <a:schemeClr val="tx1"/>
                </a:solidFill>
                <a:latin typeface="Arial" charset="0"/>
              </a:defRPr>
            </a:lvl7pPr>
            <a:lvl8pPr marL="3429000" indent="-228600" defTabSz="1000125" eaLnBrk="0" fontAlgn="base" hangingPunct="0">
              <a:spcBef>
                <a:spcPct val="30000"/>
              </a:spcBef>
              <a:spcAft>
                <a:spcPct val="0"/>
              </a:spcAft>
              <a:defRPr sz="1200">
                <a:solidFill>
                  <a:schemeClr val="tx1"/>
                </a:solidFill>
                <a:latin typeface="Arial" charset="0"/>
              </a:defRPr>
            </a:lvl8pPr>
            <a:lvl9pPr marL="3886200" indent="-228600" defTabSz="1000125" eaLnBrk="0" fontAlgn="base" hangingPunct="0">
              <a:spcBef>
                <a:spcPct val="30000"/>
              </a:spcBef>
              <a:spcAft>
                <a:spcPct val="0"/>
              </a:spcAft>
              <a:defRPr sz="1200">
                <a:solidFill>
                  <a:schemeClr val="tx1"/>
                </a:solidFill>
                <a:latin typeface="Arial" charset="0"/>
              </a:defRPr>
            </a:lvl9pPr>
          </a:lstStyle>
          <a:p>
            <a:pPr eaLnBrk="1" hangingPunct="1">
              <a:spcBef>
                <a:spcPct val="0"/>
              </a:spcBef>
            </a:pPr>
            <a:endParaRPr lang="en-US" altLang="da-DK" sz="1300" smtClean="0"/>
          </a:p>
        </p:txBody>
      </p:sp>
      <p:sp>
        <p:nvSpPr>
          <p:cNvPr id="29184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00125" eaLnBrk="0" hangingPunct="0">
              <a:spcBef>
                <a:spcPct val="30000"/>
              </a:spcBef>
              <a:defRPr sz="1200">
                <a:solidFill>
                  <a:schemeClr val="tx1"/>
                </a:solidFill>
                <a:latin typeface="Arial" charset="0"/>
              </a:defRPr>
            </a:lvl1pPr>
            <a:lvl2pPr marL="742950" indent="-285750" defTabSz="1000125" eaLnBrk="0" hangingPunct="0">
              <a:spcBef>
                <a:spcPct val="30000"/>
              </a:spcBef>
              <a:defRPr sz="1200">
                <a:solidFill>
                  <a:schemeClr val="tx1"/>
                </a:solidFill>
                <a:latin typeface="Arial" charset="0"/>
              </a:defRPr>
            </a:lvl2pPr>
            <a:lvl3pPr marL="1143000" indent="-228600" defTabSz="1000125" eaLnBrk="0" hangingPunct="0">
              <a:spcBef>
                <a:spcPct val="30000"/>
              </a:spcBef>
              <a:defRPr sz="1200">
                <a:solidFill>
                  <a:schemeClr val="tx1"/>
                </a:solidFill>
                <a:latin typeface="Arial" charset="0"/>
              </a:defRPr>
            </a:lvl3pPr>
            <a:lvl4pPr marL="1600200" indent="-228600" defTabSz="1000125" eaLnBrk="0" hangingPunct="0">
              <a:spcBef>
                <a:spcPct val="30000"/>
              </a:spcBef>
              <a:defRPr sz="1200">
                <a:solidFill>
                  <a:schemeClr val="tx1"/>
                </a:solidFill>
                <a:latin typeface="Arial" charset="0"/>
              </a:defRPr>
            </a:lvl4pPr>
            <a:lvl5pPr marL="2057400" indent="-228600" defTabSz="1000125" eaLnBrk="0" hangingPunct="0">
              <a:spcBef>
                <a:spcPct val="30000"/>
              </a:spcBef>
              <a:defRPr sz="1200">
                <a:solidFill>
                  <a:schemeClr val="tx1"/>
                </a:solidFill>
                <a:latin typeface="Arial" charset="0"/>
              </a:defRPr>
            </a:lvl5pPr>
            <a:lvl6pPr marL="2514600" indent="-228600" defTabSz="1000125" eaLnBrk="0" fontAlgn="base" hangingPunct="0">
              <a:spcBef>
                <a:spcPct val="30000"/>
              </a:spcBef>
              <a:spcAft>
                <a:spcPct val="0"/>
              </a:spcAft>
              <a:defRPr sz="1200">
                <a:solidFill>
                  <a:schemeClr val="tx1"/>
                </a:solidFill>
                <a:latin typeface="Arial" charset="0"/>
              </a:defRPr>
            </a:lvl6pPr>
            <a:lvl7pPr marL="2971800" indent="-228600" defTabSz="1000125" eaLnBrk="0" fontAlgn="base" hangingPunct="0">
              <a:spcBef>
                <a:spcPct val="30000"/>
              </a:spcBef>
              <a:spcAft>
                <a:spcPct val="0"/>
              </a:spcAft>
              <a:defRPr sz="1200">
                <a:solidFill>
                  <a:schemeClr val="tx1"/>
                </a:solidFill>
                <a:latin typeface="Arial" charset="0"/>
              </a:defRPr>
            </a:lvl7pPr>
            <a:lvl8pPr marL="3429000" indent="-228600" defTabSz="1000125" eaLnBrk="0" fontAlgn="base" hangingPunct="0">
              <a:spcBef>
                <a:spcPct val="30000"/>
              </a:spcBef>
              <a:spcAft>
                <a:spcPct val="0"/>
              </a:spcAft>
              <a:defRPr sz="1200">
                <a:solidFill>
                  <a:schemeClr val="tx1"/>
                </a:solidFill>
                <a:latin typeface="Arial" charset="0"/>
              </a:defRPr>
            </a:lvl8pPr>
            <a:lvl9pPr marL="3886200" indent="-228600" defTabSz="1000125" eaLnBrk="0" fontAlgn="base" hangingPunct="0">
              <a:spcBef>
                <a:spcPct val="30000"/>
              </a:spcBef>
              <a:spcAft>
                <a:spcPct val="0"/>
              </a:spcAft>
              <a:defRPr sz="1200">
                <a:solidFill>
                  <a:schemeClr val="tx1"/>
                </a:solidFill>
                <a:latin typeface="Arial" charset="0"/>
              </a:defRPr>
            </a:lvl9pPr>
          </a:lstStyle>
          <a:p>
            <a:pPr eaLnBrk="1" hangingPunct="1">
              <a:spcBef>
                <a:spcPct val="0"/>
              </a:spcBef>
            </a:pPr>
            <a:fld id="{1579AB86-FF79-40B0-AA00-637B5606FAEB}" type="slidenum">
              <a:rPr lang="en-US" altLang="da-DK" sz="1300" smtClean="0"/>
              <a:pPr eaLnBrk="1" hangingPunct="1">
                <a:spcBef>
                  <a:spcPct val="0"/>
                </a:spcBef>
              </a:pPr>
              <a:t>161</a:t>
            </a:fld>
            <a:endParaRPr lang="en-US" altLang="da-DK" sz="1300" smtClean="0"/>
          </a:p>
        </p:txBody>
      </p:sp>
      <p:sp>
        <p:nvSpPr>
          <p:cNvPr id="291845" name="Rectangle 2"/>
          <p:cNvSpPr>
            <a:spLocks noGrp="1" noRot="1" noChangeAspect="1" noChangeArrowheads="1" noTextEdit="1"/>
          </p:cNvSpPr>
          <p:nvPr>
            <p:ph type="sldImg"/>
          </p:nvPr>
        </p:nvSpPr>
        <p:spPr>
          <a:ln/>
        </p:spPr>
      </p:sp>
      <p:sp>
        <p:nvSpPr>
          <p:cNvPr id="29184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da-DK" smtClean="0"/>
          </a:p>
        </p:txBody>
      </p:sp>
    </p:spTree>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866"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00125" eaLnBrk="0" hangingPunct="0">
              <a:spcBef>
                <a:spcPct val="30000"/>
              </a:spcBef>
              <a:defRPr sz="1200">
                <a:solidFill>
                  <a:schemeClr val="tx1"/>
                </a:solidFill>
                <a:latin typeface="Arial" charset="0"/>
              </a:defRPr>
            </a:lvl1pPr>
            <a:lvl2pPr marL="742950" indent="-285750" defTabSz="1000125" eaLnBrk="0" hangingPunct="0">
              <a:spcBef>
                <a:spcPct val="30000"/>
              </a:spcBef>
              <a:defRPr sz="1200">
                <a:solidFill>
                  <a:schemeClr val="tx1"/>
                </a:solidFill>
                <a:latin typeface="Arial" charset="0"/>
              </a:defRPr>
            </a:lvl2pPr>
            <a:lvl3pPr marL="1143000" indent="-228600" defTabSz="1000125" eaLnBrk="0" hangingPunct="0">
              <a:spcBef>
                <a:spcPct val="30000"/>
              </a:spcBef>
              <a:defRPr sz="1200">
                <a:solidFill>
                  <a:schemeClr val="tx1"/>
                </a:solidFill>
                <a:latin typeface="Arial" charset="0"/>
              </a:defRPr>
            </a:lvl3pPr>
            <a:lvl4pPr marL="1600200" indent="-228600" defTabSz="1000125" eaLnBrk="0" hangingPunct="0">
              <a:spcBef>
                <a:spcPct val="30000"/>
              </a:spcBef>
              <a:defRPr sz="1200">
                <a:solidFill>
                  <a:schemeClr val="tx1"/>
                </a:solidFill>
                <a:latin typeface="Arial" charset="0"/>
              </a:defRPr>
            </a:lvl4pPr>
            <a:lvl5pPr marL="2057400" indent="-228600" defTabSz="1000125" eaLnBrk="0" hangingPunct="0">
              <a:spcBef>
                <a:spcPct val="30000"/>
              </a:spcBef>
              <a:defRPr sz="1200">
                <a:solidFill>
                  <a:schemeClr val="tx1"/>
                </a:solidFill>
                <a:latin typeface="Arial" charset="0"/>
              </a:defRPr>
            </a:lvl5pPr>
            <a:lvl6pPr marL="2514600" indent="-228600" defTabSz="1000125" eaLnBrk="0" fontAlgn="base" hangingPunct="0">
              <a:spcBef>
                <a:spcPct val="30000"/>
              </a:spcBef>
              <a:spcAft>
                <a:spcPct val="0"/>
              </a:spcAft>
              <a:defRPr sz="1200">
                <a:solidFill>
                  <a:schemeClr val="tx1"/>
                </a:solidFill>
                <a:latin typeface="Arial" charset="0"/>
              </a:defRPr>
            </a:lvl6pPr>
            <a:lvl7pPr marL="2971800" indent="-228600" defTabSz="1000125" eaLnBrk="0" fontAlgn="base" hangingPunct="0">
              <a:spcBef>
                <a:spcPct val="30000"/>
              </a:spcBef>
              <a:spcAft>
                <a:spcPct val="0"/>
              </a:spcAft>
              <a:defRPr sz="1200">
                <a:solidFill>
                  <a:schemeClr val="tx1"/>
                </a:solidFill>
                <a:latin typeface="Arial" charset="0"/>
              </a:defRPr>
            </a:lvl7pPr>
            <a:lvl8pPr marL="3429000" indent="-228600" defTabSz="1000125" eaLnBrk="0" fontAlgn="base" hangingPunct="0">
              <a:spcBef>
                <a:spcPct val="30000"/>
              </a:spcBef>
              <a:spcAft>
                <a:spcPct val="0"/>
              </a:spcAft>
              <a:defRPr sz="1200">
                <a:solidFill>
                  <a:schemeClr val="tx1"/>
                </a:solidFill>
                <a:latin typeface="Arial" charset="0"/>
              </a:defRPr>
            </a:lvl8pPr>
            <a:lvl9pPr marL="3886200" indent="-228600" defTabSz="1000125" eaLnBrk="0" fontAlgn="base" hangingPunct="0">
              <a:spcBef>
                <a:spcPct val="30000"/>
              </a:spcBef>
              <a:spcAft>
                <a:spcPct val="0"/>
              </a:spcAft>
              <a:defRPr sz="1200">
                <a:solidFill>
                  <a:schemeClr val="tx1"/>
                </a:solidFill>
                <a:latin typeface="Arial" charset="0"/>
              </a:defRPr>
            </a:lvl9pPr>
          </a:lstStyle>
          <a:p>
            <a:pPr eaLnBrk="1" hangingPunct="1">
              <a:spcBef>
                <a:spcPct val="0"/>
              </a:spcBef>
            </a:pPr>
            <a:r>
              <a:rPr lang="en-US" altLang="da-DK" sz="1300" smtClean="0"/>
              <a:t>Genetisk teori for naturlig selektion </a:t>
            </a:r>
          </a:p>
        </p:txBody>
      </p:sp>
      <p:sp>
        <p:nvSpPr>
          <p:cNvPr id="292867"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00125" eaLnBrk="0" hangingPunct="0">
              <a:spcBef>
                <a:spcPct val="30000"/>
              </a:spcBef>
              <a:defRPr sz="1200">
                <a:solidFill>
                  <a:schemeClr val="tx1"/>
                </a:solidFill>
                <a:latin typeface="Arial" charset="0"/>
              </a:defRPr>
            </a:lvl1pPr>
            <a:lvl2pPr marL="742950" indent="-285750" defTabSz="1000125" eaLnBrk="0" hangingPunct="0">
              <a:spcBef>
                <a:spcPct val="30000"/>
              </a:spcBef>
              <a:defRPr sz="1200">
                <a:solidFill>
                  <a:schemeClr val="tx1"/>
                </a:solidFill>
                <a:latin typeface="Arial" charset="0"/>
              </a:defRPr>
            </a:lvl2pPr>
            <a:lvl3pPr marL="1143000" indent="-228600" defTabSz="1000125" eaLnBrk="0" hangingPunct="0">
              <a:spcBef>
                <a:spcPct val="30000"/>
              </a:spcBef>
              <a:defRPr sz="1200">
                <a:solidFill>
                  <a:schemeClr val="tx1"/>
                </a:solidFill>
                <a:latin typeface="Arial" charset="0"/>
              </a:defRPr>
            </a:lvl3pPr>
            <a:lvl4pPr marL="1600200" indent="-228600" defTabSz="1000125" eaLnBrk="0" hangingPunct="0">
              <a:spcBef>
                <a:spcPct val="30000"/>
              </a:spcBef>
              <a:defRPr sz="1200">
                <a:solidFill>
                  <a:schemeClr val="tx1"/>
                </a:solidFill>
                <a:latin typeface="Arial" charset="0"/>
              </a:defRPr>
            </a:lvl4pPr>
            <a:lvl5pPr marL="2057400" indent="-228600" defTabSz="1000125" eaLnBrk="0" hangingPunct="0">
              <a:spcBef>
                <a:spcPct val="30000"/>
              </a:spcBef>
              <a:defRPr sz="1200">
                <a:solidFill>
                  <a:schemeClr val="tx1"/>
                </a:solidFill>
                <a:latin typeface="Arial" charset="0"/>
              </a:defRPr>
            </a:lvl5pPr>
            <a:lvl6pPr marL="2514600" indent="-228600" defTabSz="1000125" eaLnBrk="0" fontAlgn="base" hangingPunct="0">
              <a:spcBef>
                <a:spcPct val="30000"/>
              </a:spcBef>
              <a:spcAft>
                <a:spcPct val="0"/>
              </a:spcAft>
              <a:defRPr sz="1200">
                <a:solidFill>
                  <a:schemeClr val="tx1"/>
                </a:solidFill>
                <a:latin typeface="Arial" charset="0"/>
              </a:defRPr>
            </a:lvl6pPr>
            <a:lvl7pPr marL="2971800" indent="-228600" defTabSz="1000125" eaLnBrk="0" fontAlgn="base" hangingPunct="0">
              <a:spcBef>
                <a:spcPct val="30000"/>
              </a:spcBef>
              <a:spcAft>
                <a:spcPct val="0"/>
              </a:spcAft>
              <a:defRPr sz="1200">
                <a:solidFill>
                  <a:schemeClr val="tx1"/>
                </a:solidFill>
                <a:latin typeface="Arial" charset="0"/>
              </a:defRPr>
            </a:lvl7pPr>
            <a:lvl8pPr marL="3429000" indent="-228600" defTabSz="1000125" eaLnBrk="0" fontAlgn="base" hangingPunct="0">
              <a:spcBef>
                <a:spcPct val="30000"/>
              </a:spcBef>
              <a:spcAft>
                <a:spcPct val="0"/>
              </a:spcAft>
              <a:defRPr sz="1200">
                <a:solidFill>
                  <a:schemeClr val="tx1"/>
                </a:solidFill>
                <a:latin typeface="Arial" charset="0"/>
              </a:defRPr>
            </a:lvl8pPr>
            <a:lvl9pPr marL="3886200" indent="-228600" defTabSz="1000125" eaLnBrk="0" fontAlgn="base" hangingPunct="0">
              <a:spcBef>
                <a:spcPct val="30000"/>
              </a:spcBef>
              <a:spcAft>
                <a:spcPct val="0"/>
              </a:spcAft>
              <a:defRPr sz="1200">
                <a:solidFill>
                  <a:schemeClr val="tx1"/>
                </a:solidFill>
                <a:latin typeface="Arial" charset="0"/>
              </a:defRPr>
            </a:lvl9pPr>
          </a:lstStyle>
          <a:p>
            <a:pPr eaLnBrk="1" hangingPunct="1">
              <a:spcBef>
                <a:spcPct val="0"/>
              </a:spcBef>
            </a:pPr>
            <a:endParaRPr lang="en-US" altLang="da-DK" sz="1300" smtClean="0"/>
          </a:p>
        </p:txBody>
      </p:sp>
      <p:sp>
        <p:nvSpPr>
          <p:cNvPr id="29286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00125" eaLnBrk="0" hangingPunct="0">
              <a:spcBef>
                <a:spcPct val="30000"/>
              </a:spcBef>
              <a:defRPr sz="1200">
                <a:solidFill>
                  <a:schemeClr val="tx1"/>
                </a:solidFill>
                <a:latin typeface="Arial" charset="0"/>
              </a:defRPr>
            </a:lvl1pPr>
            <a:lvl2pPr marL="742950" indent="-285750" defTabSz="1000125" eaLnBrk="0" hangingPunct="0">
              <a:spcBef>
                <a:spcPct val="30000"/>
              </a:spcBef>
              <a:defRPr sz="1200">
                <a:solidFill>
                  <a:schemeClr val="tx1"/>
                </a:solidFill>
                <a:latin typeface="Arial" charset="0"/>
              </a:defRPr>
            </a:lvl2pPr>
            <a:lvl3pPr marL="1143000" indent="-228600" defTabSz="1000125" eaLnBrk="0" hangingPunct="0">
              <a:spcBef>
                <a:spcPct val="30000"/>
              </a:spcBef>
              <a:defRPr sz="1200">
                <a:solidFill>
                  <a:schemeClr val="tx1"/>
                </a:solidFill>
                <a:latin typeface="Arial" charset="0"/>
              </a:defRPr>
            </a:lvl3pPr>
            <a:lvl4pPr marL="1600200" indent="-228600" defTabSz="1000125" eaLnBrk="0" hangingPunct="0">
              <a:spcBef>
                <a:spcPct val="30000"/>
              </a:spcBef>
              <a:defRPr sz="1200">
                <a:solidFill>
                  <a:schemeClr val="tx1"/>
                </a:solidFill>
                <a:latin typeface="Arial" charset="0"/>
              </a:defRPr>
            </a:lvl4pPr>
            <a:lvl5pPr marL="2057400" indent="-228600" defTabSz="1000125" eaLnBrk="0" hangingPunct="0">
              <a:spcBef>
                <a:spcPct val="30000"/>
              </a:spcBef>
              <a:defRPr sz="1200">
                <a:solidFill>
                  <a:schemeClr val="tx1"/>
                </a:solidFill>
                <a:latin typeface="Arial" charset="0"/>
              </a:defRPr>
            </a:lvl5pPr>
            <a:lvl6pPr marL="2514600" indent="-228600" defTabSz="1000125" eaLnBrk="0" fontAlgn="base" hangingPunct="0">
              <a:spcBef>
                <a:spcPct val="30000"/>
              </a:spcBef>
              <a:spcAft>
                <a:spcPct val="0"/>
              </a:spcAft>
              <a:defRPr sz="1200">
                <a:solidFill>
                  <a:schemeClr val="tx1"/>
                </a:solidFill>
                <a:latin typeface="Arial" charset="0"/>
              </a:defRPr>
            </a:lvl6pPr>
            <a:lvl7pPr marL="2971800" indent="-228600" defTabSz="1000125" eaLnBrk="0" fontAlgn="base" hangingPunct="0">
              <a:spcBef>
                <a:spcPct val="30000"/>
              </a:spcBef>
              <a:spcAft>
                <a:spcPct val="0"/>
              </a:spcAft>
              <a:defRPr sz="1200">
                <a:solidFill>
                  <a:schemeClr val="tx1"/>
                </a:solidFill>
                <a:latin typeface="Arial" charset="0"/>
              </a:defRPr>
            </a:lvl7pPr>
            <a:lvl8pPr marL="3429000" indent="-228600" defTabSz="1000125" eaLnBrk="0" fontAlgn="base" hangingPunct="0">
              <a:spcBef>
                <a:spcPct val="30000"/>
              </a:spcBef>
              <a:spcAft>
                <a:spcPct val="0"/>
              </a:spcAft>
              <a:defRPr sz="1200">
                <a:solidFill>
                  <a:schemeClr val="tx1"/>
                </a:solidFill>
                <a:latin typeface="Arial" charset="0"/>
              </a:defRPr>
            </a:lvl8pPr>
            <a:lvl9pPr marL="3886200" indent="-228600" defTabSz="1000125" eaLnBrk="0" fontAlgn="base" hangingPunct="0">
              <a:spcBef>
                <a:spcPct val="30000"/>
              </a:spcBef>
              <a:spcAft>
                <a:spcPct val="0"/>
              </a:spcAft>
              <a:defRPr sz="1200">
                <a:solidFill>
                  <a:schemeClr val="tx1"/>
                </a:solidFill>
                <a:latin typeface="Arial" charset="0"/>
              </a:defRPr>
            </a:lvl9pPr>
          </a:lstStyle>
          <a:p>
            <a:pPr eaLnBrk="1" hangingPunct="1">
              <a:spcBef>
                <a:spcPct val="0"/>
              </a:spcBef>
            </a:pPr>
            <a:fld id="{0C1F8E80-3B70-4F4C-ADB7-FBE1BA3D4B87}" type="slidenum">
              <a:rPr lang="en-US" altLang="da-DK" sz="1300" smtClean="0"/>
              <a:pPr eaLnBrk="1" hangingPunct="1">
                <a:spcBef>
                  <a:spcPct val="0"/>
                </a:spcBef>
              </a:pPr>
              <a:t>162</a:t>
            </a:fld>
            <a:endParaRPr lang="en-US" altLang="da-DK" sz="1300" smtClean="0"/>
          </a:p>
        </p:txBody>
      </p:sp>
      <p:sp>
        <p:nvSpPr>
          <p:cNvPr id="292869" name="Rectangle 2"/>
          <p:cNvSpPr>
            <a:spLocks noGrp="1" noRot="1" noChangeAspect="1" noChangeArrowheads="1" noTextEdit="1"/>
          </p:cNvSpPr>
          <p:nvPr>
            <p:ph type="sldImg"/>
          </p:nvPr>
        </p:nvSpPr>
        <p:spPr>
          <a:ln/>
        </p:spPr>
      </p:sp>
      <p:sp>
        <p:nvSpPr>
          <p:cNvPr id="29287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da-DK" smtClean="0"/>
          </a:p>
        </p:txBody>
      </p:sp>
    </p:spTree>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890"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00125" eaLnBrk="0" hangingPunct="0">
              <a:spcBef>
                <a:spcPct val="30000"/>
              </a:spcBef>
              <a:defRPr sz="1200">
                <a:solidFill>
                  <a:schemeClr val="tx1"/>
                </a:solidFill>
                <a:latin typeface="Arial" charset="0"/>
              </a:defRPr>
            </a:lvl1pPr>
            <a:lvl2pPr marL="742950" indent="-285750" defTabSz="1000125" eaLnBrk="0" hangingPunct="0">
              <a:spcBef>
                <a:spcPct val="30000"/>
              </a:spcBef>
              <a:defRPr sz="1200">
                <a:solidFill>
                  <a:schemeClr val="tx1"/>
                </a:solidFill>
                <a:latin typeface="Arial" charset="0"/>
              </a:defRPr>
            </a:lvl2pPr>
            <a:lvl3pPr marL="1143000" indent="-228600" defTabSz="1000125" eaLnBrk="0" hangingPunct="0">
              <a:spcBef>
                <a:spcPct val="30000"/>
              </a:spcBef>
              <a:defRPr sz="1200">
                <a:solidFill>
                  <a:schemeClr val="tx1"/>
                </a:solidFill>
                <a:latin typeface="Arial" charset="0"/>
              </a:defRPr>
            </a:lvl3pPr>
            <a:lvl4pPr marL="1600200" indent="-228600" defTabSz="1000125" eaLnBrk="0" hangingPunct="0">
              <a:spcBef>
                <a:spcPct val="30000"/>
              </a:spcBef>
              <a:defRPr sz="1200">
                <a:solidFill>
                  <a:schemeClr val="tx1"/>
                </a:solidFill>
                <a:latin typeface="Arial" charset="0"/>
              </a:defRPr>
            </a:lvl4pPr>
            <a:lvl5pPr marL="2057400" indent="-228600" defTabSz="1000125" eaLnBrk="0" hangingPunct="0">
              <a:spcBef>
                <a:spcPct val="30000"/>
              </a:spcBef>
              <a:defRPr sz="1200">
                <a:solidFill>
                  <a:schemeClr val="tx1"/>
                </a:solidFill>
                <a:latin typeface="Arial" charset="0"/>
              </a:defRPr>
            </a:lvl5pPr>
            <a:lvl6pPr marL="2514600" indent="-228600" defTabSz="1000125" eaLnBrk="0" fontAlgn="base" hangingPunct="0">
              <a:spcBef>
                <a:spcPct val="30000"/>
              </a:spcBef>
              <a:spcAft>
                <a:spcPct val="0"/>
              </a:spcAft>
              <a:defRPr sz="1200">
                <a:solidFill>
                  <a:schemeClr val="tx1"/>
                </a:solidFill>
                <a:latin typeface="Arial" charset="0"/>
              </a:defRPr>
            </a:lvl6pPr>
            <a:lvl7pPr marL="2971800" indent="-228600" defTabSz="1000125" eaLnBrk="0" fontAlgn="base" hangingPunct="0">
              <a:spcBef>
                <a:spcPct val="30000"/>
              </a:spcBef>
              <a:spcAft>
                <a:spcPct val="0"/>
              </a:spcAft>
              <a:defRPr sz="1200">
                <a:solidFill>
                  <a:schemeClr val="tx1"/>
                </a:solidFill>
                <a:latin typeface="Arial" charset="0"/>
              </a:defRPr>
            </a:lvl7pPr>
            <a:lvl8pPr marL="3429000" indent="-228600" defTabSz="1000125" eaLnBrk="0" fontAlgn="base" hangingPunct="0">
              <a:spcBef>
                <a:spcPct val="30000"/>
              </a:spcBef>
              <a:spcAft>
                <a:spcPct val="0"/>
              </a:spcAft>
              <a:defRPr sz="1200">
                <a:solidFill>
                  <a:schemeClr val="tx1"/>
                </a:solidFill>
                <a:latin typeface="Arial" charset="0"/>
              </a:defRPr>
            </a:lvl8pPr>
            <a:lvl9pPr marL="3886200" indent="-228600" defTabSz="1000125" eaLnBrk="0" fontAlgn="base" hangingPunct="0">
              <a:spcBef>
                <a:spcPct val="30000"/>
              </a:spcBef>
              <a:spcAft>
                <a:spcPct val="0"/>
              </a:spcAft>
              <a:defRPr sz="1200">
                <a:solidFill>
                  <a:schemeClr val="tx1"/>
                </a:solidFill>
                <a:latin typeface="Arial" charset="0"/>
              </a:defRPr>
            </a:lvl9pPr>
          </a:lstStyle>
          <a:p>
            <a:pPr eaLnBrk="1" hangingPunct="1">
              <a:spcBef>
                <a:spcPct val="0"/>
              </a:spcBef>
            </a:pPr>
            <a:r>
              <a:rPr lang="en-US" altLang="da-DK" sz="1300" smtClean="0"/>
              <a:t>Genetisk teori for naturlig selektion </a:t>
            </a:r>
          </a:p>
        </p:txBody>
      </p:sp>
      <p:sp>
        <p:nvSpPr>
          <p:cNvPr id="293891"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00125" eaLnBrk="0" hangingPunct="0">
              <a:spcBef>
                <a:spcPct val="30000"/>
              </a:spcBef>
              <a:defRPr sz="1200">
                <a:solidFill>
                  <a:schemeClr val="tx1"/>
                </a:solidFill>
                <a:latin typeface="Arial" charset="0"/>
              </a:defRPr>
            </a:lvl1pPr>
            <a:lvl2pPr marL="742950" indent="-285750" defTabSz="1000125" eaLnBrk="0" hangingPunct="0">
              <a:spcBef>
                <a:spcPct val="30000"/>
              </a:spcBef>
              <a:defRPr sz="1200">
                <a:solidFill>
                  <a:schemeClr val="tx1"/>
                </a:solidFill>
                <a:latin typeface="Arial" charset="0"/>
              </a:defRPr>
            </a:lvl2pPr>
            <a:lvl3pPr marL="1143000" indent="-228600" defTabSz="1000125" eaLnBrk="0" hangingPunct="0">
              <a:spcBef>
                <a:spcPct val="30000"/>
              </a:spcBef>
              <a:defRPr sz="1200">
                <a:solidFill>
                  <a:schemeClr val="tx1"/>
                </a:solidFill>
                <a:latin typeface="Arial" charset="0"/>
              </a:defRPr>
            </a:lvl3pPr>
            <a:lvl4pPr marL="1600200" indent="-228600" defTabSz="1000125" eaLnBrk="0" hangingPunct="0">
              <a:spcBef>
                <a:spcPct val="30000"/>
              </a:spcBef>
              <a:defRPr sz="1200">
                <a:solidFill>
                  <a:schemeClr val="tx1"/>
                </a:solidFill>
                <a:latin typeface="Arial" charset="0"/>
              </a:defRPr>
            </a:lvl4pPr>
            <a:lvl5pPr marL="2057400" indent="-228600" defTabSz="1000125" eaLnBrk="0" hangingPunct="0">
              <a:spcBef>
                <a:spcPct val="30000"/>
              </a:spcBef>
              <a:defRPr sz="1200">
                <a:solidFill>
                  <a:schemeClr val="tx1"/>
                </a:solidFill>
                <a:latin typeface="Arial" charset="0"/>
              </a:defRPr>
            </a:lvl5pPr>
            <a:lvl6pPr marL="2514600" indent="-228600" defTabSz="1000125" eaLnBrk="0" fontAlgn="base" hangingPunct="0">
              <a:spcBef>
                <a:spcPct val="30000"/>
              </a:spcBef>
              <a:spcAft>
                <a:spcPct val="0"/>
              </a:spcAft>
              <a:defRPr sz="1200">
                <a:solidFill>
                  <a:schemeClr val="tx1"/>
                </a:solidFill>
                <a:latin typeface="Arial" charset="0"/>
              </a:defRPr>
            </a:lvl6pPr>
            <a:lvl7pPr marL="2971800" indent="-228600" defTabSz="1000125" eaLnBrk="0" fontAlgn="base" hangingPunct="0">
              <a:spcBef>
                <a:spcPct val="30000"/>
              </a:spcBef>
              <a:spcAft>
                <a:spcPct val="0"/>
              </a:spcAft>
              <a:defRPr sz="1200">
                <a:solidFill>
                  <a:schemeClr val="tx1"/>
                </a:solidFill>
                <a:latin typeface="Arial" charset="0"/>
              </a:defRPr>
            </a:lvl7pPr>
            <a:lvl8pPr marL="3429000" indent="-228600" defTabSz="1000125" eaLnBrk="0" fontAlgn="base" hangingPunct="0">
              <a:spcBef>
                <a:spcPct val="30000"/>
              </a:spcBef>
              <a:spcAft>
                <a:spcPct val="0"/>
              </a:spcAft>
              <a:defRPr sz="1200">
                <a:solidFill>
                  <a:schemeClr val="tx1"/>
                </a:solidFill>
                <a:latin typeface="Arial" charset="0"/>
              </a:defRPr>
            </a:lvl8pPr>
            <a:lvl9pPr marL="3886200" indent="-228600" defTabSz="1000125" eaLnBrk="0" fontAlgn="base" hangingPunct="0">
              <a:spcBef>
                <a:spcPct val="30000"/>
              </a:spcBef>
              <a:spcAft>
                <a:spcPct val="0"/>
              </a:spcAft>
              <a:defRPr sz="1200">
                <a:solidFill>
                  <a:schemeClr val="tx1"/>
                </a:solidFill>
                <a:latin typeface="Arial" charset="0"/>
              </a:defRPr>
            </a:lvl9pPr>
          </a:lstStyle>
          <a:p>
            <a:pPr eaLnBrk="1" hangingPunct="1">
              <a:spcBef>
                <a:spcPct val="0"/>
              </a:spcBef>
            </a:pPr>
            <a:endParaRPr lang="en-US" altLang="da-DK" sz="1300" smtClean="0"/>
          </a:p>
        </p:txBody>
      </p:sp>
      <p:sp>
        <p:nvSpPr>
          <p:cNvPr id="29389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00125" eaLnBrk="0" hangingPunct="0">
              <a:spcBef>
                <a:spcPct val="30000"/>
              </a:spcBef>
              <a:defRPr sz="1200">
                <a:solidFill>
                  <a:schemeClr val="tx1"/>
                </a:solidFill>
                <a:latin typeface="Arial" charset="0"/>
              </a:defRPr>
            </a:lvl1pPr>
            <a:lvl2pPr marL="742950" indent="-285750" defTabSz="1000125" eaLnBrk="0" hangingPunct="0">
              <a:spcBef>
                <a:spcPct val="30000"/>
              </a:spcBef>
              <a:defRPr sz="1200">
                <a:solidFill>
                  <a:schemeClr val="tx1"/>
                </a:solidFill>
                <a:latin typeface="Arial" charset="0"/>
              </a:defRPr>
            </a:lvl2pPr>
            <a:lvl3pPr marL="1143000" indent="-228600" defTabSz="1000125" eaLnBrk="0" hangingPunct="0">
              <a:spcBef>
                <a:spcPct val="30000"/>
              </a:spcBef>
              <a:defRPr sz="1200">
                <a:solidFill>
                  <a:schemeClr val="tx1"/>
                </a:solidFill>
                <a:latin typeface="Arial" charset="0"/>
              </a:defRPr>
            </a:lvl3pPr>
            <a:lvl4pPr marL="1600200" indent="-228600" defTabSz="1000125" eaLnBrk="0" hangingPunct="0">
              <a:spcBef>
                <a:spcPct val="30000"/>
              </a:spcBef>
              <a:defRPr sz="1200">
                <a:solidFill>
                  <a:schemeClr val="tx1"/>
                </a:solidFill>
                <a:latin typeface="Arial" charset="0"/>
              </a:defRPr>
            </a:lvl4pPr>
            <a:lvl5pPr marL="2057400" indent="-228600" defTabSz="1000125" eaLnBrk="0" hangingPunct="0">
              <a:spcBef>
                <a:spcPct val="30000"/>
              </a:spcBef>
              <a:defRPr sz="1200">
                <a:solidFill>
                  <a:schemeClr val="tx1"/>
                </a:solidFill>
                <a:latin typeface="Arial" charset="0"/>
              </a:defRPr>
            </a:lvl5pPr>
            <a:lvl6pPr marL="2514600" indent="-228600" defTabSz="1000125" eaLnBrk="0" fontAlgn="base" hangingPunct="0">
              <a:spcBef>
                <a:spcPct val="30000"/>
              </a:spcBef>
              <a:spcAft>
                <a:spcPct val="0"/>
              </a:spcAft>
              <a:defRPr sz="1200">
                <a:solidFill>
                  <a:schemeClr val="tx1"/>
                </a:solidFill>
                <a:latin typeface="Arial" charset="0"/>
              </a:defRPr>
            </a:lvl6pPr>
            <a:lvl7pPr marL="2971800" indent="-228600" defTabSz="1000125" eaLnBrk="0" fontAlgn="base" hangingPunct="0">
              <a:spcBef>
                <a:spcPct val="30000"/>
              </a:spcBef>
              <a:spcAft>
                <a:spcPct val="0"/>
              </a:spcAft>
              <a:defRPr sz="1200">
                <a:solidFill>
                  <a:schemeClr val="tx1"/>
                </a:solidFill>
                <a:latin typeface="Arial" charset="0"/>
              </a:defRPr>
            </a:lvl7pPr>
            <a:lvl8pPr marL="3429000" indent="-228600" defTabSz="1000125" eaLnBrk="0" fontAlgn="base" hangingPunct="0">
              <a:spcBef>
                <a:spcPct val="30000"/>
              </a:spcBef>
              <a:spcAft>
                <a:spcPct val="0"/>
              </a:spcAft>
              <a:defRPr sz="1200">
                <a:solidFill>
                  <a:schemeClr val="tx1"/>
                </a:solidFill>
                <a:latin typeface="Arial" charset="0"/>
              </a:defRPr>
            </a:lvl8pPr>
            <a:lvl9pPr marL="3886200" indent="-228600" defTabSz="1000125" eaLnBrk="0" fontAlgn="base" hangingPunct="0">
              <a:spcBef>
                <a:spcPct val="30000"/>
              </a:spcBef>
              <a:spcAft>
                <a:spcPct val="0"/>
              </a:spcAft>
              <a:defRPr sz="1200">
                <a:solidFill>
                  <a:schemeClr val="tx1"/>
                </a:solidFill>
                <a:latin typeface="Arial" charset="0"/>
              </a:defRPr>
            </a:lvl9pPr>
          </a:lstStyle>
          <a:p>
            <a:pPr eaLnBrk="1" hangingPunct="1">
              <a:spcBef>
                <a:spcPct val="0"/>
              </a:spcBef>
            </a:pPr>
            <a:fld id="{4DAFEDD4-DDE4-4524-BA6A-BA260E19A819}" type="slidenum">
              <a:rPr lang="en-US" altLang="da-DK" sz="1300" smtClean="0"/>
              <a:pPr eaLnBrk="1" hangingPunct="1">
                <a:spcBef>
                  <a:spcPct val="0"/>
                </a:spcBef>
              </a:pPr>
              <a:t>163</a:t>
            </a:fld>
            <a:endParaRPr lang="en-US" altLang="da-DK" sz="1300" smtClean="0"/>
          </a:p>
        </p:txBody>
      </p:sp>
      <p:sp>
        <p:nvSpPr>
          <p:cNvPr id="293893" name="Rectangle 2"/>
          <p:cNvSpPr>
            <a:spLocks noGrp="1" noRot="1" noChangeAspect="1" noChangeArrowheads="1" noTextEdit="1"/>
          </p:cNvSpPr>
          <p:nvPr>
            <p:ph type="sldImg"/>
          </p:nvPr>
        </p:nvSpPr>
        <p:spPr>
          <a:ln/>
        </p:spPr>
      </p:sp>
      <p:sp>
        <p:nvSpPr>
          <p:cNvPr id="29389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da-DK" smtClean="0"/>
          </a:p>
        </p:txBody>
      </p:sp>
    </p:spTree>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914"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00125" eaLnBrk="0" hangingPunct="0">
              <a:spcBef>
                <a:spcPct val="30000"/>
              </a:spcBef>
              <a:defRPr sz="1200">
                <a:solidFill>
                  <a:schemeClr val="tx1"/>
                </a:solidFill>
                <a:latin typeface="Arial" charset="0"/>
              </a:defRPr>
            </a:lvl1pPr>
            <a:lvl2pPr marL="742950" indent="-285750" defTabSz="1000125" eaLnBrk="0" hangingPunct="0">
              <a:spcBef>
                <a:spcPct val="30000"/>
              </a:spcBef>
              <a:defRPr sz="1200">
                <a:solidFill>
                  <a:schemeClr val="tx1"/>
                </a:solidFill>
                <a:latin typeface="Arial" charset="0"/>
              </a:defRPr>
            </a:lvl2pPr>
            <a:lvl3pPr marL="1143000" indent="-228600" defTabSz="1000125" eaLnBrk="0" hangingPunct="0">
              <a:spcBef>
                <a:spcPct val="30000"/>
              </a:spcBef>
              <a:defRPr sz="1200">
                <a:solidFill>
                  <a:schemeClr val="tx1"/>
                </a:solidFill>
                <a:latin typeface="Arial" charset="0"/>
              </a:defRPr>
            </a:lvl3pPr>
            <a:lvl4pPr marL="1600200" indent="-228600" defTabSz="1000125" eaLnBrk="0" hangingPunct="0">
              <a:spcBef>
                <a:spcPct val="30000"/>
              </a:spcBef>
              <a:defRPr sz="1200">
                <a:solidFill>
                  <a:schemeClr val="tx1"/>
                </a:solidFill>
                <a:latin typeface="Arial" charset="0"/>
              </a:defRPr>
            </a:lvl4pPr>
            <a:lvl5pPr marL="2057400" indent="-228600" defTabSz="1000125" eaLnBrk="0" hangingPunct="0">
              <a:spcBef>
                <a:spcPct val="30000"/>
              </a:spcBef>
              <a:defRPr sz="1200">
                <a:solidFill>
                  <a:schemeClr val="tx1"/>
                </a:solidFill>
                <a:latin typeface="Arial" charset="0"/>
              </a:defRPr>
            </a:lvl5pPr>
            <a:lvl6pPr marL="2514600" indent="-228600" defTabSz="1000125" eaLnBrk="0" fontAlgn="base" hangingPunct="0">
              <a:spcBef>
                <a:spcPct val="30000"/>
              </a:spcBef>
              <a:spcAft>
                <a:spcPct val="0"/>
              </a:spcAft>
              <a:defRPr sz="1200">
                <a:solidFill>
                  <a:schemeClr val="tx1"/>
                </a:solidFill>
                <a:latin typeface="Arial" charset="0"/>
              </a:defRPr>
            </a:lvl6pPr>
            <a:lvl7pPr marL="2971800" indent="-228600" defTabSz="1000125" eaLnBrk="0" fontAlgn="base" hangingPunct="0">
              <a:spcBef>
                <a:spcPct val="30000"/>
              </a:spcBef>
              <a:spcAft>
                <a:spcPct val="0"/>
              </a:spcAft>
              <a:defRPr sz="1200">
                <a:solidFill>
                  <a:schemeClr val="tx1"/>
                </a:solidFill>
                <a:latin typeface="Arial" charset="0"/>
              </a:defRPr>
            </a:lvl7pPr>
            <a:lvl8pPr marL="3429000" indent="-228600" defTabSz="1000125" eaLnBrk="0" fontAlgn="base" hangingPunct="0">
              <a:spcBef>
                <a:spcPct val="30000"/>
              </a:spcBef>
              <a:spcAft>
                <a:spcPct val="0"/>
              </a:spcAft>
              <a:defRPr sz="1200">
                <a:solidFill>
                  <a:schemeClr val="tx1"/>
                </a:solidFill>
                <a:latin typeface="Arial" charset="0"/>
              </a:defRPr>
            </a:lvl8pPr>
            <a:lvl9pPr marL="3886200" indent="-228600" defTabSz="1000125" eaLnBrk="0" fontAlgn="base" hangingPunct="0">
              <a:spcBef>
                <a:spcPct val="30000"/>
              </a:spcBef>
              <a:spcAft>
                <a:spcPct val="0"/>
              </a:spcAft>
              <a:defRPr sz="1200">
                <a:solidFill>
                  <a:schemeClr val="tx1"/>
                </a:solidFill>
                <a:latin typeface="Arial" charset="0"/>
              </a:defRPr>
            </a:lvl9pPr>
          </a:lstStyle>
          <a:p>
            <a:pPr eaLnBrk="1" hangingPunct="1">
              <a:spcBef>
                <a:spcPct val="0"/>
              </a:spcBef>
            </a:pPr>
            <a:r>
              <a:rPr lang="en-US" altLang="da-DK" sz="1300" smtClean="0"/>
              <a:t>Genetisk teori for naturlig selektion </a:t>
            </a:r>
          </a:p>
        </p:txBody>
      </p:sp>
      <p:sp>
        <p:nvSpPr>
          <p:cNvPr id="294915"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00125" eaLnBrk="0" hangingPunct="0">
              <a:spcBef>
                <a:spcPct val="30000"/>
              </a:spcBef>
              <a:defRPr sz="1200">
                <a:solidFill>
                  <a:schemeClr val="tx1"/>
                </a:solidFill>
                <a:latin typeface="Arial" charset="0"/>
              </a:defRPr>
            </a:lvl1pPr>
            <a:lvl2pPr marL="742950" indent="-285750" defTabSz="1000125" eaLnBrk="0" hangingPunct="0">
              <a:spcBef>
                <a:spcPct val="30000"/>
              </a:spcBef>
              <a:defRPr sz="1200">
                <a:solidFill>
                  <a:schemeClr val="tx1"/>
                </a:solidFill>
                <a:latin typeface="Arial" charset="0"/>
              </a:defRPr>
            </a:lvl2pPr>
            <a:lvl3pPr marL="1143000" indent="-228600" defTabSz="1000125" eaLnBrk="0" hangingPunct="0">
              <a:spcBef>
                <a:spcPct val="30000"/>
              </a:spcBef>
              <a:defRPr sz="1200">
                <a:solidFill>
                  <a:schemeClr val="tx1"/>
                </a:solidFill>
                <a:latin typeface="Arial" charset="0"/>
              </a:defRPr>
            </a:lvl3pPr>
            <a:lvl4pPr marL="1600200" indent="-228600" defTabSz="1000125" eaLnBrk="0" hangingPunct="0">
              <a:spcBef>
                <a:spcPct val="30000"/>
              </a:spcBef>
              <a:defRPr sz="1200">
                <a:solidFill>
                  <a:schemeClr val="tx1"/>
                </a:solidFill>
                <a:latin typeface="Arial" charset="0"/>
              </a:defRPr>
            </a:lvl4pPr>
            <a:lvl5pPr marL="2057400" indent="-228600" defTabSz="1000125" eaLnBrk="0" hangingPunct="0">
              <a:spcBef>
                <a:spcPct val="30000"/>
              </a:spcBef>
              <a:defRPr sz="1200">
                <a:solidFill>
                  <a:schemeClr val="tx1"/>
                </a:solidFill>
                <a:latin typeface="Arial" charset="0"/>
              </a:defRPr>
            </a:lvl5pPr>
            <a:lvl6pPr marL="2514600" indent="-228600" defTabSz="1000125" eaLnBrk="0" fontAlgn="base" hangingPunct="0">
              <a:spcBef>
                <a:spcPct val="30000"/>
              </a:spcBef>
              <a:spcAft>
                <a:spcPct val="0"/>
              </a:spcAft>
              <a:defRPr sz="1200">
                <a:solidFill>
                  <a:schemeClr val="tx1"/>
                </a:solidFill>
                <a:latin typeface="Arial" charset="0"/>
              </a:defRPr>
            </a:lvl6pPr>
            <a:lvl7pPr marL="2971800" indent="-228600" defTabSz="1000125" eaLnBrk="0" fontAlgn="base" hangingPunct="0">
              <a:spcBef>
                <a:spcPct val="30000"/>
              </a:spcBef>
              <a:spcAft>
                <a:spcPct val="0"/>
              </a:spcAft>
              <a:defRPr sz="1200">
                <a:solidFill>
                  <a:schemeClr val="tx1"/>
                </a:solidFill>
                <a:latin typeface="Arial" charset="0"/>
              </a:defRPr>
            </a:lvl7pPr>
            <a:lvl8pPr marL="3429000" indent="-228600" defTabSz="1000125" eaLnBrk="0" fontAlgn="base" hangingPunct="0">
              <a:spcBef>
                <a:spcPct val="30000"/>
              </a:spcBef>
              <a:spcAft>
                <a:spcPct val="0"/>
              </a:spcAft>
              <a:defRPr sz="1200">
                <a:solidFill>
                  <a:schemeClr val="tx1"/>
                </a:solidFill>
                <a:latin typeface="Arial" charset="0"/>
              </a:defRPr>
            </a:lvl8pPr>
            <a:lvl9pPr marL="3886200" indent="-228600" defTabSz="1000125" eaLnBrk="0" fontAlgn="base" hangingPunct="0">
              <a:spcBef>
                <a:spcPct val="30000"/>
              </a:spcBef>
              <a:spcAft>
                <a:spcPct val="0"/>
              </a:spcAft>
              <a:defRPr sz="1200">
                <a:solidFill>
                  <a:schemeClr val="tx1"/>
                </a:solidFill>
                <a:latin typeface="Arial" charset="0"/>
              </a:defRPr>
            </a:lvl9pPr>
          </a:lstStyle>
          <a:p>
            <a:pPr eaLnBrk="1" hangingPunct="1">
              <a:spcBef>
                <a:spcPct val="0"/>
              </a:spcBef>
            </a:pPr>
            <a:endParaRPr lang="en-US" altLang="da-DK" sz="1300" smtClean="0"/>
          </a:p>
        </p:txBody>
      </p:sp>
      <p:sp>
        <p:nvSpPr>
          <p:cNvPr id="29491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00125" eaLnBrk="0" hangingPunct="0">
              <a:spcBef>
                <a:spcPct val="30000"/>
              </a:spcBef>
              <a:defRPr sz="1200">
                <a:solidFill>
                  <a:schemeClr val="tx1"/>
                </a:solidFill>
                <a:latin typeface="Arial" charset="0"/>
              </a:defRPr>
            </a:lvl1pPr>
            <a:lvl2pPr marL="742950" indent="-285750" defTabSz="1000125" eaLnBrk="0" hangingPunct="0">
              <a:spcBef>
                <a:spcPct val="30000"/>
              </a:spcBef>
              <a:defRPr sz="1200">
                <a:solidFill>
                  <a:schemeClr val="tx1"/>
                </a:solidFill>
                <a:latin typeface="Arial" charset="0"/>
              </a:defRPr>
            </a:lvl2pPr>
            <a:lvl3pPr marL="1143000" indent="-228600" defTabSz="1000125" eaLnBrk="0" hangingPunct="0">
              <a:spcBef>
                <a:spcPct val="30000"/>
              </a:spcBef>
              <a:defRPr sz="1200">
                <a:solidFill>
                  <a:schemeClr val="tx1"/>
                </a:solidFill>
                <a:latin typeface="Arial" charset="0"/>
              </a:defRPr>
            </a:lvl3pPr>
            <a:lvl4pPr marL="1600200" indent="-228600" defTabSz="1000125" eaLnBrk="0" hangingPunct="0">
              <a:spcBef>
                <a:spcPct val="30000"/>
              </a:spcBef>
              <a:defRPr sz="1200">
                <a:solidFill>
                  <a:schemeClr val="tx1"/>
                </a:solidFill>
                <a:latin typeface="Arial" charset="0"/>
              </a:defRPr>
            </a:lvl4pPr>
            <a:lvl5pPr marL="2057400" indent="-228600" defTabSz="1000125" eaLnBrk="0" hangingPunct="0">
              <a:spcBef>
                <a:spcPct val="30000"/>
              </a:spcBef>
              <a:defRPr sz="1200">
                <a:solidFill>
                  <a:schemeClr val="tx1"/>
                </a:solidFill>
                <a:latin typeface="Arial" charset="0"/>
              </a:defRPr>
            </a:lvl5pPr>
            <a:lvl6pPr marL="2514600" indent="-228600" defTabSz="1000125" eaLnBrk="0" fontAlgn="base" hangingPunct="0">
              <a:spcBef>
                <a:spcPct val="30000"/>
              </a:spcBef>
              <a:spcAft>
                <a:spcPct val="0"/>
              </a:spcAft>
              <a:defRPr sz="1200">
                <a:solidFill>
                  <a:schemeClr val="tx1"/>
                </a:solidFill>
                <a:latin typeface="Arial" charset="0"/>
              </a:defRPr>
            </a:lvl6pPr>
            <a:lvl7pPr marL="2971800" indent="-228600" defTabSz="1000125" eaLnBrk="0" fontAlgn="base" hangingPunct="0">
              <a:spcBef>
                <a:spcPct val="30000"/>
              </a:spcBef>
              <a:spcAft>
                <a:spcPct val="0"/>
              </a:spcAft>
              <a:defRPr sz="1200">
                <a:solidFill>
                  <a:schemeClr val="tx1"/>
                </a:solidFill>
                <a:latin typeface="Arial" charset="0"/>
              </a:defRPr>
            </a:lvl7pPr>
            <a:lvl8pPr marL="3429000" indent="-228600" defTabSz="1000125" eaLnBrk="0" fontAlgn="base" hangingPunct="0">
              <a:spcBef>
                <a:spcPct val="30000"/>
              </a:spcBef>
              <a:spcAft>
                <a:spcPct val="0"/>
              </a:spcAft>
              <a:defRPr sz="1200">
                <a:solidFill>
                  <a:schemeClr val="tx1"/>
                </a:solidFill>
                <a:latin typeface="Arial" charset="0"/>
              </a:defRPr>
            </a:lvl8pPr>
            <a:lvl9pPr marL="3886200" indent="-228600" defTabSz="1000125" eaLnBrk="0" fontAlgn="base" hangingPunct="0">
              <a:spcBef>
                <a:spcPct val="30000"/>
              </a:spcBef>
              <a:spcAft>
                <a:spcPct val="0"/>
              </a:spcAft>
              <a:defRPr sz="1200">
                <a:solidFill>
                  <a:schemeClr val="tx1"/>
                </a:solidFill>
                <a:latin typeface="Arial" charset="0"/>
              </a:defRPr>
            </a:lvl9pPr>
          </a:lstStyle>
          <a:p>
            <a:pPr eaLnBrk="1" hangingPunct="1">
              <a:spcBef>
                <a:spcPct val="0"/>
              </a:spcBef>
            </a:pPr>
            <a:fld id="{1C35F0FF-AA12-46FE-BD16-FDB93561B082}" type="slidenum">
              <a:rPr lang="en-US" altLang="da-DK" sz="1300" smtClean="0"/>
              <a:pPr eaLnBrk="1" hangingPunct="1">
                <a:spcBef>
                  <a:spcPct val="0"/>
                </a:spcBef>
              </a:pPr>
              <a:t>164</a:t>
            </a:fld>
            <a:endParaRPr lang="en-US" altLang="da-DK" sz="1300" smtClean="0"/>
          </a:p>
        </p:txBody>
      </p:sp>
      <p:sp>
        <p:nvSpPr>
          <p:cNvPr id="294917" name="Rectangle 2"/>
          <p:cNvSpPr>
            <a:spLocks noGrp="1" noRot="1" noChangeAspect="1" noChangeArrowheads="1" noTextEdit="1"/>
          </p:cNvSpPr>
          <p:nvPr>
            <p:ph type="sldImg"/>
          </p:nvPr>
        </p:nvSpPr>
        <p:spPr>
          <a:ln/>
        </p:spPr>
      </p:sp>
      <p:sp>
        <p:nvSpPr>
          <p:cNvPr id="29491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da-DK" smtClean="0"/>
          </a:p>
        </p:txBody>
      </p:sp>
    </p:spTree>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938"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00125" eaLnBrk="0" hangingPunct="0">
              <a:spcBef>
                <a:spcPct val="30000"/>
              </a:spcBef>
              <a:defRPr sz="1200">
                <a:solidFill>
                  <a:schemeClr val="tx1"/>
                </a:solidFill>
                <a:latin typeface="Arial" charset="0"/>
              </a:defRPr>
            </a:lvl1pPr>
            <a:lvl2pPr marL="742950" indent="-285750" defTabSz="1000125" eaLnBrk="0" hangingPunct="0">
              <a:spcBef>
                <a:spcPct val="30000"/>
              </a:spcBef>
              <a:defRPr sz="1200">
                <a:solidFill>
                  <a:schemeClr val="tx1"/>
                </a:solidFill>
                <a:latin typeface="Arial" charset="0"/>
              </a:defRPr>
            </a:lvl2pPr>
            <a:lvl3pPr marL="1143000" indent="-228600" defTabSz="1000125" eaLnBrk="0" hangingPunct="0">
              <a:spcBef>
                <a:spcPct val="30000"/>
              </a:spcBef>
              <a:defRPr sz="1200">
                <a:solidFill>
                  <a:schemeClr val="tx1"/>
                </a:solidFill>
                <a:latin typeface="Arial" charset="0"/>
              </a:defRPr>
            </a:lvl3pPr>
            <a:lvl4pPr marL="1600200" indent="-228600" defTabSz="1000125" eaLnBrk="0" hangingPunct="0">
              <a:spcBef>
                <a:spcPct val="30000"/>
              </a:spcBef>
              <a:defRPr sz="1200">
                <a:solidFill>
                  <a:schemeClr val="tx1"/>
                </a:solidFill>
                <a:latin typeface="Arial" charset="0"/>
              </a:defRPr>
            </a:lvl4pPr>
            <a:lvl5pPr marL="2057400" indent="-228600" defTabSz="1000125" eaLnBrk="0" hangingPunct="0">
              <a:spcBef>
                <a:spcPct val="30000"/>
              </a:spcBef>
              <a:defRPr sz="1200">
                <a:solidFill>
                  <a:schemeClr val="tx1"/>
                </a:solidFill>
                <a:latin typeface="Arial" charset="0"/>
              </a:defRPr>
            </a:lvl5pPr>
            <a:lvl6pPr marL="2514600" indent="-228600" defTabSz="1000125" eaLnBrk="0" fontAlgn="base" hangingPunct="0">
              <a:spcBef>
                <a:spcPct val="30000"/>
              </a:spcBef>
              <a:spcAft>
                <a:spcPct val="0"/>
              </a:spcAft>
              <a:defRPr sz="1200">
                <a:solidFill>
                  <a:schemeClr val="tx1"/>
                </a:solidFill>
                <a:latin typeface="Arial" charset="0"/>
              </a:defRPr>
            </a:lvl6pPr>
            <a:lvl7pPr marL="2971800" indent="-228600" defTabSz="1000125" eaLnBrk="0" fontAlgn="base" hangingPunct="0">
              <a:spcBef>
                <a:spcPct val="30000"/>
              </a:spcBef>
              <a:spcAft>
                <a:spcPct val="0"/>
              </a:spcAft>
              <a:defRPr sz="1200">
                <a:solidFill>
                  <a:schemeClr val="tx1"/>
                </a:solidFill>
                <a:latin typeface="Arial" charset="0"/>
              </a:defRPr>
            </a:lvl7pPr>
            <a:lvl8pPr marL="3429000" indent="-228600" defTabSz="1000125" eaLnBrk="0" fontAlgn="base" hangingPunct="0">
              <a:spcBef>
                <a:spcPct val="30000"/>
              </a:spcBef>
              <a:spcAft>
                <a:spcPct val="0"/>
              </a:spcAft>
              <a:defRPr sz="1200">
                <a:solidFill>
                  <a:schemeClr val="tx1"/>
                </a:solidFill>
                <a:latin typeface="Arial" charset="0"/>
              </a:defRPr>
            </a:lvl8pPr>
            <a:lvl9pPr marL="3886200" indent="-228600" defTabSz="1000125" eaLnBrk="0" fontAlgn="base" hangingPunct="0">
              <a:spcBef>
                <a:spcPct val="30000"/>
              </a:spcBef>
              <a:spcAft>
                <a:spcPct val="0"/>
              </a:spcAft>
              <a:defRPr sz="1200">
                <a:solidFill>
                  <a:schemeClr val="tx1"/>
                </a:solidFill>
                <a:latin typeface="Arial" charset="0"/>
              </a:defRPr>
            </a:lvl9pPr>
          </a:lstStyle>
          <a:p>
            <a:pPr eaLnBrk="1" hangingPunct="1">
              <a:spcBef>
                <a:spcPct val="0"/>
              </a:spcBef>
            </a:pPr>
            <a:r>
              <a:rPr lang="en-US" altLang="da-DK" sz="1300" smtClean="0"/>
              <a:t>Genetisk teori for naturlig selektion </a:t>
            </a:r>
          </a:p>
        </p:txBody>
      </p:sp>
      <p:sp>
        <p:nvSpPr>
          <p:cNvPr id="295939"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00125" eaLnBrk="0" hangingPunct="0">
              <a:spcBef>
                <a:spcPct val="30000"/>
              </a:spcBef>
              <a:defRPr sz="1200">
                <a:solidFill>
                  <a:schemeClr val="tx1"/>
                </a:solidFill>
                <a:latin typeface="Arial" charset="0"/>
              </a:defRPr>
            </a:lvl1pPr>
            <a:lvl2pPr marL="742950" indent="-285750" defTabSz="1000125" eaLnBrk="0" hangingPunct="0">
              <a:spcBef>
                <a:spcPct val="30000"/>
              </a:spcBef>
              <a:defRPr sz="1200">
                <a:solidFill>
                  <a:schemeClr val="tx1"/>
                </a:solidFill>
                <a:latin typeface="Arial" charset="0"/>
              </a:defRPr>
            </a:lvl2pPr>
            <a:lvl3pPr marL="1143000" indent="-228600" defTabSz="1000125" eaLnBrk="0" hangingPunct="0">
              <a:spcBef>
                <a:spcPct val="30000"/>
              </a:spcBef>
              <a:defRPr sz="1200">
                <a:solidFill>
                  <a:schemeClr val="tx1"/>
                </a:solidFill>
                <a:latin typeface="Arial" charset="0"/>
              </a:defRPr>
            </a:lvl3pPr>
            <a:lvl4pPr marL="1600200" indent="-228600" defTabSz="1000125" eaLnBrk="0" hangingPunct="0">
              <a:spcBef>
                <a:spcPct val="30000"/>
              </a:spcBef>
              <a:defRPr sz="1200">
                <a:solidFill>
                  <a:schemeClr val="tx1"/>
                </a:solidFill>
                <a:latin typeface="Arial" charset="0"/>
              </a:defRPr>
            </a:lvl4pPr>
            <a:lvl5pPr marL="2057400" indent="-228600" defTabSz="1000125" eaLnBrk="0" hangingPunct="0">
              <a:spcBef>
                <a:spcPct val="30000"/>
              </a:spcBef>
              <a:defRPr sz="1200">
                <a:solidFill>
                  <a:schemeClr val="tx1"/>
                </a:solidFill>
                <a:latin typeface="Arial" charset="0"/>
              </a:defRPr>
            </a:lvl5pPr>
            <a:lvl6pPr marL="2514600" indent="-228600" defTabSz="1000125" eaLnBrk="0" fontAlgn="base" hangingPunct="0">
              <a:spcBef>
                <a:spcPct val="30000"/>
              </a:spcBef>
              <a:spcAft>
                <a:spcPct val="0"/>
              </a:spcAft>
              <a:defRPr sz="1200">
                <a:solidFill>
                  <a:schemeClr val="tx1"/>
                </a:solidFill>
                <a:latin typeface="Arial" charset="0"/>
              </a:defRPr>
            </a:lvl6pPr>
            <a:lvl7pPr marL="2971800" indent="-228600" defTabSz="1000125" eaLnBrk="0" fontAlgn="base" hangingPunct="0">
              <a:spcBef>
                <a:spcPct val="30000"/>
              </a:spcBef>
              <a:spcAft>
                <a:spcPct val="0"/>
              </a:spcAft>
              <a:defRPr sz="1200">
                <a:solidFill>
                  <a:schemeClr val="tx1"/>
                </a:solidFill>
                <a:latin typeface="Arial" charset="0"/>
              </a:defRPr>
            </a:lvl7pPr>
            <a:lvl8pPr marL="3429000" indent="-228600" defTabSz="1000125" eaLnBrk="0" fontAlgn="base" hangingPunct="0">
              <a:spcBef>
                <a:spcPct val="30000"/>
              </a:spcBef>
              <a:spcAft>
                <a:spcPct val="0"/>
              </a:spcAft>
              <a:defRPr sz="1200">
                <a:solidFill>
                  <a:schemeClr val="tx1"/>
                </a:solidFill>
                <a:latin typeface="Arial" charset="0"/>
              </a:defRPr>
            </a:lvl8pPr>
            <a:lvl9pPr marL="3886200" indent="-228600" defTabSz="1000125" eaLnBrk="0" fontAlgn="base" hangingPunct="0">
              <a:spcBef>
                <a:spcPct val="30000"/>
              </a:spcBef>
              <a:spcAft>
                <a:spcPct val="0"/>
              </a:spcAft>
              <a:defRPr sz="1200">
                <a:solidFill>
                  <a:schemeClr val="tx1"/>
                </a:solidFill>
                <a:latin typeface="Arial" charset="0"/>
              </a:defRPr>
            </a:lvl9pPr>
          </a:lstStyle>
          <a:p>
            <a:pPr eaLnBrk="1" hangingPunct="1">
              <a:spcBef>
                <a:spcPct val="0"/>
              </a:spcBef>
            </a:pPr>
            <a:endParaRPr lang="en-US" altLang="da-DK" sz="1300" smtClean="0"/>
          </a:p>
        </p:txBody>
      </p:sp>
      <p:sp>
        <p:nvSpPr>
          <p:cNvPr id="29594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00125" eaLnBrk="0" hangingPunct="0">
              <a:spcBef>
                <a:spcPct val="30000"/>
              </a:spcBef>
              <a:defRPr sz="1200">
                <a:solidFill>
                  <a:schemeClr val="tx1"/>
                </a:solidFill>
                <a:latin typeface="Arial" charset="0"/>
              </a:defRPr>
            </a:lvl1pPr>
            <a:lvl2pPr marL="742950" indent="-285750" defTabSz="1000125" eaLnBrk="0" hangingPunct="0">
              <a:spcBef>
                <a:spcPct val="30000"/>
              </a:spcBef>
              <a:defRPr sz="1200">
                <a:solidFill>
                  <a:schemeClr val="tx1"/>
                </a:solidFill>
                <a:latin typeface="Arial" charset="0"/>
              </a:defRPr>
            </a:lvl2pPr>
            <a:lvl3pPr marL="1143000" indent="-228600" defTabSz="1000125" eaLnBrk="0" hangingPunct="0">
              <a:spcBef>
                <a:spcPct val="30000"/>
              </a:spcBef>
              <a:defRPr sz="1200">
                <a:solidFill>
                  <a:schemeClr val="tx1"/>
                </a:solidFill>
                <a:latin typeface="Arial" charset="0"/>
              </a:defRPr>
            </a:lvl3pPr>
            <a:lvl4pPr marL="1600200" indent="-228600" defTabSz="1000125" eaLnBrk="0" hangingPunct="0">
              <a:spcBef>
                <a:spcPct val="30000"/>
              </a:spcBef>
              <a:defRPr sz="1200">
                <a:solidFill>
                  <a:schemeClr val="tx1"/>
                </a:solidFill>
                <a:latin typeface="Arial" charset="0"/>
              </a:defRPr>
            </a:lvl4pPr>
            <a:lvl5pPr marL="2057400" indent="-228600" defTabSz="1000125" eaLnBrk="0" hangingPunct="0">
              <a:spcBef>
                <a:spcPct val="30000"/>
              </a:spcBef>
              <a:defRPr sz="1200">
                <a:solidFill>
                  <a:schemeClr val="tx1"/>
                </a:solidFill>
                <a:latin typeface="Arial" charset="0"/>
              </a:defRPr>
            </a:lvl5pPr>
            <a:lvl6pPr marL="2514600" indent="-228600" defTabSz="1000125" eaLnBrk="0" fontAlgn="base" hangingPunct="0">
              <a:spcBef>
                <a:spcPct val="30000"/>
              </a:spcBef>
              <a:spcAft>
                <a:spcPct val="0"/>
              </a:spcAft>
              <a:defRPr sz="1200">
                <a:solidFill>
                  <a:schemeClr val="tx1"/>
                </a:solidFill>
                <a:latin typeface="Arial" charset="0"/>
              </a:defRPr>
            </a:lvl6pPr>
            <a:lvl7pPr marL="2971800" indent="-228600" defTabSz="1000125" eaLnBrk="0" fontAlgn="base" hangingPunct="0">
              <a:spcBef>
                <a:spcPct val="30000"/>
              </a:spcBef>
              <a:spcAft>
                <a:spcPct val="0"/>
              </a:spcAft>
              <a:defRPr sz="1200">
                <a:solidFill>
                  <a:schemeClr val="tx1"/>
                </a:solidFill>
                <a:latin typeface="Arial" charset="0"/>
              </a:defRPr>
            </a:lvl7pPr>
            <a:lvl8pPr marL="3429000" indent="-228600" defTabSz="1000125" eaLnBrk="0" fontAlgn="base" hangingPunct="0">
              <a:spcBef>
                <a:spcPct val="30000"/>
              </a:spcBef>
              <a:spcAft>
                <a:spcPct val="0"/>
              </a:spcAft>
              <a:defRPr sz="1200">
                <a:solidFill>
                  <a:schemeClr val="tx1"/>
                </a:solidFill>
                <a:latin typeface="Arial" charset="0"/>
              </a:defRPr>
            </a:lvl8pPr>
            <a:lvl9pPr marL="3886200" indent="-228600" defTabSz="1000125" eaLnBrk="0" fontAlgn="base" hangingPunct="0">
              <a:spcBef>
                <a:spcPct val="30000"/>
              </a:spcBef>
              <a:spcAft>
                <a:spcPct val="0"/>
              </a:spcAft>
              <a:defRPr sz="1200">
                <a:solidFill>
                  <a:schemeClr val="tx1"/>
                </a:solidFill>
                <a:latin typeface="Arial" charset="0"/>
              </a:defRPr>
            </a:lvl9pPr>
          </a:lstStyle>
          <a:p>
            <a:pPr eaLnBrk="1" hangingPunct="1">
              <a:spcBef>
                <a:spcPct val="0"/>
              </a:spcBef>
            </a:pPr>
            <a:fld id="{F81428FE-D32A-4D5C-AF0A-E69205AE54BC}" type="slidenum">
              <a:rPr lang="en-US" altLang="da-DK" sz="1300" smtClean="0"/>
              <a:pPr eaLnBrk="1" hangingPunct="1">
                <a:spcBef>
                  <a:spcPct val="0"/>
                </a:spcBef>
              </a:pPr>
              <a:t>165</a:t>
            </a:fld>
            <a:endParaRPr lang="en-US" altLang="da-DK" sz="1300" smtClean="0"/>
          </a:p>
        </p:txBody>
      </p:sp>
      <p:sp>
        <p:nvSpPr>
          <p:cNvPr id="295941" name="Rectangle 2"/>
          <p:cNvSpPr>
            <a:spLocks noGrp="1" noRot="1" noChangeAspect="1" noChangeArrowheads="1" noTextEdit="1"/>
          </p:cNvSpPr>
          <p:nvPr>
            <p:ph type="sldImg"/>
          </p:nvPr>
        </p:nvSpPr>
        <p:spPr>
          <a:ln/>
        </p:spPr>
      </p:sp>
      <p:sp>
        <p:nvSpPr>
          <p:cNvPr id="29594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da-DK" smtClean="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00125" eaLnBrk="0" hangingPunct="0">
              <a:spcBef>
                <a:spcPct val="30000"/>
              </a:spcBef>
              <a:defRPr sz="1200">
                <a:solidFill>
                  <a:schemeClr val="tx1"/>
                </a:solidFill>
                <a:latin typeface="Arial" charset="0"/>
              </a:defRPr>
            </a:lvl1pPr>
            <a:lvl2pPr marL="742950" indent="-285750" defTabSz="1000125" eaLnBrk="0" hangingPunct="0">
              <a:spcBef>
                <a:spcPct val="30000"/>
              </a:spcBef>
              <a:defRPr sz="1200">
                <a:solidFill>
                  <a:schemeClr val="tx1"/>
                </a:solidFill>
                <a:latin typeface="Arial" charset="0"/>
              </a:defRPr>
            </a:lvl2pPr>
            <a:lvl3pPr marL="1143000" indent="-228600" defTabSz="1000125" eaLnBrk="0" hangingPunct="0">
              <a:spcBef>
                <a:spcPct val="30000"/>
              </a:spcBef>
              <a:defRPr sz="1200">
                <a:solidFill>
                  <a:schemeClr val="tx1"/>
                </a:solidFill>
                <a:latin typeface="Arial" charset="0"/>
              </a:defRPr>
            </a:lvl3pPr>
            <a:lvl4pPr marL="1600200" indent="-228600" defTabSz="1000125" eaLnBrk="0" hangingPunct="0">
              <a:spcBef>
                <a:spcPct val="30000"/>
              </a:spcBef>
              <a:defRPr sz="1200">
                <a:solidFill>
                  <a:schemeClr val="tx1"/>
                </a:solidFill>
                <a:latin typeface="Arial" charset="0"/>
              </a:defRPr>
            </a:lvl4pPr>
            <a:lvl5pPr marL="2057400" indent="-228600" defTabSz="1000125" eaLnBrk="0" hangingPunct="0">
              <a:spcBef>
                <a:spcPct val="30000"/>
              </a:spcBef>
              <a:defRPr sz="1200">
                <a:solidFill>
                  <a:schemeClr val="tx1"/>
                </a:solidFill>
                <a:latin typeface="Arial" charset="0"/>
              </a:defRPr>
            </a:lvl5pPr>
            <a:lvl6pPr marL="2514600" indent="-228600" defTabSz="1000125" eaLnBrk="0" fontAlgn="base" hangingPunct="0">
              <a:spcBef>
                <a:spcPct val="30000"/>
              </a:spcBef>
              <a:spcAft>
                <a:spcPct val="0"/>
              </a:spcAft>
              <a:defRPr sz="1200">
                <a:solidFill>
                  <a:schemeClr val="tx1"/>
                </a:solidFill>
                <a:latin typeface="Arial" charset="0"/>
              </a:defRPr>
            </a:lvl6pPr>
            <a:lvl7pPr marL="2971800" indent="-228600" defTabSz="1000125" eaLnBrk="0" fontAlgn="base" hangingPunct="0">
              <a:spcBef>
                <a:spcPct val="30000"/>
              </a:spcBef>
              <a:spcAft>
                <a:spcPct val="0"/>
              </a:spcAft>
              <a:defRPr sz="1200">
                <a:solidFill>
                  <a:schemeClr val="tx1"/>
                </a:solidFill>
                <a:latin typeface="Arial" charset="0"/>
              </a:defRPr>
            </a:lvl7pPr>
            <a:lvl8pPr marL="3429000" indent="-228600" defTabSz="1000125" eaLnBrk="0" fontAlgn="base" hangingPunct="0">
              <a:spcBef>
                <a:spcPct val="30000"/>
              </a:spcBef>
              <a:spcAft>
                <a:spcPct val="0"/>
              </a:spcAft>
              <a:defRPr sz="1200">
                <a:solidFill>
                  <a:schemeClr val="tx1"/>
                </a:solidFill>
                <a:latin typeface="Arial" charset="0"/>
              </a:defRPr>
            </a:lvl8pPr>
            <a:lvl9pPr marL="3886200" indent="-228600" defTabSz="1000125" eaLnBrk="0" fontAlgn="base" hangingPunct="0">
              <a:spcBef>
                <a:spcPct val="30000"/>
              </a:spcBef>
              <a:spcAft>
                <a:spcPct val="0"/>
              </a:spcAft>
              <a:defRPr sz="1200">
                <a:solidFill>
                  <a:schemeClr val="tx1"/>
                </a:solidFill>
                <a:latin typeface="Arial" charset="0"/>
              </a:defRPr>
            </a:lvl9pPr>
          </a:lstStyle>
          <a:p>
            <a:pPr eaLnBrk="1" hangingPunct="1">
              <a:spcBef>
                <a:spcPct val="0"/>
              </a:spcBef>
            </a:pPr>
            <a:r>
              <a:rPr lang="en-US" altLang="da-DK" sz="1300" smtClean="0"/>
              <a:t>Genetisk teori for naturlig selektion </a:t>
            </a:r>
          </a:p>
        </p:txBody>
      </p:sp>
      <p:sp>
        <p:nvSpPr>
          <p:cNvPr id="179203"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00125" eaLnBrk="0" hangingPunct="0">
              <a:spcBef>
                <a:spcPct val="30000"/>
              </a:spcBef>
              <a:defRPr sz="1200">
                <a:solidFill>
                  <a:schemeClr val="tx1"/>
                </a:solidFill>
                <a:latin typeface="Arial" charset="0"/>
              </a:defRPr>
            </a:lvl1pPr>
            <a:lvl2pPr marL="742950" indent="-285750" defTabSz="1000125" eaLnBrk="0" hangingPunct="0">
              <a:spcBef>
                <a:spcPct val="30000"/>
              </a:spcBef>
              <a:defRPr sz="1200">
                <a:solidFill>
                  <a:schemeClr val="tx1"/>
                </a:solidFill>
                <a:latin typeface="Arial" charset="0"/>
              </a:defRPr>
            </a:lvl2pPr>
            <a:lvl3pPr marL="1143000" indent="-228600" defTabSz="1000125" eaLnBrk="0" hangingPunct="0">
              <a:spcBef>
                <a:spcPct val="30000"/>
              </a:spcBef>
              <a:defRPr sz="1200">
                <a:solidFill>
                  <a:schemeClr val="tx1"/>
                </a:solidFill>
                <a:latin typeface="Arial" charset="0"/>
              </a:defRPr>
            </a:lvl3pPr>
            <a:lvl4pPr marL="1600200" indent="-228600" defTabSz="1000125" eaLnBrk="0" hangingPunct="0">
              <a:spcBef>
                <a:spcPct val="30000"/>
              </a:spcBef>
              <a:defRPr sz="1200">
                <a:solidFill>
                  <a:schemeClr val="tx1"/>
                </a:solidFill>
                <a:latin typeface="Arial" charset="0"/>
              </a:defRPr>
            </a:lvl4pPr>
            <a:lvl5pPr marL="2057400" indent="-228600" defTabSz="1000125" eaLnBrk="0" hangingPunct="0">
              <a:spcBef>
                <a:spcPct val="30000"/>
              </a:spcBef>
              <a:defRPr sz="1200">
                <a:solidFill>
                  <a:schemeClr val="tx1"/>
                </a:solidFill>
                <a:latin typeface="Arial" charset="0"/>
              </a:defRPr>
            </a:lvl5pPr>
            <a:lvl6pPr marL="2514600" indent="-228600" defTabSz="1000125" eaLnBrk="0" fontAlgn="base" hangingPunct="0">
              <a:spcBef>
                <a:spcPct val="30000"/>
              </a:spcBef>
              <a:spcAft>
                <a:spcPct val="0"/>
              </a:spcAft>
              <a:defRPr sz="1200">
                <a:solidFill>
                  <a:schemeClr val="tx1"/>
                </a:solidFill>
                <a:latin typeface="Arial" charset="0"/>
              </a:defRPr>
            </a:lvl6pPr>
            <a:lvl7pPr marL="2971800" indent="-228600" defTabSz="1000125" eaLnBrk="0" fontAlgn="base" hangingPunct="0">
              <a:spcBef>
                <a:spcPct val="30000"/>
              </a:spcBef>
              <a:spcAft>
                <a:spcPct val="0"/>
              </a:spcAft>
              <a:defRPr sz="1200">
                <a:solidFill>
                  <a:schemeClr val="tx1"/>
                </a:solidFill>
                <a:latin typeface="Arial" charset="0"/>
              </a:defRPr>
            </a:lvl7pPr>
            <a:lvl8pPr marL="3429000" indent="-228600" defTabSz="1000125" eaLnBrk="0" fontAlgn="base" hangingPunct="0">
              <a:spcBef>
                <a:spcPct val="30000"/>
              </a:spcBef>
              <a:spcAft>
                <a:spcPct val="0"/>
              </a:spcAft>
              <a:defRPr sz="1200">
                <a:solidFill>
                  <a:schemeClr val="tx1"/>
                </a:solidFill>
                <a:latin typeface="Arial" charset="0"/>
              </a:defRPr>
            </a:lvl8pPr>
            <a:lvl9pPr marL="3886200" indent="-228600" defTabSz="1000125" eaLnBrk="0" fontAlgn="base" hangingPunct="0">
              <a:spcBef>
                <a:spcPct val="30000"/>
              </a:spcBef>
              <a:spcAft>
                <a:spcPct val="0"/>
              </a:spcAft>
              <a:defRPr sz="1200">
                <a:solidFill>
                  <a:schemeClr val="tx1"/>
                </a:solidFill>
                <a:latin typeface="Arial" charset="0"/>
              </a:defRPr>
            </a:lvl9pPr>
          </a:lstStyle>
          <a:p>
            <a:pPr eaLnBrk="1" hangingPunct="1">
              <a:spcBef>
                <a:spcPct val="0"/>
              </a:spcBef>
            </a:pPr>
            <a:endParaRPr lang="en-US" altLang="da-DK" sz="1300" smtClean="0"/>
          </a:p>
        </p:txBody>
      </p:sp>
      <p:sp>
        <p:nvSpPr>
          <p:cNvPr id="17920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00125" eaLnBrk="0" hangingPunct="0">
              <a:spcBef>
                <a:spcPct val="30000"/>
              </a:spcBef>
              <a:defRPr sz="1200">
                <a:solidFill>
                  <a:schemeClr val="tx1"/>
                </a:solidFill>
                <a:latin typeface="Arial" charset="0"/>
              </a:defRPr>
            </a:lvl1pPr>
            <a:lvl2pPr marL="742950" indent="-285750" defTabSz="1000125" eaLnBrk="0" hangingPunct="0">
              <a:spcBef>
                <a:spcPct val="30000"/>
              </a:spcBef>
              <a:defRPr sz="1200">
                <a:solidFill>
                  <a:schemeClr val="tx1"/>
                </a:solidFill>
                <a:latin typeface="Arial" charset="0"/>
              </a:defRPr>
            </a:lvl2pPr>
            <a:lvl3pPr marL="1143000" indent="-228600" defTabSz="1000125" eaLnBrk="0" hangingPunct="0">
              <a:spcBef>
                <a:spcPct val="30000"/>
              </a:spcBef>
              <a:defRPr sz="1200">
                <a:solidFill>
                  <a:schemeClr val="tx1"/>
                </a:solidFill>
                <a:latin typeface="Arial" charset="0"/>
              </a:defRPr>
            </a:lvl3pPr>
            <a:lvl4pPr marL="1600200" indent="-228600" defTabSz="1000125" eaLnBrk="0" hangingPunct="0">
              <a:spcBef>
                <a:spcPct val="30000"/>
              </a:spcBef>
              <a:defRPr sz="1200">
                <a:solidFill>
                  <a:schemeClr val="tx1"/>
                </a:solidFill>
                <a:latin typeface="Arial" charset="0"/>
              </a:defRPr>
            </a:lvl4pPr>
            <a:lvl5pPr marL="2057400" indent="-228600" defTabSz="1000125" eaLnBrk="0" hangingPunct="0">
              <a:spcBef>
                <a:spcPct val="30000"/>
              </a:spcBef>
              <a:defRPr sz="1200">
                <a:solidFill>
                  <a:schemeClr val="tx1"/>
                </a:solidFill>
                <a:latin typeface="Arial" charset="0"/>
              </a:defRPr>
            </a:lvl5pPr>
            <a:lvl6pPr marL="2514600" indent="-228600" defTabSz="1000125" eaLnBrk="0" fontAlgn="base" hangingPunct="0">
              <a:spcBef>
                <a:spcPct val="30000"/>
              </a:spcBef>
              <a:spcAft>
                <a:spcPct val="0"/>
              </a:spcAft>
              <a:defRPr sz="1200">
                <a:solidFill>
                  <a:schemeClr val="tx1"/>
                </a:solidFill>
                <a:latin typeface="Arial" charset="0"/>
              </a:defRPr>
            </a:lvl6pPr>
            <a:lvl7pPr marL="2971800" indent="-228600" defTabSz="1000125" eaLnBrk="0" fontAlgn="base" hangingPunct="0">
              <a:spcBef>
                <a:spcPct val="30000"/>
              </a:spcBef>
              <a:spcAft>
                <a:spcPct val="0"/>
              </a:spcAft>
              <a:defRPr sz="1200">
                <a:solidFill>
                  <a:schemeClr val="tx1"/>
                </a:solidFill>
                <a:latin typeface="Arial" charset="0"/>
              </a:defRPr>
            </a:lvl7pPr>
            <a:lvl8pPr marL="3429000" indent="-228600" defTabSz="1000125" eaLnBrk="0" fontAlgn="base" hangingPunct="0">
              <a:spcBef>
                <a:spcPct val="30000"/>
              </a:spcBef>
              <a:spcAft>
                <a:spcPct val="0"/>
              </a:spcAft>
              <a:defRPr sz="1200">
                <a:solidFill>
                  <a:schemeClr val="tx1"/>
                </a:solidFill>
                <a:latin typeface="Arial" charset="0"/>
              </a:defRPr>
            </a:lvl8pPr>
            <a:lvl9pPr marL="3886200" indent="-228600" defTabSz="1000125" eaLnBrk="0" fontAlgn="base" hangingPunct="0">
              <a:spcBef>
                <a:spcPct val="30000"/>
              </a:spcBef>
              <a:spcAft>
                <a:spcPct val="0"/>
              </a:spcAft>
              <a:defRPr sz="1200">
                <a:solidFill>
                  <a:schemeClr val="tx1"/>
                </a:solidFill>
                <a:latin typeface="Arial" charset="0"/>
              </a:defRPr>
            </a:lvl9pPr>
          </a:lstStyle>
          <a:p>
            <a:pPr eaLnBrk="1" hangingPunct="1">
              <a:spcBef>
                <a:spcPct val="0"/>
              </a:spcBef>
            </a:pPr>
            <a:fld id="{F86C6340-567E-4D16-8381-129DDA67E49F}" type="slidenum">
              <a:rPr lang="en-US" altLang="da-DK" sz="1300" smtClean="0"/>
              <a:pPr eaLnBrk="1" hangingPunct="1">
                <a:spcBef>
                  <a:spcPct val="0"/>
                </a:spcBef>
              </a:pPr>
              <a:t>17</a:t>
            </a:fld>
            <a:endParaRPr lang="en-US" altLang="da-DK" sz="1300" smtClean="0"/>
          </a:p>
        </p:txBody>
      </p:sp>
      <p:sp>
        <p:nvSpPr>
          <p:cNvPr id="179205" name="Rectangle 2"/>
          <p:cNvSpPr>
            <a:spLocks noGrp="1" noRot="1" noChangeAspect="1" noChangeArrowheads="1" noTextEdit="1"/>
          </p:cNvSpPr>
          <p:nvPr>
            <p:ph type="sldImg"/>
          </p:nvPr>
        </p:nvSpPr>
        <p:spPr>
          <a:ln/>
        </p:spPr>
      </p:sp>
      <p:sp>
        <p:nvSpPr>
          <p:cNvPr id="17920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da-DK" smtClean="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00125" eaLnBrk="0" hangingPunct="0">
              <a:spcBef>
                <a:spcPct val="30000"/>
              </a:spcBef>
              <a:defRPr sz="1200">
                <a:solidFill>
                  <a:schemeClr val="tx1"/>
                </a:solidFill>
                <a:latin typeface="Arial" charset="0"/>
              </a:defRPr>
            </a:lvl1pPr>
            <a:lvl2pPr marL="742950" indent="-285750" defTabSz="1000125" eaLnBrk="0" hangingPunct="0">
              <a:spcBef>
                <a:spcPct val="30000"/>
              </a:spcBef>
              <a:defRPr sz="1200">
                <a:solidFill>
                  <a:schemeClr val="tx1"/>
                </a:solidFill>
                <a:latin typeface="Arial" charset="0"/>
              </a:defRPr>
            </a:lvl2pPr>
            <a:lvl3pPr marL="1143000" indent="-228600" defTabSz="1000125" eaLnBrk="0" hangingPunct="0">
              <a:spcBef>
                <a:spcPct val="30000"/>
              </a:spcBef>
              <a:defRPr sz="1200">
                <a:solidFill>
                  <a:schemeClr val="tx1"/>
                </a:solidFill>
                <a:latin typeface="Arial" charset="0"/>
              </a:defRPr>
            </a:lvl3pPr>
            <a:lvl4pPr marL="1600200" indent="-228600" defTabSz="1000125" eaLnBrk="0" hangingPunct="0">
              <a:spcBef>
                <a:spcPct val="30000"/>
              </a:spcBef>
              <a:defRPr sz="1200">
                <a:solidFill>
                  <a:schemeClr val="tx1"/>
                </a:solidFill>
                <a:latin typeface="Arial" charset="0"/>
              </a:defRPr>
            </a:lvl4pPr>
            <a:lvl5pPr marL="2057400" indent="-228600" defTabSz="1000125" eaLnBrk="0" hangingPunct="0">
              <a:spcBef>
                <a:spcPct val="30000"/>
              </a:spcBef>
              <a:defRPr sz="1200">
                <a:solidFill>
                  <a:schemeClr val="tx1"/>
                </a:solidFill>
                <a:latin typeface="Arial" charset="0"/>
              </a:defRPr>
            </a:lvl5pPr>
            <a:lvl6pPr marL="2514600" indent="-228600" defTabSz="1000125" eaLnBrk="0" fontAlgn="base" hangingPunct="0">
              <a:spcBef>
                <a:spcPct val="30000"/>
              </a:spcBef>
              <a:spcAft>
                <a:spcPct val="0"/>
              </a:spcAft>
              <a:defRPr sz="1200">
                <a:solidFill>
                  <a:schemeClr val="tx1"/>
                </a:solidFill>
                <a:latin typeface="Arial" charset="0"/>
              </a:defRPr>
            </a:lvl6pPr>
            <a:lvl7pPr marL="2971800" indent="-228600" defTabSz="1000125" eaLnBrk="0" fontAlgn="base" hangingPunct="0">
              <a:spcBef>
                <a:spcPct val="30000"/>
              </a:spcBef>
              <a:spcAft>
                <a:spcPct val="0"/>
              </a:spcAft>
              <a:defRPr sz="1200">
                <a:solidFill>
                  <a:schemeClr val="tx1"/>
                </a:solidFill>
                <a:latin typeface="Arial" charset="0"/>
              </a:defRPr>
            </a:lvl7pPr>
            <a:lvl8pPr marL="3429000" indent="-228600" defTabSz="1000125" eaLnBrk="0" fontAlgn="base" hangingPunct="0">
              <a:spcBef>
                <a:spcPct val="30000"/>
              </a:spcBef>
              <a:spcAft>
                <a:spcPct val="0"/>
              </a:spcAft>
              <a:defRPr sz="1200">
                <a:solidFill>
                  <a:schemeClr val="tx1"/>
                </a:solidFill>
                <a:latin typeface="Arial" charset="0"/>
              </a:defRPr>
            </a:lvl8pPr>
            <a:lvl9pPr marL="3886200" indent="-228600" defTabSz="1000125" eaLnBrk="0" fontAlgn="base" hangingPunct="0">
              <a:spcBef>
                <a:spcPct val="30000"/>
              </a:spcBef>
              <a:spcAft>
                <a:spcPct val="0"/>
              </a:spcAft>
              <a:defRPr sz="1200">
                <a:solidFill>
                  <a:schemeClr val="tx1"/>
                </a:solidFill>
                <a:latin typeface="Arial" charset="0"/>
              </a:defRPr>
            </a:lvl9pPr>
          </a:lstStyle>
          <a:p>
            <a:pPr eaLnBrk="1" hangingPunct="1">
              <a:spcBef>
                <a:spcPct val="0"/>
              </a:spcBef>
            </a:pPr>
            <a:r>
              <a:rPr lang="en-US" altLang="da-DK" sz="1300" smtClean="0"/>
              <a:t>Genetisk teori for naturlig selektion </a:t>
            </a:r>
          </a:p>
        </p:txBody>
      </p:sp>
      <p:sp>
        <p:nvSpPr>
          <p:cNvPr id="180227"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00125" eaLnBrk="0" hangingPunct="0">
              <a:spcBef>
                <a:spcPct val="30000"/>
              </a:spcBef>
              <a:defRPr sz="1200">
                <a:solidFill>
                  <a:schemeClr val="tx1"/>
                </a:solidFill>
                <a:latin typeface="Arial" charset="0"/>
              </a:defRPr>
            </a:lvl1pPr>
            <a:lvl2pPr marL="742950" indent="-285750" defTabSz="1000125" eaLnBrk="0" hangingPunct="0">
              <a:spcBef>
                <a:spcPct val="30000"/>
              </a:spcBef>
              <a:defRPr sz="1200">
                <a:solidFill>
                  <a:schemeClr val="tx1"/>
                </a:solidFill>
                <a:latin typeface="Arial" charset="0"/>
              </a:defRPr>
            </a:lvl2pPr>
            <a:lvl3pPr marL="1143000" indent="-228600" defTabSz="1000125" eaLnBrk="0" hangingPunct="0">
              <a:spcBef>
                <a:spcPct val="30000"/>
              </a:spcBef>
              <a:defRPr sz="1200">
                <a:solidFill>
                  <a:schemeClr val="tx1"/>
                </a:solidFill>
                <a:latin typeface="Arial" charset="0"/>
              </a:defRPr>
            </a:lvl3pPr>
            <a:lvl4pPr marL="1600200" indent="-228600" defTabSz="1000125" eaLnBrk="0" hangingPunct="0">
              <a:spcBef>
                <a:spcPct val="30000"/>
              </a:spcBef>
              <a:defRPr sz="1200">
                <a:solidFill>
                  <a:schemeClr val="tx1"/>
                </a:solidFill>
                <a:latin typeface="Arial" charset="0"/>
              </a:defRPr>
            </a:lvl4pPr>
            <a:lvl5pPr marL="2057400" indent="-228600" defTabSz="1000125" eaLnBrk="0" hangingPunct="0">
              <a:spcBef>
                <a:spcPct val="30000"/>
              </a:spcBef>
              <a:defRPr sz="1200">
                <a:solidFill>
                  <a:schemeClr val="tx1"/>
                </a:solidFill>
                <a:latin typeface="Arial" charset="0"/>
              </a:defRPr>
            </a:lvl5pPr>
            <a:lvl6pPr marL="2514600" indent="-228600" defTabSz="1000125" eaLnBrk="0" fontAlgn="base" hangingPunct="0">
              <a:spcBef>
                <a:spcPct val="30000"/>
              </a:spcBef>
              <a:spcAft>
                <a:spcPct val="0"/>
              </a:spcAft>
              <a:defRPr sz="1200">
                <a:solidFill>
                  <a:schemeClr val="tx1"/>
                </a:solidFill>
                <a:latin typeface="Arial" charset="0"/>
              </a:defRPr>
            </a:lvl6pPr>
            <a:lvl7pPr marL="2971800" indent="-228600" defTabSz="1000125" eaLnBrk="0" fontAlgn="base" hangingPunct="0">
              <a:spcBef>
                <a:spcPct val="30000"/>
              </a:spcBef>
              <a:spcAft>
                <a:spcPct val="0"/>
              </a:spcAft>
              <a:defRPr sz="1200">
                <a:solidFill>
                  <a:schemeClr val="tx1"/>
                </a:solidFill>
                <a:latin typeface="Arial" charset="0"/>
              </a:defRPr>
            </a:lvl7pPr>
            <a:lvl8pPr marL="3429000" indent="-228600" defTabSz="1000125" eaLnBrk="0" fontAlgn="base" hangingPunct="0">
              <a:spcBef>
                <a:spcPct val="30000"/>
              </a:spcBef>
              <a:spcAft>
                <a:spcPct val="0"/>
              </a:spcAft>
              <a:defRPr sz="1200">
                <a:solidFill>
                  <a:schemeClr val="tx1"/>
                </a:solidFill>
                <a:latin typeface="Arial" charset="0"/>
              </a:defRPr>
            </a:lvl8pPr>
            <a:lvl9pPr marL="3886200" indent="-228600" defTabSz="1000125" eaLnBrk="0" fontAlgn="base" hangingPunct="0">
              <a:spcBef>
                <a:spcPct val="30000"/>
              </a:spcBef>
              <a:spcAft>
                <a:spcPct val="0"/>
              </a:spcAft>
              <a:defRPr sz="1200">
                <a:solidFill>
                  <a:schemeClr val="tx1"/>
                </a:solidFill>
                <a:latin typeface="Arial" charset="0"/>
              </a:defRPr>
            </a:lvl9pPr>
          </a:lstStyle>
          <a:p>
            <a:pPr eaLnBrk="1" hangingPunct="1">
              <a:spcBef>
                <a:spcPct val="0"/>
              </a:spcBef>
            </a:pPr>
            <a:endParaRPr lang="en-US" altLang="da-DK" sz="1300" smtClean="0"/>
          </a:p>
        </p:txBody>
      </p:sp>
      <p:sp>
        <p:nvSpPr>
          <p:cNvPr id="18022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00125" eaLnBrk="0" hangingPunct="0">
              <a:spcBef>
                <a:spcPct val="30000"/>
              </a:spcBef>
              <a:defRPr sz="1200">
                <a:solidFill>
                  <a:schemeClr val="tx1"/>
                </a:solidFill>
                <a:latin typeface="Arial" charset="0"/>
              </a:defRPr>
            </a:lvl1pPr>
            <a:lvl2pPr marL="742950" indent="-285750" defTabSz="1000125" eaLnBrk="0" hangingPunct="0">
              <a:spcBef>
                <a:spcPct val="30000"/>
              </a:spcBef>
              <a:defRPr sz="1200">
                <a:solidFill>
                  <a:schemeClr val="tx1"/>
                </a:solidFill>
                <a:latin typeface="Arial" charset="0"/>
              </a:defRPr>
            </a:lvl2pPr>
            <a:lvl3pPr marL="1143000" indent="-228600" defTabSz="1000125" eaLnBrk="0" hangingPunct="0">
              <a:spcBef>
                <a:spcPct val="30000"/>
              </a:spcBef>
              <a:defRPr sz="1200">
                <a:solidFill>
                  <a:schemeClr val="tx1"/>
                </a:solidFill>
                <a:latin typeface="Arial" charset="0"/>
              </a:defRPr>
            </a:lvl3pPr>
            <a:lvl4pPr marL="1600200" indent="-228600" defTabSz="1000125" eaLnBrk="0" hangingPunct="0">
              <a:spcBef>
                <a:spcPct val="30000"/>
              </a:spcBef>
              <a:defRPr sz="1200">
                <a:solidFill>
                  <a:schemeClr val="tx1"/>
                </a:solidFill>
                <a:latin typeface="Arial" charset="0"/>
              </a:defRPr>
            </a:lvl4pPr>
            <a:lvl5pPr marL="2057400" indent="-228600" defTabSz="1000125" eaLnBrk="0" hangingPunct="0">
              <a:spcBef>
                <a:spcPct val="30000"/>
              </a:spcBef>
              <a:defRPr sz="1200">
                <a:solidFill>
                  <a:schemeClr val="tx1"/>
                </a:solidFill>
                <a:latin typeface="Arial" charset="0"/>
              </a:defRPr>
            </a:lvl5pPr>
            <a:lvl6pPr marL="2514600" indent="-228600" defTabSz="1000125" eaLnBrk="0" fontAlgn="base" hangingPunct="0">
              <a:spcBef>
                <a:spcPct val="30000"/>
              </a:spcBef>
              <a:spcAft>
                <a:spcPct val="0"/>
              </a:spcAft>
              <a:defRPr sz="1200">
                <a:solidFill>
                  <a:schemeClr val="tx1"/>
                </a:solidFill>
                <a:latin typeface="Arial" charset="0"/>
              </a:defRPr>
            </a:lvl6pPr>
            <a:lvl7pPr marL="2971800" indent="-228600" defTabSz="1000125" eaLnBrk="0" fontAlgn="base" hangingPunct="0">
              <a:spcBef>
                <a:spcPct val="30000"/>
              </a:spcBef>
              <a:spcAft>
                <a:spcPct val="0"/>
              </a:spcAft>
              <a:defRPr sz="1200">
                <a:solidFill>
                  <a:schemeClr val="tx1"/>
                </a:solidFill>
                <a:latin typeface="Arial" charset="0"/>
              </a:defRPr>
            </a:lvl7pPr>
            <a:lvl8pPr marL="3429000" indent="-228600" defTabSz="1000125" eaLnBrk="0" fontAlgn="base" hangingPunct="0">
              <a:spcBef>
                <a:spcPct val="30000"/>
              </a:spcBef>
              <a:spcAft>
                <a:spcPct val="0"/>
              </a:spcAft>
              <a:defRPr sz="1200">
                <a:solidFill>
                  <a:schemeClr val="tx1"/>
                </a:solidFill>
                <a:latin typeface="Arial" charset="0"/>
              </a:defRPr>
            </a:lvl8pPr>
            <a:lvl9pPr marL="3886200" indent="-228600" defTabSz="1000125" eaLnBrk="0" fontAlgn="base" hangingPunct="0">
              <a:spcBef>
                <a:spcPct val="30000"/>
              </a:spcBef>
              <a:spcAft>
                <a:spcPct val="0"/>
              </a:spcAft>
              <a:defRPr sz="1200">
                <a:solidFill>
                  <a:schemeClr val="tx1"/>
                </a:solidFill>
                <a:latin typeface="Arial" charset="0"/>
              </a:defRPr>
            </a:lvl9pPr>
          </a:lstStyle>
          <a:p>
            <a:pPr eaLnBrk="1" hangingPunct="1">
              <a:spcBef>
                <a:spcPct val="0"/>
              </a:spcBef>
            </a:pPr>
            <a:fld id="{916D57A6-F098-4AEB-8601-34E48AC08C74}" type="slidenum">
              <a:rPr lang="en-US" altLang="da-DK" sz="1300" smtClean="0"/>
              <a:pPr eaLnBrk="1" hangingPunct="1">
                <a:spcBef>
                  <a:spcPct val="0"/>
                </a:spcBef>
              </a:pPr>
              <a:t>18</a:t>
            </a:fld>
            <a:endParaRPr lang="en-US" altLang="da-DK" sz="1300" smtClean="0"/>
          </a:p>
        </p:txBody>
      </p:sp>
      <p:sp>
        <p:nvSpPr>
          <p:cNvPr id="180229" name="Rectangle 2"/>
          <p:cNvSpPr>
            <a:spLocks noGrp="1" noRot="1" noChangeAspect="1" noChangeArrowheads="1" noTextEdit="1"/>
          </p:cNvSpPr>
          <p:nvPr>
            <p:ph type="sldImg"/>
          </p:nvPr>
        </p:nvSpPr>
        <p:spPr>
          <a:ln/>
        </p:spPr>
      </p:sp>
      <p:sp>
        <p:nvSpPr>
          <p:cNvPr id="18023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da-DK" smtClean="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00125" eaLnBrk="0" hangingPunct="0">
              <a:spcBef>
                <a:spcPct val="30000"/>
              </a:spcBef>
              <a:defRPr sz="1200">
                <a:solidFill>
                  <a:schemeClr val="tx1"/>
                </a:solidFill>
                <a:latin typeface="Arial" charset="0"/>
              </a:defRPr>
            </a:lvl1pPr>
            <a:lvl2pPr marL="742950" indent="-285750" defTabSz="1000125" eaLnBrk="0" hangingPunct="0">
              <a:spcBef>
                <a:spcPct val="30000"/>
              </a:spcBef>
              <a:defRPr sz="1200">
                <a:solidFill>
                  <a:schemeClr val="tx1"/>
                </a:solidFill>
                <a:latin typeface="Arial" charset="0"/>
              </a:defRPr>
            </a:lvl2pPr>
            <a:lvl3pPr marL="1143000" indent="-228600" defTabSz="1000125" eaLnBrk="0" hangingPunct="0">
              <a:spcBef>
                <a:spcPct val="30000"/>
              </a:spcBef>
              <a:defRPr sz="1200">
                <a:solidFill>
                  <a:schemeClr val="tx1"/>
                </a:solidFill>
                <a:latin typeface="Arial" charset="0"/>
              </a:defRPr>
            </a:lvl3pPr>
            <a:lvl4pPr marL="1600200" indent="-228600" defTabSz="1000125" eaLnBrk="0" hangingPunct="0">
              <a:spcBef>
                <a:spcPct val="30000"/>
              </a:spcBef>
              <a:defRPr sz="1200">
                <a:solidFill>
                  <a:schemeClr val="tx1"/>
                </a:solidFill>
                <a:latin typeface="Arial" charset="0"/>
              </a:defRPr>
            </a:lvl4pPr>
            <a:lvl5pPr marL="2057400" indent="-228600" defTabSz="1000125" eaLnBrk="0" hangingPunct="0">
              <a:spcBef>
                <a:spcPct val="30000"/>
              </a:spcBef>
              <a:defRPr sz="1200">
                <a:solidFill>
                  <a:schemeClr val="tx1"/>
                </a:solidFill>
                <a:latin typeface="Arial" charset="0"/>
              </a:defRPr>
            </a:lvl5pPr>
            <a:lvl6pPr marL="2514600" indent="-228600" defTabSz="1000125" eaLnBrk="0" fontAlgn="base" hangingPunct="0">
              <a:spcBef>
                <a:spcPct val="30000"/>
              </a:spcBef>
              <a:spcAft>
                <a:spcPct val="0"/>
              </a:spcAft>
              <a:defRPr sz="1200">
                <a:solidFill>
                  <a:schemeClr val="tx1"/>
                </a:solidFill>
                <a:latin typeface="Arial" charset="0"/>
              </a:defRPr>
            </a:lvl6pPr>
            <a:lvl7pPr marL="2971800" indent="-228600" defTabSz="1000125" eaLnBrk="0" fontAlgn="base" hangingPunct="0">
              <a:spcBef>
                <a:spcPct val="30000"/>
              </a:spcBef>
              <a:spcAft>
                <a:spcPct val="0"/>
              </a:spcAft>
              <a:defRPr sz="1200">
                <a:solidFill>
                  <a:schemeClr val="tx1"/>
                </a:solidFill>
                <a:latin typeface="Arial" charset="0"/>
              </a:defRPr>
            </a:lvl7pPr>
            <a:lvl8pPr marL="3429000" indent="-228600" defTabSz="1000125" eaLnBrk="0" fontAlgn="base" hangingPunct="0">
              <a:spcBef>
                <a:spcPct val="30000"/>
              </a:spcBef>
              <a:spcAft>
                <a:spcPct val="0"/>
              </a:spcAft>
              <a:defRPr sz="1200">
                <a:solidFill>
                  <a:schemeClr val="tx1"/>
                </a:solidFill>
                <a:latin typeface="Arial" charset="0"/>
              </a:defRPr>
            </a:lvl8pPr>
            <a:lvl9pPr marL="3886200" indent="-228600" defTabSz="1000125" eaLnBrk="0" fontAlgn="base" hangingPunct="0">
              <a:spcBef>
                <a:spcPct val="30000"/>
              </a:spcBef>
              <a:spcAft>
                <a:spcPct val="0"/>
              </a:spcAft>
              <a:defRPr sz="1200">
                <a:solidFill>
                  <a:schemeClr val="tx1"/>
                </a:solidFill>
                <a:latin typeface="Arial" charset="0"/>
              </a:defRPr>
            </a:lvl9pPr>
          </a:lstStyle>
          <a:p>
            <a:pPr eaLnBrk="1" hangingPunct="1">
              <a:spcBef>
                <a:spcPct val="0"/>
              </a:spcBef>
            </a:pPr>
            <a:r>
              <a:rPr lang="en-US" altLang="da-DK" sz="1300" smtClean="0"/>
              <a:t>Genetisk teori for naturlig selektion </a:t>
            </a:r>
          </a:p>
        </p:txBody>
      </p:sp>
      <p:sp>
        <p:nvSpPr>
          <p:cNvPr id="181251"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00125" eaLnBrk="0" hangingPunct="0">
              <a:spcBef>
                <a:spcPct val="30000"/>
              </a:spcBef>
              <a:defRPr sz="1200">
                <a:solidFill>
                  <a:schemeClr val="tx1"/>
                </a:solidFill>
                <a:latin typeface="Arial" charset="0"/>
              </a:defRPr>
            </a:lvl1pPr>
            <a:lvl2pPr marL="742950" indent="-285750" defTabSz="1000125" eaLnBrk="0" hangingPunct="0">
              <a:spcBef>
                <a:spcPct val="30000"/>
              </a:spcBef>
              <a:defRPr sz="1200">
                <a:solidFill>
                  <a:schemeClr val="tx1"/>
                </a:solidFill>
                <a:latin typeface="Arial" charset="0"/>
              </a:defRPr>
            </a:lvl2pPr>
            <a:lvl3pPr marL="1143000" indent="-228600" defTabSz="1000125" eaLnBrk="0" hangingPunct="0">
              <a:spcBef>
                <a:spcPct val="30000"/>
              </a:spcBef>
              <a:defRPr sz="1200">
                <a:solidFill>
                  <a:schemeClr val="tx1"/>
                </a:solidFill>
                <a:latin typeface="Arial" charset="0"/>
              </a:defRPr>
            </a:lvl3pPr>
            <a:lvl4pPr marL="1600200" indent="-228600" defTabSz="1000125" eaLnBrk="0" hangingPunct="0">
              <a:spcBef>
                <a:spcPct val="30000"/>
              </a:spcBef>
              <a:defRPr sz="1200">
                <a:solidFill>
                  <a:schemeClr val="tx1"/>
                </a:solidFill>
                <a:latin typeface="Arial" charset="0"/>
              </a:defRPr>
            </a:lvl4pPr>
            <a:lvl5pPr marL="2057400" indent="-228600" defTabSz="1000125" eaLnBrk="0" hangingPunct="0">
              <a:spcBef>
                <a:spcPct val="30000"/>
              </a:spcBef>
              <a:defRPr sz="1200">
                <a:solidFill>
                  <a:schemeClr val="tx1"/>
                </a:solidFill>
                <a:latin typeface="Arial" charset="0"/>
              </a:defRPr>
            </a:lvl5pPr>
            <a:lvl6pPr marL="2514600" indent="-228600" defTabSz="1000125" eaLnBrk="0" fontAlgn="base" hangingPunct="0">
              <a:spcBef>
                <a:spcPct val="30000"/>
              </a:spcBef>
              <a:spcAft>
                <a:spcPct val="0"/>
              </a:spcAft>
              <a:defRPr sz="1200">
                <a:solidFill>
                  <a:schemeClr val="tx1"/>
                </a:solidFill>
                <a:latin typeface="Arial" charset="0"/>
              </a:defRPr>
            </a:lvl6pPr>
            <a:lvl7pPr marL="2971800" indent="-228600" defTabSz="1000125" eaLnBrk="0" fontAlgn="base" hangingPunct="0">
              <a:spcBef>
                <a:spcPct val="30000"/>
              </a:spcBef>
              <a:spcAft>
                <a:spcPct val="0"/>
              </a:spcAft>
              <a:defRPr sz="1200">
                <a:solidFill>
                  <a:schemeClr val="tx1"/>
                </a:solidFill>
                <a:latin typeface="Arial" charset="0"/>
              </a:defRPr>
            </a:lvl7pPr>
            <a:lvl8pPr marL="3429000" indent="-228600" defTabSz="1000125" eaLnBrk="0" fontAlgn="base" hangingPunct="0">
              <a:spcBef>
                <a:spcPct val="30000"/>
              </a:spcBef>
              <a:spcAft>
                <a:spcPct val="0"/>
              </a:spcAft>
              <a:defRPr sz="1200">
                <a:solidFill>
                  <a:schemeClr val="tx1"/>
                </a:solidFill>
                <a:latin typeface="Arial" charset="0"/>
              </a:defRPr>
            </a:lvl8pPr>
            <a:lvl9pPr marL="3886200" indent="-228600" defTabSz="1000125" eaLnBrk="0" fontAlgn="base" hangingPunct="0">
              <a:spcBef>
                <a:spcPct val="30000"/>
              </a:spcBef>
              <a:spcAft>
                <a:spcPct val="0"/>
              </a:spcAft>
              <a:defRPr sz="1200">
                <a:solidFill>
                  <a:schemeClr val="tx1"/>
                </a:solidFill>
                <a:latin typeface="Arial" charset="0"/>
              </a:defRPr>
            </a:lvl9pPr>
          </a:lstStyle>
          <a:p>
            <a:pPr eaLnBrk="1" hangingPunct="1">
              <a:spcBef>
                <a:spcPct val="0"/>
              </a:spcBef>
            </a:pPr>
            <a:endParaRPr lang="en-US" altLang="da-DK" sz="1300" smtClean="0"/>
          </a:p>
        </p:txBody>
      </p:sp>
      <p:sp>
        <p:nvSpPr>
          <p:cNvPr id="18125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00125" eaLnBrk="0" hangingPunct="0">
              <a:spcBef>
                <a:spcPct val="30000"/>
              </a:spcBef>
              <a:defRPr sz="1200">
                <a:solidFill>
                  <a:schemeClr val="tx1"/>
                </a:solidFill>
                <a:latin typeface="Arial" charset="0"/>
              </a:defRPr>
            </a:lvl1pPr>
            <a:lvl2pPr marL="742950" indent="-285750" defTabSz="1000125" eaLnBrk="0" hangingPunct="0">
              <a:spcBef>
                <a:spcPct val="30000"/>
              </a:spcBef>
              <a:defRPr sz="1200">
                <a:solidFill>
                  <a:schemeClr val="tx1"/>
                </a:solidFill>
                <a:latin typeface="Arial" charset="0"/>
              </a:defRPr>
            </a:lvl2pPr>
            <a:lvl3pPr marL="1143000" indent="-228600" defTabSz="1000125" eaLnBrk="0" hangingPunct="0">
              <a:spcBef>
                <a:spcPct val="30000"/>
              </a:spcBef>
              <a:defRPr sz="1200">
                <a:solidFill>
                  <a:schemeClr val="tx1"/>
                </a:solidFill>
                <a:latin typeface="Arial" charset="0"/>
              </a:defRPr>
            </a:lvl3pPr>
            <a:lvl4pPr marL="1600200" indent="-228600" defTabSz="1000125" eaLnBrk="0" hangingPunct="0">
              <a:spcBef>
                <a:spcPct val="30000"/>
              </a:spcBef>
              <a:defRPr sz="1200">
                <a:solidFill>
                  <a:schemeClr val="tx1"/>
                </a:solidFill>
                <a:latin typeface="Arial" charset="0"/>
              </a:defRPr>
            </a:lvl4pPr>
            <a:lvl5pPr marL="2057400" indent="-228600" defTabSz="1000125" eaLnBrk="0" hangingPunct="0">
              <a:spcBef>
                <a:spcPct val="30000"/>
              </a:spcBef>
              <a:defRPr sz="1200">
                <a:solidFill>
                  <a:schemeClr val="tx1"/>
                </a:solidFill>
                <a:latin typeface="Arial" charset="0"/>
              </a:defRPr>
            </a:lvl5pPr>
            <a:lvl6pPr marL="2514600" indent="-228600" defTabSz="1000125" eaLnBrk="0" fontAlgn="base" hangingPunct="0">
              <a:spcBef>
                <a:spcPct val="30000"/>
              </a:spcBef>
              <a:spcAft>
                <a:spcPct val="0"/>
              </a:spcAft>
              <a:defRPr sz="1200">
                <a:solidFill>
                  <a:schemeClr val="tx1"/>
                </a:solidFill>
                <a:latin typeface="Arial" charset="0"/>
              </a:defRPr>
            </a:lvl6pPr>
            <a:lvl7pPr marL="2971800" indent="-228600" defTabSz="1000125" eaLnBrk="0" fontAlgn="base" hangingPunct="0">
              <a:spcBef>
                <a:spcPct val="30000"/>
              </a:spcBef>
              <a:spcAft>
                <a:spcPct val="0"/>
              </a:spcAft>
              <a:defRPr sz="1200">
                <a:solidFill>
                  <a:schemeClr val="tx1"/>
                </a:solidFill>
                <a:latin typeface="Arial" charset="0"/>
              </a:defRPr>
            </a:lvl7pPr>
            <a:lvl8pPr marL="3429000" indent="-228600" defTabSz="1000125" eaLnBrk="0" fontAlgn="base" hangingPunct="0">
              <a:spcBef>
                <a:spcPct val="30000"/>
              </a:spcBef>
              <a:spcAft>
                <a:spcPct val="0"/>
              </a:spcAft>
              <a:defRPr sz="1200">
                <a:solidFill>
                  <a:schemeClr val="tx1"/>
                </a:solidFill>
                <a:latin typeface="Arial" charset="0"/>
              </a:defRPr>
            </a:lvl8pPr>
            <a:lvl9pPr marL="3886200" indent="-228600" defTabSz="1000125" eaLnBrk="0" fontAlgn="base" hangingPunct="0">
              <a:spcBef>
                <a:spcPct val="30000"/>
              </a:spcBef>
              <a:spcAft>
                <a:spcPct val="0"/>
              </a:spcAft>
              <a:defRPr sz="1200">
                <a:solidFill>
                  <a:schemeClr val="tx1"/>
                </a:solidFill>
                <a:latin typeface="Arial" charset="0"/>
              </a:defRPr>
            </a:lvl9pPr>
          </a:lstStyle>
          <a:p>
            <a:pPr eaLnBrk="1" hangingPunct="1">
              <a:spcBef>
                <a:spcPct val="0"/>
              </a:spcBef>
            </a:pPr>
            <a:fld id="{2C7BD223-C20E-43F2-97E0-216C3D1E06C4}" type="slidenum">
              <a:rPr lang="en-US" altLang="da-DK" sz="1300" smtClean="0"/>
              <a:pPr eaLnBrk="1" hangingPunct="1">
                <a:spcBef>
                  <a:spcPct val="0"/>
                </a:spcBef>
              </a:pPr>
              <a:t>19</a:t>
            </a:fld>
            <a:endParaRPr lang="en-US" altLang="da-DK" sz="1300" smtClean="0"/>
          </a:p>
        </p:txBody>
      </p:sp>
      <p:sp>
        <p:nvSpPr>
          <p:cNvPr id="181253" name="Rectangle 2"/>
          <p:cNvSpPr>
            <a:spLocks noGrp="1" noRot="1" noChangeAspect="1" noChangeArrowheads="1" noTextEdit="1"/>
          </p:cNvSpPr>
          <p:nvPr>
            <p:ph type="sldImg"/>
          </p:nvPr>
        </p:nvSpPr>
        <p:spPr>
          <a:ln/>
        </p:spPr>
      </p:sp>
      <p:sp>
        <p:nvSpPr>
          <p:cNvPr id="18125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da-DK"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00125" eaLnBrk="0" hangingPunct="0">
              <a:spcBef>
                <a:spcPct val="30000"/>
              </a:spcBef>
              <a:defRPr sz="1200">
                <a:solidFill>
                  <a:schemeClr val="tx1"/>
                </a:solidFill>
                <a:latin typeface="Arial" charset="0"/>
              </a:defRPr>
            </a:lvl1pPr>
            <a:lvl2pPr marL="742950" indent="-285750" defTabSz="1000125" eaLnBrk="0" hangingPunct="0">
              <a:spcBef>
                <a:spcPct val="30000"/>
              </a:spcBef>
              <a:defRPr sz="1200">
                <a:solidFill>
                  <a:schemeClr val="tx1"/>
                </a:solidFill>
                <a:latin typeface="Arial" charset="0"/>
              </a:defRPr>
            </a:lvl2pPr>
            <a:lvl3pPr marL="1143000" indent="-228600" defTabSz="1000125" eaLnBrk="0" hangingPunct="0">
              <a:spcBef>
                <a:spcPct val="30000"/>
              </a:spcBef>
              <a:defRPr sz="1200">
                <a:solidFill>
                  <a:schemeClr val="tx1"/>
                </a:solidFill>
                <a:latin typeface="Arial" charset="0"/>
              </a:defRPr>
            </a:lvl3pPr>
            <a:lvl4pPr marL="1600200" indent="-228600" defTabSz="1000125" eaLnBrk="0" hangingPunct="0">
              <a:spcBef>
                <a:spcPct val="30000"/>
              </a:spcBef>
              <a:defRPr sz="1200">
                <a:solidFill>
                  <a:schemeClr val="tx1"/>
                </a:solidFill>
                <a:latin typeface="Arial" charset="0"/>
              </a:defRPr>
            </a:lvl4pPr>
            <a:lvl5pPr marL="2057400" indent="-228600" defTabSz="1000125" eaLnBrk="0" hangingPunct="0">
              <a:spcBef>
                <a:spcPct val="30000"/>
              </a:spcBef>
              <a:defRPr sz="1200">
                <a:solidFill>
                  <a:schemeClr val="tx1"/>
                </a:solidFill>
                <a:latin typeface="Arial" charset="0"/>
              </a:defRPr>
            </a:lvl5pPr>
            <a:lvl6pPr marL="2514600" indent="-228600" defTabSz="1000125" eaLnBrk="0" fontAlgn="base" hangingPunct="0">
              <a:spcBef>
                <a:spcPct val="30000"/>
              </a:spcBef>
              <a:spcAft>
                <a:spcPct val="0"/>
              </a:spcAft>
              <a:defRPr sz="1200">
                <a:solidFill>
                  <a:schemeClr val="tx1"/>
                </a:solidFill>
                <a:latin typeface="Arial" charset="0"/>
              </a:defRPr>
            </a:lvl6pPr>
            <a:lvl7pPr marL="2971800" indent="-228600" defTabSz="1000125" eaLnBrk="0" fontAlgn="base" hangingPunct="0">
              <a:spcBef>
                <a:spcPct val="30000"/>
              </a:spcBef>
              <a:spcAft>
                <a:spcPct val="0"/>
              </a:spcAft>
              <a:defRPr sz="1200">
                <a:solidFill>
                  <a:schemeClr val="tx1"/>
                </a:solidFill>
                <a:latin typeface="Arial" charset="0"/>
              </a:defRPr>
            </a:lvl7pPr>
            <a:lvl8pPr marL="3429000" indent="-228600" defTabSz="1000125" eaLnBrk="0" fontAlgn="base" hangingPunct="0">
              <a:spcBef>
                <a:spcPct val="30000"/>
              </a:spcBef>
              <a:spcAft>
                <a:spcPct val="0"/>
              </a:spcAft>
              <a:defRPr sz="1200">
                <a:solidFill>
                  <a:schemeClr val="tx1"/>
                </a:solidFill>
                <a:latin typeface="Arial" charset="0"/>
              </a:defRPr>
            </a:lvl8pPr>
            <a:lvl9pPr marL="3886200" indent="-228600" defTabSz="1000125" eaLnBrk="0" fontAlgn="base" hangingPunct="0">
              <a:spcBef>
                <a:spcPct val="30000"/>
              </a:spcBef>
              <a:spcAft>
                <a:spcPct val="0"/>
              </a:spcAft>
              <a:defRPr sz="1200">
                <a:solidFill>
                  <a:schemeClr val="tx1"/>
                </a:solidFill>
                <a:latin typeface="Arial" charset="0"/>
              </a:defRPr>
            </a:lvl9pPr>
          </a:lstStyle>
          <a:p>
            <a:pPr eaLnBrk="1" hangingPunct="1">
              <a:spcBef>
                <a:spcPct val="0"/>
              </a:spcBef>
            </a:pPr>
            <a:r>
              <a:rPr lang="en-US" altLang="da-DK" sz="1300" smtClean="0"/>
              <a:t>Genetisk teori for naturlig selektion </a:t>
            </a:r>
          </a:p>
        </p:txBody>
      </p:sp>
      <p:sp>
        <p:nvSpPr>
          <p:cNvPr id="163843"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00125" eaLnBrk="0" hangingPunct="0">
              <a:spcBef>
                <a:spcPct val="30000"/>
              </a:spcBef>
              <a:defRPr sz="1200">
                <a:solidFill>
                  <a:schemeClr val="tx1"/>
                </a:solidFill>
                <a:latin typeface="Arial" charset="0"/>
              </a:defRPr>
            </a:lvl1pPr>
            <a:lvl2pPr marL="742950" indent="-285750" defTabSz="1000125" eaLnBrk="0" hangingPunct="0">
              <a:spcBef>
                <a:spcPct val="30000"/>
              </a:spcBef>
              <a:defRPr sz="1200">
                <a:solidFill>
                  <a:schemeClr val="tx1"/>
                </a:solidFill>
                <a:latin typeface="Arial" charset="0"/>
              </a:defRPr>
            </a:lvl2pPr>
            <a:lvl3pPr marL="1143000" indent="-228600" defTabSz="1000125" eaLnBrk="0" hangingPunct="0">
              <a:spcBef>
                <a:spcPct val="30000"/>
              </a:spcBef>
              <a:defRPr sz="1200">
                <a:solidFill>
                  <a:schemeClr val="tx1"/>
                </a:solidFill>
                <a:latin typeface="Arial" charset="0"/>
              </a:defRPr>
            </a:lvl3pPr>
            <a:lvl4pPr marL="1600200" indent="-228600" defTabSz="1000125" eaLnBrk="0" hangingPunct="0">
              <a:spcBef>
                <a:spcPct val="30000"/>
              </a:spcBef>
              <a:defRPr sz="1200">
                <a:solidFill>
                  <a:schemeClr val="tx1"/>
                </a:solidFill>
                <a:latin typeface="Arial" charset="0"/>
              </a:defRPr>
            </a:lvl4pPr>
            <a:lvl5pPr marL="2057400" indent="-228600" defTabSz="1000125" eaLnBrk="0" hangingPunct="0">
              <a:spcBef>
                <a:spcPct val="30000"/>
              </a:spcBef>
              <a:defRPr sz="1200">
                <a:solidFill>
                  <a:schemeClr val="tx1"/>
                </a:solidFill>
                <a:latin typeface="Arial" charset="0"/>
              </a:defRPr>
            </a:lvl5pPr>
            <a:lvl6pPr marL="2514600" indent="-228600" defTabSz="1000125" eaLnBrk="0" fontAlgn="base" hangingPunct="0">
              <a:spcBef>
                <a:spcPct val="30000"/>
              </a:spcBef>
              <a:spcAft>
                <a:spcPct val="0"/>
              </a:spcAft>
              <a:defRPr sz="1200">
                <a:solidFill>
                  <a:schemeClr val="tx1"/>
                </a:solidFill>
                <a:latin typeface="Arial" charset="0"/>
              </a:defRPr>
            </a:lvl6pPr>
            <a:lvl7pPr marL="2971800" indent="-228600" defTabSz="1000125" eaLnBrk="0" fontAlgn="base" hangingPunct="0">
              <a:spcBef>
                <a:spcPct val="30000"/>
              </a:spcBef>
              <a:spcAft>
                <a:spcPct val="0"/>
              </a:spcAft>
              <a:defRPr sz="1200">
                <a:solidFill>
                  <a:schemeClr val="tx1"/>
                </a:solidFill>
                <a:latin typeface="Arial" charset="0"/>
              </a:defRPr>
            </a:lvl7pPr>
            <a:lvl8pPr marL="3429000" indent="-228600" defTabSz="1000125" eaLnBrk="0" fontAlgn="base" hangingPunct="0">
              <a:spcBef>
                <a:spcPct val="30000"/>
              </a:spcBef>
              <a:spcAft>
                <a:spcPct val="0"/>
              </a:spcAft>
              <a:defRPr sz="1200">
                <a:solidFill>
                  <a:schemeClr val="tx1"/>
                </a:solidFill>
                <a:latin typeface="Arial" charset="0"/>
              </a:defRPr>
            </a:lvl8pPr>
            <a:lvl9pPr marL="3886200" indent="-228600" defTabSz="1000125" eaLnBrk="0" fontAlgn="base" hangingPunct="0">
              <a:spcBef>
                <a:spcPct val="30000"/>
              </a:spcBef>
              <a:spcAft>
                <a:spcPct val="0"/>
              </a:spcAft>
              <a:defRPr sz="1200">
                <a:solidFill>
                  <a:schemeClr val="tx1"/>
                </a:solidFill>
                <a:latin typeface="Arial" charset="0"/>
              </a:defRPr>
            </a:lvl9pPr>
          </a:lstStyle>
          <a:p>
            <a:pPr eaLnBrk="1" hangingPunct="1">
              <a:spcBef>
                <a:spcPct val="0"/>
              </a:spcBef>
            </a:pPr>
            <a:endParaRPr lang="en-US" altLang="da-DK" sz="1300" smtClean="0"/>
          </a:p>
        </p:txBody>
      </p:sp>
      <p:sp>
        <p:nvSpPr>
          <p:cNvPr id="16384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00125" eaLnBrk="0" hangingPunct="0">
              <a:spcBef>
                <a:spcPct val="30000"/>
              </a:spcBef>
              <a:defRPr sz="1200">
                <a:solidFill>
                  <a:schemeClr val="tx1"/>
                </a:solidFill>
                <a:latin typeface="Arial" charset="0"/>
              </a:defRPr>
            </a:lvl1pPr>
            <a:lvl2pPr marL="742950" indent="-285750" defTabSz="1000125" eaLnBrk="0" hangingPunct="0">
              <a:spcBef>
                <a:spcPct val="30000"/>
              </a:spcBef>
              <a:defRPr sz="1200">
                <a:solidFill>
                  <a:schemeClr val="tx1"/>
                </a:solidFill>
                <a:latin typeface="Arial" charset="0"/>
              </a:defRPr>
            </a:lvl2pPr>
            <a:lvl3pPr marL="1143000" indent="-228600" defTabSz="1000125" eaLnBrk="0" hangingPunct="0">
              <a:spcBef>
                <a:spcPct val="30000"/>
              </a:spcBef>
              <a:defRPr sz="1200">
                <a:solidFill>
                  <a:schemeClr val="tx1"/>
                </a:solidFill>
                <a:latin typeface="Arial" charset="0"/>
              </a:defRPr>
            </a:lvl3pPr>
            <a:lvl4pPr marL="1600200" indent="-228600" defTabSz="1000125" eaLnBrk="0" hangingPunct="0">
              <a:spcBef>
                <a:spcPct val="30000"/>
              </a:spcBef>
              <a:defRPr sz="1200">
                <a:solidFill>
                  <a:schemeClr val="tx1"/>
                </a:solidFill>
                <a:latin typeface="Arial" charset="0"/>
              </a:defRPr>
            </a:lvl4pPr>
            <a:lvl5pPr marL="2057400" indent="-228600" defTabSz="1000125" eaLnBrk="0" hangingPunct="0">
              <a:spcBef>
                <a:spcPct val="30000"/>
              </a:spcBef>
              <a:defRPr sz="1200">
                <a:solidFill>
                  <a:schemeClr val="tx1"/>
                </a:solidFill>
                <a:latin typeface="Arial" charset="0"/>
              </a:defRPr>
            </a:lvl5pPr>
            <a:lvl6pPr marL="2514600" indent="-228600" defTabSz="1000125" eaLnBrk="0" fontAlgn="base" hangingPunct="0">
              <a:spcBef>
                <a:spcPct val="30000"/>
              </a:spcBef>
              <a:spcAft>
                <a:spcPct val="0"/>
              </a:spcAft>
              <a:defRPr sz="1200">
                <a:solidFill>
                  <a:schemeClr val="tx1"/>
                </a:solidFill>
                <a:latin typeface="Arial" charset="0"/>
              </a:defRPr>
            </a:lvl6pPr>
            <a:lvl7pPr marL="2971800" indent="-228600" defTabSz="1000125" eaLnBrk="0" fontAlgn="base" hangingPunct="0">
              <a:spcBef>
                <a:spcPct val="30000"/>
              </a:spcBef>
              <a:spcAft>
                <a:spcPct val="0"/>
              </a:spcAft>
              <a:defRPr sz="1200">
                <a:solidFill>
                  <a:schemeClr val="tx1"/>
                </a:solidFill>
                <a:latin typeface="Arial" charset="0"/>
              </a:defRPr>
            </a:lvl7pPr>
            <a:lvl8pPr marL="3429000" indent="-228600" defTabSz="1000125" eaLnBrk="0" fontAlgn="base" hangingPunct="0">
              <a:spcBef>
                <a:spcPct val="30000"/>
              </a:spcBef>
              <a:spcAft>
                <a:spcPct val="0"/>
              </a:spcAft>
              <a:defRPr sz="1200">
                <a:solidFill>
                  <a:schemeClr val="tx1"/>
                </a:solidFill>
                <a:latin typeface="Arial" charset="0"/>
              </a:defRPr>
            </a:lvl8pPr>
            <a:lvl9pPr marL="3886200" indent="-228600" defTabSz="1000125" eaLnBrk="0" fontAlgn="base" hangingPunct="0">
              <a:spcBef>
                <a:spcPct val="30000"/>
              </a:spcBef>
              <a:spcAft>
                <a:spcPct val="0"/>
              </a:spcAft>
              <a:defRPr sz="1200">
                <a:solidFill>
                  <a:schemeClr val="tx1"/>
                </a:solidFill>
                <a:latin typeface="Arial" charset="0"/>
              </a:defRPr>
            </a:lvl9pPr>
          </a:lstStyle>
          <a:p>
            <a:pPr eaLnBrk="1" hangingPunct="1">
              <a:spcBef>
                <a:spcPct val="0"/>
              </a:spcBef>
            </a:pPr>
            <a:fld id="{C25F13CC-A6D4-4977-9B65-92D6F7FF18F0}" type="slidenum">
              <a:rPr lang="en-US" altLang="da-DK" sz="1300" smtClean="0"/>
              <a:pPr eaLnBrk="1" hangingPunct="1">
                <a:spcBef>
                  <a:spcPct val="0"/>
                </a:spcBef>
              </a:pPr>
              <a:t>2</a:t>
            </a:fld>
            <a:endParaRPr lang="en-US" altLang="da-DK" sz="1300" smtClean="0"/>
          </a:p>
        </p:txBody>
      </p:sp>
      <p:sp>
        <p:nvSpPr>
          <p:cNvPr id="163845" name="Rectangle 2"/>
          <p:cNvSpPr>
            <a:spLocks noGrp="1" noRot="1" noChangeAspect="1" noChangeArrowheads="1" noTextEdit="1"/>
          </p:cNvSpPr>
          <p:nvPr>
            <p:ph type="sldImg"/>
          </p:nvPr>
        </p:nvSpPr>
        <p:spPr>
          <a:ln/>
        </p:spPr>
      </p:sp>
      <p:sp>
        <p:nvSpPr>
          <p:cNvPr id="16384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da-DK" smtClean="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00125" eaLnBrk="0" hangingPunct="0">
              <a:spcBef>
                <a:spcPct val="30000"/>
              </a:spcBef>
              <a:defRPr sz="1200">
                <a:solidFill>
                  <a:schemeClr val="tx1"/>
                </a:solidFill>
                <a:latin typeface="Arial" charset="0"/>
              </a:defRPr>
            </a:lvl1pPr>
            <a:lvl2pPr marL="742950" indent="-285750" defTabSz="1000125" eaLnBrk="0" hangingPunct="0">
              <a:spcBef>
                <a:spcPct val="30000"/>
              </a:spcBef>
              <a:defRPr sz="1200">
                <a:solidFill>
                  <a:schemeClr val="tx1"/>
                </a:solidFill>
                <a:latin typeface="Arial" charset="0"/>
              </a:defRPr>
            </a:lvl2pPr>
            <a:lvl3pPr marL="1143000" indent="-228600" defTabSz="1000125" eaLnBrk="0" hangingPunct="0">
              <a:spcBef>
                <a:spcPct val="30000"/>
              </a:spcBef>
              <a:defRPr sz="1200">
                <a:solidFill>
                  <a:schemeClr val="tx1"/>
                </a:solidFill>
                <a:latin typeface="Arial" charset="0"/>
              </a:defRPr>
            </a:lvl3pPr>
            <a:lvl4pPr marL="1600200" indent="-228600" defTabSz="1000125" eaLnBrk="0" hangingPunct="0">
              <a:spcBef>
                <a:spcPct val="30000"/>
              </a:spcBef>
              <a:defRPr sz="1200">
                <a:solidFill>
                  <a:schemeClr val="tx1"/>
                </a:solidFill>
                <a:latin typeface="Arial" charset="0"/>
              </a:defRPr>
            </a:lvl4pPr>
            <a:lvl5pPr marL="2057400" indent="-228600" defTabSz="1000125" eaLnBrk="0" hangingPunct="0">
              <a:spcBef>
                <a:spcPct val="30000"/>
              </a:spcBef>
              <a:defRPr sz="1200">
                <a:solidFill>
                  <a:schemeClr val="tx1"/>
                </a:solidFill>
                <a:latin typeface="Arial" charset="0"/>
              </a:defRPr>
            </a:lvl5pPr>
            <a:lvl6pPr marL="2514600" indent="-228600" defTabSz="1000125" eaLnBrk="0" fontAlgn="base" hangingPunct="0">
              <a:spcBef>
                <a:spcPct val="30000"/>
              </a:spcBef>
              <a:spcAft>
                <a:spcPct val="0"/>
              </a:spcAft>
              <a:defRPr sz="1200">
                <a:solidFill>
                  <a:schemeClr val="tx1"/>
                </a:solidFill>
                <a:latin typeface="Arial" charset="0"/>
              </a:defRPr>
            </a:lvl6pPr>
            <a:lvl7pPr marL="2971800" indent="-228600" defTabSz="1000125" eaLnBrk="0" fontAlgn="base" hangingPunct="0">
              <a:spcBef>
                <a:spcPct val="30000"/>
              </a:spcBef>
              <a:spcAft>
                <a:spcPct val="0"/>
              </a:spcAft>
              <a:defRPr sz="1200">
                <a:solidFill>
                  <a:schemeClr val="tx1"/>
                </a:solidFill>
                <a:latin typeface="Arial" charset="0"/>
              </a:defRPr>
            </a:lvl7pPr>
            <a:lvl8pPr marL="3429000" indent="-228600" defTabSz="1000125" eaLnBrk="0" fontAlgn="base" hangingPunct="0">
              <a:spcBef>
                <a:spcPct val="30000"/>
              </a:spcBef>
              <a:spcAft>
                <a:spcPct val="0"/>
              </a:spcAft>
              <a:defRPr sz="1200">
                <a:solidFill>
                  <a:schemeClr val="tx1"/>
                </a:solidFill>
                <a:latin typeface="Arial" charset="0"/>
              </a:defRPr>
            </a:lvl8pPr>
            <a:lvl9pPr marL="3886200" indent="-228600" defTabSz="1000125" eaLnBrk="0" fontAlgn="base" hangingPunct="0">
              <a:spcBef>
                <a:spcPct val="30000"/>
              </a:spcBef>
              <a:spcAft>
                <a:spcPct val="0"/>
              </a:spcAft>
              <a:defRPr sz="1200">
                <a:solidFill>
                  <a:schemeClr val="tx1"/>
                </a:solidFill>
                <a:latin typeface="Arial" charset="0"/>
              </a:defRPr>
            </a:lvl9pPr>
          </a:lstStyle>
          <a:p>
            <a:pPr eaLnBrk="1" hangingPunct="1">
              <a:spcBef>
                <a:spcPct val="0"/>
              </a:spcBef>
            </a:pPr>
            <a:r>
              <a:rPr lang="en-US" altLang="da-DK" sz="1300" smtClean="0"/>
              <a:t>Genetisk teori for naturlig selektion </a:t>
            </a:r>
          </a:p>
        </p:txBody>
      </p:sp>
      <p:sp>
        <p:nvSpPr>
          <p:cNvPr id="183299"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00125" eaLnBrk="0" hangingPunct="0">
              <a:spcBef>
                <a:spcPct val="30000"/>
              </a:spcBef>
              <a:defRPr sz="1200">
                <a:solidFill>
                  <a:schemeClr val="tx1"/>
                </a:solidFill>
                <a:latin typeface="Arial" charset="0"/>
              </a:defRPr>
            </a:lvl1pPr>
            <a:lvl2pPr marL="742950" indent="-285750" defTabSz="1000125" eaLnBrk="0" hangingPunct="0">
              <a:spcBef>
                <a:spcPct val="30000"/>
              </a:spcBef>
              <a:defRPr sz="1200">
                <a:solidFill>
                  <a:schemeClr val="tx1"/>
                </a:solidFill>
                <a:latin typeface="Arial" charset="0"/>
              </a:defRPr>
            </a:lvl2pPr>
            <a:lvl3pPr marL="1143000" indent="-228600" defTabSz="1000125" eaLnBrk="0" hangingPunct="0">
              <a:spcBef>
                <a:spcPct val="30000"/>
              </a:spcBef>
              <a:defRPr sz="1200">
                <a:solidFill>
                  <a:schemeClr val="tx1"/>
                </a:solidFill>
                <a:latin typeface="Arial" charset="0"/>
              </a:defRPr>
            </a:lvl3pPr>
            <a:lvl4pPr marL="1600200" indent="-228600" defTabSz="1000125" eaLnBrk="0" hangingPunct="0">
              <a:spcBef>
                <a:spcPct val="30000"/>
              </a:spcBef>
              <a:defRPr sz="1200">
                <a:solidFill>
                  <a:schemeClr val="tx1"/>
                </a:solidFill>
                <a:latin typeface="Arial" charset="0"/>
              </a:defRPr>
            </a:lvl4pPr>
            <a:lvl5pPr marL="2057400" indent="-228600" defTabSz="1000125" eaLnBrk="0" hangingPunct="0">
              <a:spcBef>
                <a:spcPct val="30000"/>
              </a:spcBef>
              <a:defRPr sz="1200">
                <a:solidFill>
                  <a:schemeClr val="tx1"/>
                </a:solidFill>
                <a:latin typeface="Arial" charset="0"/>
              </a:defRPr>
            </a:lvl5pPr>
            <a:lvl6pPr marL="2514600" indent="-228600" defTabSz="1000125" eaLnBrk="0" fontAlgn="base" hangingPunct="0">
              <a:spcBef>
                <a:spcPct val="30000"/>
              </a:spcBef>
              <a:spcAft>
                <a:spcPct val="0"/>
              </a:spcAft>
              <a:defRPr sz="1200">
                <a:solidFill>
                  <a:schemeClr val="tx1"/>
                </a:solidFill>
                <a:latin typeface="Arial" charset="0"/>
              </a:defRPr>
            </a:lvl6pPr>
            <a:lvl7pPr marL="2971800" indent="-228600" defTabSz="1000125" eaLnBrk="0" fontAlgn="base" hangingPunct="0">
              <a:spcBef>
                <a:spcPct val="30000"/>
              </a:spcBef>
              <a:spcAft>
                <a:spcPct val="0"/>
              </a:spcAft>
              <a:defRPr sz="1200">
                <a:solidFill>
                  <a:schemeClr val="tx1"/>
                </a:solidFill>
                <a:latin typeface="Arial" charset="0"/>
              </a:defRPr>
            </a:lvl7pPr>
            <a:lvl8pPr marL="3429000" indent="-228600" defTabSz="1000125" eaLnBrk="0" fontAlgn="base" hangingPunct="0">
              <a:spcBef>
                <a:spcPct val="30000"/>
              </a:spcBef>
              <a:spcAft>
                <a:spcPct val="0"/>
              </a:spcAft>
              <a:defRPr sz="1200">
                <a:solidFill>
                  <a:schemeClr val="tx1"/>
                </a:solidFill>
                <a:latin typeface="Arial" charset="0"/>
              </a:defRPr>
            </a:lvl8pPr>
            <a:lvl9pPr marL="3886200" indent="-228600" defTabSz="1000125" eaLnBrk="0" fontAlgn="base" hangingPunct="0">
              <a:spcBef>
                <a:spcPct val="30000"/>
              </a:spcBef>
              <a:spcAft>
                <a:spcPct val="0"/>
              </a:spcAft>
              <a:defRPr sz="1200">
                <a:solidFill>
                  <a:schemeClr val="tx1"/>
                </a:solidFill>
                <a:latin typeface="Arial" charset="0"/>
              </a:defRPr>
            </a:lvl9pPr>
          </a:lstStyle>
          <a:p>
            <a:pPr eaLnBrk="1" hangingPunct="1">
              <a:spcBef>
                <a:spcPct val="0"/>
              </a:spcBef>
            </a:pPr>
            <a:endParaRPr lang="en-US" altLang="da-DK" sz="1300" smtClean="0"/>
          </a:p>
        </p:txBody>
      </p:sp>
      <p:sp>
        <p:nvSpPr>
          <p:cNvPr id="18330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00125" eaLnBrk="0" hangingPunct="0">
              <a:spcBef>
                <a:spcPct val="30000"/>
              </a:spcBef>
              <a:defRPr sz="1200">
                <a:solidFill>
                  <a:schemeClr val="tx1"/>
                </a:solidFill>
                <a:latin typeface="Arial" charset="0"/>
              </a:defRPr>
            </a:lvl1pPr>
            <a:lvl2pPr marL="742950" indent="-285750" defTabSz="1000125" eaLnBrk="0" hangingPunct="0">
              <a:spcBef>
                <a:spcPct val="30000"/>
              </a:spcBef>
              <a:defRPr sz="1200">
                <a:solidFill>
                  <a:schemeClr val="tx1"/>
                </a:solidFill>
                <a:latin typeface="Arial" charset="0"/>
              </a:defRPr>
            </a:lvl2pPr>
            <a:lvl3pPr marL="1143000" indent="-228600" defTabSz="1000125" eaLnBrk="0" hangingPunct="0">
              <a:spcBef>
                <a:spcPct val="30000"/>
              </a:spcBef>
              <a:defRPr sz="1200">
                <a:solidFill>
                  <a:schemeClr val="tx1"/>
                </a:solidFill>
                <a:latin typeface="Arial" charset="0"/>
              </a:defRPr>
            </a:lvl3pPr>
            <a:lvl4pPr marL="1600200" indent="-228600" defTabSz="1000125" eaLnBrk="0" hangingPunct="0">
              <a:spcBef>
                <a:spcPct val="30000"/>
              </a:spcBef>
              <a:defRPr sz="1200">
                <a:solidFill>
                  <a:schemeClr val="tx1"/>
                </a:solidFill>
                <a:latin typeface="Arial" charset="0"/>
              </a:defRPr>
            </a:lvl4pPr>
            <a:lvl5pPr marL="2057400" indent="-228600" defTabSz="1000125" eaLnBrk="0" hangingPunct="0">
              <a:spcBef>
                <a:spcPct val="30000"/>
              </a:spcBef>
              <a:defRPr sz="1200">
                <a:solidFill>
                  <a:schemeClr val="tx1"/>
                </a:solidFill>
                <a:latin typeface="Arial" charset="0"/>
              </a:defRPr>
            </a:lvl5pPr>
            <a:lvl6pPr marL="2514600" indent="-228600" defTabSz="1000125" eaLnBrk="0" fontAlgn="base" hangingPunct="0">
              <a:spcBef>
                <a:spcPct val="30000"/>
              </a:spcBef>
              <a:spcAft>
                <a:spcPct val="0"/>
              </a:spcAft>
              <a:defRPr sz="1200">
                <a:solidFill>
                  <a:schemeClr val="tx1"/>
                </a:solidFill>
                <a:latin typeface="Arial" charset="0"/>
              </a:defRPr>
            </a:lvl6pPr>
            <a:lvl7pPr marL="2971800" indent="-228600" defTabSz="1000125" eaLnBrk="0" fontAlgn="base" hangingPunct="0">
              <a:spcBef>
                <a:spcPct val="30000"/>
              </a:spcBef>
              <a:spcAft>
                <a:spcPct val="0"/>
              </a:spcAft>
              <a:defRPr sz="1200">
                <a:solidFill>
                  <a:schemeClr val="tx1"/>
                </a:solidFill>
                <a:latin typeface="Arial" charset="0"/>
              </a:defRPr>
            </a:lvl7pPr>
            <a:lvl8pPr marL="3429000" indent="-228600" defTabSz="1000125" eaLnBrk="0" fontAlgn="base" hangingPunct="0">
              <a:spcBef>
                <a:spcPct val="30000"/>
              </a:spcBef>
              <a:spcAft>
                <a:spcPct val="0"/>
              </a:spcAft>
              <a:defRPr sz="1200">
                <a:solidFill>
                  <a:schemeClr val="tx1"/>
                </a:solidFill>
                <a:latin typeface="Arial" charset="0"/>
              </a:defRPr>
            </a:lvl8pPr>
            <a:lvl9pPr marL="3886200" indent="-228600" defTabSz="1000125" eaLnBrk="0" fontAlgn="base" hangingPunct="0">
              <a:spcBef>
                <a:spcPct val="30000"/>
              </a:spcBef>
              <a:spcAft>
                <a:spcPct val="0"/>
              </a:spcAft>
              <a:defRPr sz="1200">
                <a:solidFill>
                  <a:schemeClr val="tx1"/>
                </a:solidFill>
                <a:latin typeface="Arial" charset="0"/>
              </a:defRPr>
            </a:lvl9pPr>
          </a:lstStyle>
          <a:p>
            <a:pPr eaLnBrk="1" hangingPunct="1">
              <a:spcBef>
                <a:spcPct val="0"/>
              </a:spcBef>
            </a:pPr>
            <a:fld id="{70104975-C62B-4E50-B317-E04A1FC40B1C}" type="slidenum">
              <a:rPr lang="en-US" altLang="da-DK" sz="1300" smtClean="0"/>
              <a:pPr eaLnBrk="1" hangingPunct="1">
                <a:spcBef>
                  <a:spcPct val="0"/>
                </a:spcBef>
              </a:pPr>
              <a:t>20</a:t>
            </a:fld>
            <a:endParaRPr lang="en-US" altLang="da-DK" sz="1300" smtClean="0"/>
          </a:p>
        </p:txBody>
      </p:sp>
      <p:sp>
        <p:nvSpPr>
          <p:cNvPr id="183301" name="Rectangle 2"/>
          <p:cNvSpPr>
            <a:spLocks noGrp="1" noRot="1" noChangeAspect="1" noChangeArrowheads="1" noTextEdit="1"/>
          </p:cNvSpPr>
          <p:nvPr>
            <p:ph type="sldImg"/>
          </p:nvPr>
        </p:nvSpPr>
        <p:spPr>
          <a:ln/>
        </p:spPr>
      </p:sp>
      <p:sp>
        <p:nvSpPr>
          <p:cNvPr id="18330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da-DK" smtClean="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00125" eaLnBrk="0" hangingPunct="0">
              <a:spcBef>
                <a:spcPct val="30000"/>
              </a:spcBef>
              <a:defRPr sz="1200">
                <a:solidFill>
                  <a:schemeClr val="tx1"/>
                </a:solidFill>
                <a:latin typeface="Arial" charset="0"/>
              </a:defRPr>
            </a:lvl1pPr>
            <a:lvl2pPr marL="742950" indent="-285750" defTabSz="1000125" eaLnBrk="0" hangingPunct="0">
              <a:spcBef>
                <a:spcPct val="30000"/>
              </a:spcBef>
              <a:defRPr sz="1200">
                <a:solidFill>
                  <a:schemeClr val="tx1"/>
                </a:solidFill>
                <a:latin typeface="Arial" charset="0"/>
              </a:defRPr>
            </a:lvl2pPr>
            <a:lvl3pPr marL="1143000" indent="-228600" defTabSz="1000125" eaLnBrk="0" hangingPunct="0">
              <a:spcBef>
                <a:spcPct val="30000"/>
              </a:spcBef>
              <a:defRPr sz="1200">
                <a:solidFill>
                  <a:schemeClr val="tx1"/>
                </a:solidFill>
                <a:latin typeface="Arial" charset="0"/>
              </a:defRPr>
            </a:lvl3pPr>
            <a:lvl4pPr marL="1600200" indent="-228600" defTabSz="1000125" eaLnBrk="0" hangingPunct="0">
              <a:spcBef>
                <a:spcPct val="30000"/>
              </a:spcBef>
              <a:defRPr sz="1200">
                <a:solidFill>
                  <a:schemeClr val="tx1"/>
                </a:solidFill>
                <a:latin typeface="Arial" charset="0"/>
              </a:defRPr>
            </a:lvl4pPr>
            <a:lvl5pPr marL="2057400" indent="-228600" defTabSz="1000125" eaLnBrk="0" hangingPunct="0">
              <a:spcBef>
                <a:spcPct val="30000"/>
              </a:spcBef>
              <a:defRPr sz="1200">
                <a:solidFill>
                  <a:schemeClr val="tx1"/>
                </a:solidFill>
                <a:latin typeface="Arial" charset="0"/>
              </a:defRPr>
            </a:lvl5pPr>
            <a:lvl6pPr marL="2514600" indent="-228600" defTabSz="1000125" eaLnBrk="0" fontAlgn="base" hangingPunct="0">
              <a:spcBef>
                <a:spcPct val="30000"/>
              </a:spcBef>
              <a:spcAft>
                <a:spcPct val="0"/>
              </a:spcAft>
              <a:defRPr sz="1200">
                <a:solidFill>
                  <a:schemeClr val="tx1"/>
                </a:solidFill>
                <a:latin typeface="Arial" charset="0"/>
              </a:defRPr>
            </a:lvl6pPr>
            <a:lvl7pPr marL="2971800" indent="-228600" defTabSz="1000125" eaLnBrk="0" fontAlgn="base" hangingPunct="0">
              <a:spcBef>
                <a:spcPct val="30000"/>
              </a:spcBef>
              <a:spcAft>
                <a:spcPct val="0"/>
              </a:spcAft>
              <a:defRPr sz="1200">
                <a:solidFill>
                  <a:schemeClr val="tx1"/>
                </a:solidFill>
                <a:latin typeface="Arial" charset="0"/>
              </a:defRPr>
            </a:lvl7pPr>
            <a:lvl8pPr marL="3429000" indent="-228600" defTabSz="1000125" eaLnBrk="0" fontAlgn="base" hangingPunct="0">
              <a:spcBef>
                <a:spcPct val="30000"/>
              </a:spcBef>
              <a:spcAft>
                <a:spcPct val="0"/>
              </a:spcAft>
              <a:defRPr sz="1200">
                <a:solidFill>
                  <a:schemeClr val="tx1"/>
                </a:solidFill>
                <a:latin typeface="Arial" charset="0"/>
              </a:defRPr>
            </a:lvl8pPr>
            <a:lvl9pPr marL="3886200" indent="-228600" defTabSz="1000125" eaLnBrk="0" fontAlgn="base" hangingPunct="0">
              <a:spcBef>
                <a:spcPct val="30000"/>
              </a:spcBef>
              <a:spcAft>
                <a:spcPct val="0"/>
              </a:spcAft>
              <a:defRPr sz="1200">
                <a:solidFill>
                  <a:schemeClr val="tx1"/>
                </a:solidFill>
                <a:latin typeface="Arial" charset="0"/>
              </a:defRPr>
            </a:lvl9pPr>
          </a:lstStyle>
          <a:p>
            <a:pPr eaLnBrk="1" hangingPunct="1">
              <a:spcBef>
                <a:spcPct val="0"/>
              </a:spcBef>
            </a:pPr>
            <a:r>
              <a:rPr lang="en-US" altLang="da-DK" sz="1300" smtClean="0"/>
              <a:t>Genetisk teori for naturlig selektion </a:t>
            </a:r>
          </a:p>
        </p:txBody>
      </p:sp>
      <p:sp>
        <p:nvSpPr>
          <p:cNvPr id="184323"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00125" eaLnBrk="0" hangingPunct="0">
              <a:spcBef>
                <a:spcPct val="30000"/>
              </a:spcBef>
              <a:defRPr sz="1200">
                <a:solidFill>
                  <a:schemeClr val="tx1"/>
                </a:solidFill>
                <a:latin typeface="Arial" charset="0"/>
              </a:defRPr>
            </a:lvl1pPr>
            <a:lvl2pPr marL="742950" indent="-285750" defTabSz="1000125" eaLnBrk="0" hangingPunct="0">
              <a:spcBef>
                <a:spcPct val="30000"/>
              </a:spcBef>
              <a:defRPr sz="1200">
                <a:solidFill>
                  <a:schemeClr val="tx1"/>
                </a:solidFill>
                <a:latin typeface="Arial" charset="0"/>
              </a:defRPr>
            </a:lvl2pPr>
            <a:lvl3pPr marL="1143000" indent="-228600" defTabSz="1000125" eaLnBrk="0" hangingPunct="0">
              <a:spcBef>
                <a:spcPct val="30000"/>
              </a:spcBef>
              <a:defRPr sz="1200">
                <a:solidFill>
                  <a:schemeClr val="tx1"/>
                </a:solidFill>
                <a:latin typeface="Arial" charset="0"/>
              </a:defRPr>
            </a:lvl3pPr>
            <a:lvl4pPr marL="1600200" indent="-228600" defTabSz="1000125" eaLnBrk="0" hangingPunct="0">
              <a:spcBef>
                <a:spcPct val="30000"/>
              </a:spcBef>
              <a:defRPr sz="1200">
                <a:solidFill>
                  <a:schemeClr val="tx1"/>
                </a:solidFill>
                <a:latin typeface="Arial" charset="0"/>
              </a:defRPr>
            </a:lvl4pPr>
            <a:lvl5pPr marL="2057400" indent="-228600" defTabSz="1000125" eaLnBrk="0" hangingPunct="0">
              <a:spcBef>
                <a:spcPct val="30000"/>
              </a:spcBef>
              <a:defRPr sz="1200">
                <a:solidFill>
                  <a:schemeClr val="tx1"/>
                </a:solidFill>
                <a:latin typeface="Arial" charset="0"/>
              </a:defRPr>
            </a:lvl5pPr>
            <a:lvl6pPr marL="2514600" indent="-228600" defTabSz="1000125" eaLnBrk="0" fontAlgn="base" hangingPunct="0">
              <a:spcBef>
                <a:spcPct val="30000"/>
              </a:spcBef>
              <a:spcAft>
                <a:spcPct val="0"/>
              </a:spcAft>
              <a:defRPr sz="1200">
                <a:solidFill>
                  <a:schemeClr val="tx1"/>
                </a:solidFill>
                <a:latin typeface="Arial" charset="0"/>
              </a:defRPr>
            </a:lvl6pPr>
            <a:lvl7pPr marL="2971800" indent="-228600" defTabSz="1000125" eaLnBrk="0" fontAlgn="base" hangingPunct="0">
              <a:spcBef>
                <a:spcPct val="30000"/>
              </a:spcBef>
              <a:spcAft>
                <a:spcPct val="0"/>
              </a:spcAft>
              <a:defRPr sz="1200">
                <a:solidFill>
                  <a:schemeClr val="tx1"/>
                </a:solidFill>
                <a:latin typeface="Arial" charset="0"/>
              </a:defRPr>
            </a:lvl7pPr>
            <a:lvl8pPr marL="3429000" indent="-228600" defTabSz="1000125" eaLnBrk="0" fontAlgn="base" hangingPunct="0">
              <a:spcBef>
                <a:spcPct val="30000"/>
              </a:spcBef>
              <a:spcAft>
                <a:spcPct val="0"/>
              </a:spcAft>
              <a:defRPr sz="1200">
                <a:solidFill>
                  <a:schemeClr val="tx1"/>
                </a:solidFill>
                <a:latin typeface="Arial" charset="0"/>
              </a:defRPr>
            </a:lvl8pPr>
            <a:lvl9pPr marL="3886200" indent="-228600" defTabSz="1000125" eaLnBrk="0" fontAlgn="base" hangingPunct="0">
              <a:spcBef>
                <a:spcPct val="30000"/>
              </a:spcBef>
              <a:spcAft>
                <a:spcPct val="0"/>
              </a:spcAft>
              <a:defRPr sz="1200">
                <a:solidFill>
                  <a:schemeClr val="tx1"/>
                </a:solidFill>
                <a:latin typeface="Arial" charset="0"/>
              </a:defRPr>
            </a:lvl9pPr>
          </a:lstStyle>
          <a:p>
            <a:pPr eaLnBrk="1" hangingPunct="1">
              <a:spcBef>
                <a:spcPct val="0"/>
              </a:spcBef>
            </a:pPr>
            <a:endParaRPr lang="en-US" altLang="da-DK" sz="1300" smtClean="0"/>
          </a:p>
        </p:txBody>
      </p:sp>
      <p:sp>
        <p:nvSpPr>
          <p:cNvPr id="18432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00125" eaLnBrk="0" hangingPunct="0">
              <a:spcBef>
                <a:spcPct val="30000"/>
              </a:spcBef>
              <a:defRPr sz="1200">
                <a:solidFill>
                  <a:schemeClr val="tx1"/>
                </a:solidFill>
                <a:latin typeface="Arial" charset="0"/>
              </a:defRPr>
            </a:lvl1pPr>
            <a:lvl2pPr marL="742950" indent="-285750" defTabSz="1000125" eaLnBrk="0" hangingPunct="0">
              <a:spcBef>
                <a:spcPct val="30000"/>
              </a:spcBef>
              <a:defRPr sz="1200">
                <a:solidFill>
                  <a:schemeClr val="tx1"/>
                </a:solidFill>
                <a:latin typeface="Arial" charset="0"/>
              </a:defRPr>
            </a:lvl2pPr>
            <a:lvl3pPr marL="1143000" indent="-228600" defTabSz="1000125" eaLnBrk="0" hangingPunct="0">
              <a:spcBef>
                <a:spcPct val="30000"/>
              </a:spcBef>
              <a:defRPr sz="1200">
                <a:solidFill>
                  <a:schemeClr val="tx1"/>
                </a:solidFill>
                <a:latin typeface="Arial" charset="0"/>
              </a:defRPr>
            </a:lvl3pPr>
            <a:lvl4pPr marL="1600200" indent="-228600" defTabSz="1000125" eaLnBrk="0" hangingPunct="0">
              <a:spcBef>
                <a:spcPct val="30000"/>
              </a:spcBef>
              <a:defRPr sz="1200">
                <a:solidFill>
                  <a:schemeClr val="tx1"/>
                </a:solidFill>
                <a:latin typeface="Arial" charset="0"/>
              </a:defRPr>
            </a:lvl4pPr>
            <a:lvl5pPr marL="2057400" indent="-228600" defTabSz="1000125" eaLnBrk="0" hangingPunct="0">
              <a:spcBef>
                <a:spcPct val="30000"/>
              </a:spcBef>
              <a:defRPr sz="1200">
                <a:solidFill>
                  <a:schemeClr val="tx1"/>
                </a:solidFill>
                <a:latin typeface="Arial" charset="0"/>
              </a:defRPr>
            </a:lvl5pPr>
            <a:lvl6pPr marL="2514600" indent="-228600" defTabSz="1000125" eaLnBrk="0" fontAlgn="base" hangingPunct="0">
              <a:spcBef>
                <a:spcPct val="30000"/>
              </a:spcBef>
              <a:spcAft>
                <a:spcPct val="0"/>
              </a:spcAft>
              <a:defRPr sz="1200">
                <a:solidFill>
                  <a:schemeClr val="tx1"/>
                </a:solidFill>
                <a:latin typeface="Arial" charset="0"/>
              </a:defRPr>
            </a:lvl6pPr>
            <a:lvl7pPr marL="2971800" indent="-228600" defTabSz="1000125" eaLnBrk="0" fontAlgn="base" hangingPunct="0">
              <a:spcBef>
                <a:spcPct val="30000"/>
              </a:spcBef>
              <a:spcAft>
                <a:spcPct val="0"/>
              </a:spcAft>
              <a:defRPr sz="1200">
                <a:solidFill>
                  <a:schemeClr val="tx1"/>
                </a:solidFill>
                <a:latin typeface="Arial" charset="0"/>
              </a:defRPr>
            </a:lvl7pPr>
            <a:lvl8pPr marL="3429000" indent="-228600" defTabSz="1000125" eaLnBrk="0" fontAlgn="base" hangingPunct="0">
              <a:spcBef>
                <a:spcPct val="30000"/>
              </a:spcBef>
              <a:spcAft>
                <a:spcPct val="0"/>
              </a:spcAft>
              <a:defRPr sz="1200">
                <a:solidFill>
                  <a:schemeClr val="tx1"/>
                </a:solidFill>
                <a:latin typeface="Arial" charset="0"/>
              </a:defRPr>
            </a:lvl8pPr>
            <a:lvl9pPr marL="3886200" indent="-228600" defTabSz="1000125" eaLnBrk="0" fontAlgn="base" hangingPunct="0">
              <a:spcBef>
                <a:spcPct val="30000"/>
              </a:spcBef>
              <a:spcAft>
                <a:spcPct val="0"/>
              </a:spcAft>
              <a:defRPr sz="1200">
                <a:solidFill>
                  <a:schemeClr val="tx1"/>
                </a:solidFill>
                <a:latin typeface="Arial" charset="0"/>
              </a:defRPr>
            </a:lvl9pPr>
          </a:lstStyle>
          <a:p>
            <a:pPr eaLnBrk="1" hangingPunct="1">
              <a:spcBef>
                <a:spcPct val="0"/>
              </a:spcBef>
            </a:pPr>
            <a:fld id="{644D047A-0020-4B4E-8B5D-F6143400CC34}" type="slidenum">
              <a:rPr lang="en-US" altLang="da-DK" sz="1300" smtClean="0"/>
              <a:pPr eaLnBrk="1" hangingPunct="1">
                <a:spcBef>
                  <a:spcPct val="0"/>
                </a:spcBef>
              </a:pPr>
              <a:t>21</a:t>
            </a:fld>
            <a:endParaRPr lang="en-US" altLang="da-DK" sz="1300" smtClean="0"/>
          </a:p>
        </p:txBody>
      </p:sp>
      <p:sp>
        <p:nvSpPr>
          <p:cNvPr id="184325" name="Rectangle 2"/>
          <p:cNvSpPr>
            <a:spLocks noGrp="1" noRot="1" noChangeAspect="1" noChangeArrowheads="1" noTextEdit="1"/>
          </p:cNvSpPr>
          <p:nvPr>
            <p:ph type="sldImg"/>
          </p:nvPr>
        </p:nvSpPr>
        <p:spPr>
          <a:ln/>
        </p:spPr>
      </p:sp>
      <p:sp>
        <p:nvSpPr>
          <p:cNvPr id="18432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da-DK" smtClean="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00125" eaLnBrk="0" hangingPunct="0">
              <a:spcBef>
                <a:spcPct val="30000"/>
              </a:spcBef>
              <a:defRPr sz="1200">
                <a:solidFill>
                  <a:schemeClr val="tx1"/>
                </a:solidFill>
                <a:latin typeface="Arial" charset="0"/>
              </a:defRPr>
            </a:lvl1pPr>
            <a:lvl2pPr marL="742950" indent="-285750" defTabSz="1000125" eaLnBrk="0" hangingPunct="0">
              <a:spcBef>
                <a:spcPct val="30000"/>
              </a:spcBef>
              <a:defRPr sz="1200">
                <a:solidFill>
                  <a:schemeClr val="tx1"/>
                </a:solidFill>
                <a:latin typeface="Arial" charset="0"/>
              </a:defRPr>
            </a:lvl2pPr>
            <a:lvl3pPr marL="1143000" indent="-228600" defTabSz="1000125" eaLnBrk="0" hangingPunct="0">
              <a:spcBef>
                <a:spcPct val="30000"/>
              </a:spcBef>
              <a:defRPr sz="1200">
                <a:solidFill>
                  <a:schemeClr val="tx1"/>
                </a:solidFill>
                <a:latin typeface="Arial" charset="0"/>
              </a:defRPr>
            </a:lvl3pPr>
            <a:lvl4pPr marL="1600200" indent="-228600" defTabSz="1000125" eaLnBrk="0" hangingPunct="0">
              <a:spcBef>
                <a:spcPct val="30000"/>
              </a:spcBef>
              <a:defRPr sz="1200">
                <a:solidFill>
                  <a:schemeClr val="tx1"/>
                </a:solidFill>
                <a:latin typeface="Arial" charset="0"/>
              </a:defRPr>
            </a:lvl4pPr>
            <a:lvl5pPr marL="2057400" indent="-228600" defTabSz="1000125" eaLnBrk="0" hangingPunct="0">
              <a:spcBef>
                <a:spcPct val="30000"/>
              </a:spcBef>
              <a:defRPr sz="1200">
                <a:solidFill>
                  <a:schemeClr val="tx1"/>
                </a:solidFill>
                <a:latin typeface="Arial" charset="0"/>
              </a:defRPr>
            </a:lvl5pPr>
            <a:lvl6pPr marL="2514600" indent="-228600" defTabSz="1000125" eaLnBrk="0" fontAlgn="base" hangingPunct="0">
              <a:spcBef>
                <a:spcPct val="30000"/>
              </a:spcBef>
              <a:spcAft>
                <a:spcPct val="0"/>
              </a:spcAft>
              <a:defRPr sz="1200">
                <a:solidFill>
                  <a:schemeClr val="tx1"/>
                </a:solidFill>
                <a:latin typeface="Arial" charset="0"/>
              </a:defRPr>
            </a:lvl6pPr>
            <a:lvl7pPr marL="2971800" indent="-228600" defTabSz="1000125" eaLnBrk="0" fontAlgn="base" hangingPunct="0">
              <a:spcBef>
                <a:spcPct val="30000"/>
              </a:spcBef>
              <a:spcAft>
                <a:spcPct val="0"/>
              </a:spcAft>
              <a:defRPr sz="1200">
                <a:solidFill>
                  <a:schemeClr val="tx1"/>
                </a:solidFill>
                <a:latin typeface="Arial" charset="0"/>
              </a:defRPr>
            </a:lvl7pPr>
            <a:lvl8pPr marL="3429000" indent="-228600" defTabSz="1000125" eaLnBrk="0" fontAlgn="base" hangingPunct="0">
              <a:spcBef>
                <a:spcPct val="30000"/>
              </a:spcBef>
              <a:spcAft>
                <a:spcPct val="0"/>
              </a:spcAft>
              <a:defRPr sz="1200">
                <a:solidFill>
                  <a:schemeClr val="tx1"/>
                </a:solidFill>
                <a:latin typeface="Arial" charset="0"/>
              </a:defRPr>
            </a:lvl8pPr>
            <a:lvl9pPr marL="3886200" indent="-228600" defTabSz="1000125" eaLnBrk="0" fontAlgn="base" hangingPunct="0">
              <a:spcBef>
                <a:spcPct val="30000"/>
              </a:spcBef>
              <a:spcAft>
                <a:spcPct val="0"/>
              </a:spcAft>
              <a:defRPr sz="1200">
                <a:solidFill>
                  <a:schemeClr val="tx1"/>
                </a:solidFill>
                <a:latin typeface="Arial" charset="0"/>
              </a:defRPr>
            </a:lvl9pPr>
          </a:lstStyle>
          <a:p>
            <a:pPr eaLnBrk="1" hangingPunct="1">
              <a:spcBef>
                <a:spcPct val="0"/>
              </a:spcBef>
            </a:pPr>
            <a:r>
              <a:rPr lang="en-US" altLang="da-DK" sz="1300" smtClean="0"/>
              <a:t>Genetisk teori for naturlig selektion </a:t>
            </a:r>
          </a:p>
        </p:txBody>
      </p:sp>
      <p:sp>
        <p:nvSpPr>
          <p:cNvPr id="186371"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00125" eaLnBrk="0" hangingPunct="0">
              <a:spcBef>
                <a:spcPct val="30000"/>
              </a:spcBef>
              <a:defRPr sz="1200">
                <a:solidFill>
                  <a:schemeClr val="tx1"/>
                </a:solidFill>
                <a:latin typeface="Arial" charset="0"/>
              </a:defRPr>
            </a:lvl1pPr>
            <a:lvl2pPr marL="742950" indent="-285750" defTabSz="1000125" eaLnBrk="0" hangingPunct="0">
              <a:spcBef>
                <a:spcPct val="30000"/>
              </a:spcBef>
              <a:defRPr sz="1200">
                <a:solidFill>
                  <a:schemeClr val="tx1"/>
                </a:solidFill>
                <a:latin typeface="Arial" charset="0"/>
              </a:defRPr>
            </a:lvl2pPr>
            <a:lvl3pPr marL="1143000" indent="-228600" defTabSz="1000125" eaLnBrk="0" hangingPunct="0">
              <a:spcBef>
                <a:spcPct val="30000"/>
              </a:spcBef>
              <a:defRPr sz="1200">
                <a:solidFill>
                  <a:schemeClr val="tx1"/>
                </a:solidFill>
                <a:latin typeface="Arial" charset="0"/>
              </a:defRPr>
            </a:lvl3pPr>
            <a:lvl4pPr marL="1600200" indent="-228600" defTabSz="1000125" eaLnBrk="0" hangingPunct="0">
              <a:spcBef>
                <a:spcPct val="30000"/>
              </a:spcBef>
              <a:defRPr sz="1200">
                <a:solidFill>
                  <a:schemeClr val="tx1"/>
                </a:solidFill>
                <a:latin typeface="Arial" charset="0"/>
              </a:defRPr>
            </a:lvl4pPr>
            <a:lvl5pPr marL="2057400" indent="-228600" defTabSz="1000125" eaLnBrk="0" hangingPunct="0">
              <a:spcBef>
                <a:spcPct val="30000"/>
              </a:spcBef>
              <a:defRPr sz="1200">
                <a:solidFill>
                  <a:schemeClr val="tx1"/>
                </a:solidFill>
                <a:latin typeface="Arial" charset="0"/>
              </a:defRPr>
            </a:lvl5pPr>
            <a:lvl6pPr marL="2514600" indent="-228600" defTabSz="1000125" eaLnBrk="0" fontAlgn="base" hangingPunct="0">
              <a:spcBef>
                <a:spcPct val="30000"/>
              </a:spcBef>
              <a:spcAft>
                <a:spcPct val="0"/>
              </a:spcAft>
              <a:defRPr sz="1200">
                <a:solidFill>
                  <a:schemeClr val="tx1"/>
                </a:solidFill>
                <a:latin typeface="Arial" charset="0"/>
              </a:defRPr>
            </a:lvl6pPr>
            <a:lvl7pPr marL="2971800" indent="-228600" defTabSz="1000125" eaLnBrk="0" fontAlgn="base" hangingPunct="0">
              <a:spcBef>
                <a:spcPct val="30000"/>
              </a:spcBef>
              <a:spcAft>
                <a:spcPct val="0"/>
              </a:spcAft>
              <a:defRPr sz="1200">
                <a:solidFill>
                  <a:schemeClr val="tx1"/>
                </a:solidFill>
                <a:latin typeface="Arial" charset="0"/>
              </a:defRPr>
            </a:lvl7pPr>
            <a:lvl8pPr marL="3429000" indent="-228600" defTabSz="1000125" eaLnBrk="0" fontAlgn="base" hangingPunct="0">
              <a:spcBef>
                <a:spcPct val="30000"/>
              </a:spcBef>
              <a:spcAft>
                <a:spcPct val="0"/>
              </a:spcAft>
              <a:defRPr sz="1200">
                <a:solidFill>
                  <a:schemeClr val="tx1"/>
                </a:solidFill>
                <a:latin typeface="Arial" charset="0"/>
              </a:defRPr>
            </a:lvl8pPr>
            <a:lvl9pPr marL="3886200" indent="-228600" defTabSz="1000125" eaLnBrk="0" fontAlgn="base" hangingPunct="0">
              <a:spcBef>
                <a:spcPct val="30000"/>
              </a:spcBef>
              <a:spcAft>
                <a:spcPct val="0"/>
              </a:spcAft>
              <a:defRPr sz="1200">
                <a:solidFill>
                  <a:schemeClr val="tx1"/>
                </a:solidFill>
                <a:latin typeface="Arial" charset="0"/>
              </a:defRPr>
            </a:lvl9pPr>
          </a:lstStyle>
          <a:p>
            <a:pPr eaLnBrk="1" hangingPunct="1">
              <a:spcBef>
                <a:spcPct val="0"/>
              </a:spcBef>
            </a:pPr>
            <a:endParaRPr lang="en-US" altLang="da-DK" sz="1300" smtClean="0"/>
          </a:p>
        </p:txBody>
      </p:sp>
      <p:sp>
        <p:nvSpPr>
          <p:cNvPr id="18637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00125" eaLnBrk="0" hangingPunct="0">
              <a:spcBef>
                <a:spcPct val="30000"/>
              </a:spcBef>
              <a:defRPr sz="1200">
                <a:solidFill>
                  <a:schemeClr val="tx1"/>
                </a:solidFill>
                <a:latin typeface="Arial" charset="0"/>
              </a:defRPr>
            </a:lvl1pPr>
            <a:lvl2pPr marL="742950" indent="-285750" defTabSz="1000125" eaLnBrk="0" hangingPunct="0">
              <a:spcBef>
                <a:spcPct val="30000"/>
              </a:spcBef>
              <a:defRPr sz="1200">
                <a:solidFill>
                  <a:schemeClr val="tx1"/>
                </a:solidFill>
                <a:latin typeface="Arial" charset="0"/>
              </a:defRPr>
            </a:lvl2pPr>
            <a:lvl3pPr marL="1143000" indent="-228600" defTabSz="1000125" eaLnBrk="0" hangingPunct="0">
              <a:spcBef>
                <a:spcPct val="30000"/>
              </a:spcBef>
              <a:defRPr sz="1200">
                <a:solidFill>
                  <a:schemeClr val="tx1"/>
                </a:solidFill>
                <a:latin typeface="Arial" charset="0"/>
              </a:defRPr>
            </a:lvl3pPr>
            <a:lvl4pPr marL="1600200" indent="-228600" defTabSz="1000125" eaLnBrk="0" hangingPunct="0">
              <a:spcBef>
                <a:spcPct val="30000"/>
              </a:spcBef>
              <a:defRPr sz="1200">
                <a:solidFill>
                  <a:schemeClr val="tx1"/>
                </a:solidFill>
                <a:latin typeface="Arial" charset="0"/>
              </a:defRPr>
            </a:lvl4pPr>
            <a:lvl5pPr marL="2057400" indent="-228600" defTabSz="1000125" eaLnBrk="0" hangingPunct="0">
              <a:spcBef>
                <a:spcPct val="30000"/>
              </a:spcBef>
              <a:defRPr sz="1200">
                <a:solidFill>
                  <a:schemeClr val="tx1"/>
                </a:solidFill>
                <a:latin typeface="Arial" charset="0"/>
              </a:defRPr>
            </a:lvl5pPr>
            <a:lvl6pPr marL="2514600" indent="-228600" defTabSz="1000125" eaLnBrk="0" fontAlgn="base" hangingPunct="0">
              <a:spcBef>
                <a:spcPct val="30000"/>
              </a:spcBef>
              <a:spcAft>
                <a:spcPct val="0"/>
              </a:spcAft>
              <a:defRPr sz="1200">
                <a:solidFill>
                  <a:schemeClr val="tx1"/>
                </a:solidFill>
                <a:latin typeface="Arial" charset="0"/>
              </a:defRPr>
            </a:lvl6pPr>
            <a:lvl7pPr marL="2971800" indent="-228600" defTabSz="1000125" eaLnBrk="0" fontAlgn="base" hangingPunct="0">
              <a:spcBef>
                <a:spcPct val="30000"/>
              </a:spcBef>
              <a:spcAft>
                <a:spcPct val="0"/>
              </a:spcAft>
              <a:defRPr sz="1200">
                <a:solidFill>
                  <a:schemeClr val="tx1"/>
                </a:solidFill>
                <a:latin typeface="Arial" charset="0"/>
              </a:defRPr>
            </a:lvl7pPr>
            <a:lvl8pPr marL="3429000" indent="-228600" defTabSz="1000125" eaLnBrk="0" fontAlgn="base" hangingPunct="0">
              <a:spcBef>
                <a:spcPct val="30000"/>
              </a:spcBef>
              <a:spcAft>
                <a:spcPct val="0"/>
              </a:spcAft>
              <a:defRPr sz="1200">
                <a:solidFill>
                  <a:schemeClr val="tx1"/>
                </a:solidFill>
                <a:latin typeface="Arial" charset="0"/>
              </a:defRPr>
            </a:lvl8pPr>
            <a:lvl9pPr marL="3886200" indent="-228600" defTabSz="1000125" eaLnBrk="0" fontAlgn="base" hangingPunct="0">
              <a:spcBef>
                <a:spcPct val="30000"/>
              </a:spcBef>
              <a:spcAft>
                <a:spcPct val="0"/>
              </a:spcAft>
              <a:defRPr sz="1200">
                <a:solidFill>
                  <a:schemeClr val="tx1"/>
                </a:solidFill>
                <a:latin typeface="Arial" charset="0"/>
              </a:defRPr>
            </a:lvl9pPr>
          </a:lstStyle>
          <a:p>
            <a:pPr eaLnBrk="1" hangingPunct="1">
              <a:spcBef>
                <a:spcPct val="0"/>
              </a:spcBef>
            </a:pPr>
            <a:fld id="{76F2DF85-7942-4380-8E24-63278FD57B57}" type="slidenum">
              <a:rPr lang="en-US" altLang="da-DK" sz="1300" smtClean="0"/>
              <a:pPr eaLnBrk="1" hangingPunct="1">
                <a:spcBef>
                  <a:spcPct val="0"/>
                </a:spcBef>
              </a:pPr>
              <a:t>22</a:t>
            </a:fld>
            <a:endParaRPr lang="en-US" altLang="da-DK" sz="1300" smtClean="0"/>
          </a:p>
        </p:txBody>
      </p:sp>
      <p:sp>
        <p:nvSpPr>
          <p:cNvPr id="186373" name="Rectangle 2"/>
          <p:cNvSpPr>
            <a:spLocks noGrp="1" noRot="1" noChangeAspect="1" noChangeArrowheads="1" noTextEdit="1"/>
          </p:cNvSpPr>
          <p:nvPr>
            <p:ph type="sldImg"/>
          </p:nvPr>
        </p:nvSpPr>
        <p:spPr>
          <a:ln/>
        </p:spPr>
      </p:sp>
      <p:sp>
        <p:nvSpPr>
          <p:cNvPr id="18637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da-DK" smtClean="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00125" eaLnBrk="0" hangingPunct="0">
              <a:spcBef>
                <a:spcPct val="30000"/>
              </a:spcBef>
              <a:defRPr sz="1200">
                <a:solidFill>
                  <a:schemeClr val="tx1"/>
                </a:solidFill>
                <a:latin typeface="Arial" charset="0"/>
              </a:defRPr>
            </a:lvl1pPr>
            <a:lvl2pPr marL="742950" indent="-285750" defTabSz="1000125" eaLnBrk="0" hangingPunct="0">
              <a:spcBef>
                <a:spcPct val="30000"/>
              </a:spcBef>
              <a:defRPr sz="1200">
                <a:solidFill>
                  <a:schemeClr val="tx1"/>
                </a:solidFill>
                <a:latin typeface="Arial" charset="0"/>
              </a:defRPr>
            </a:lvl2pPr>
            <a:lvl3pPr marL="1143000" indent="-228600" defTabSz="1000125" eaLnBrk="0" hangingPunct="0">
              <a:spcBef>
                <a:spcPct val="30000"/>
              </a:spcBef>
              <a:defRPr sz="1200">
                <a:solidFill>
                  <a:schemeClr val="tx1"/>
                </a:solidFill>
                <a:latin typeface="Arial" charset="0"/>
              </a:defRPr>
            </a:lvl3pPr>
            <a:lvl4pPr marL="1600200" indent="-228600" defTabSz="1000125" eaLnBrk="0" hangingPunct="0">
              <a:spcBef>
                <a:spcPct val="30000"/>
              </a:spcBef>
              <a:defRPr sz="1200">
                <a:solidFill>
                  <a:schemeClr val="tx1"/>
                </a:solidFill>
                <a:latin typeface="Arial" charset="0"/>
              </a:defRPr>
            </a:lvl4pPr>
            <a:lvl5pPr marL="2057400" indent="-228600" defTabSz="1000125" eaLnBrk="0" hangingPunct="0">
              <a:spcBef>
                <a:spcPct val="30000"/>
              </a:spcBef>
              <a:defRPr sz="1200">
                <a:solidFill>
                  <a:schemeClr val="tx1"/>
                </a:solidFill>
                <a:latin typeface="Arial" charset="0"/>
              </a:defRPr>
            </a:lvl5pPr>
            <a:lvl6pPr marL="2514600" indent="-228600" defTabSz="1000125" eaLnBrk="0" fontAlgn="base" hangingPunct="0">
              <a:spcBef>
                <a:spcPct val="30000"/>
              </a:spcBef>
              <a:spcAft>
                <a:spcPct val="0"/>
              </a:spcAft>
              <a:defRPr sz="1200">
                <a:solidFill>
                  <a:schemeClr val="tx1"/>
                </a:solidFill>
                <a:latin typeface="Arial" charset="0"/>
              </a:defRPr>
            </a:lvl6pPr>
            <a:lvl7pPr marL="2971800" indent="-228600" defTabSz="1000125" eaLnBrk="0" fontAlgn="base" hangingPunct="0">
              <a:spcBef>
                <a:spcPct val="30000"/>
              </a:spcBef>
              <a:spcAft>
                <a:spcPct val="0"/>
              </a:spcAft>
              <a:defRPr sz="1200">
                <a:solidFill>
                  <a:schemeClr val="tx1"/>
                </a:solidFill>
                <a:latin typeface="Arial" charset="0"/>
              </a:defRPr>
            </a:lvl7pPr>
            <a:lvl8pPr marL="3429000" indent="-228600" defTabSz="1000125" eaLnBrk="0" fontAlgn="base" hangingPunct="0">
              <a:spcBef>
                <a:spcPct val="30000"/>
              </a:spcBef>
              <a:spcAft>
                <a:spcPct val="0"/>
              </a:spcAft>
              <a:defRPr sz="1200">
                <a:solidFill>
                  <a:schemeClr val="tx1"/>
                </a:solidFill>
                <a:latin typeface="Arial" charset="0"/>
              </a:defRPr>
            </a:lvl8pPr>
            <a:lvl9pPr marL="3886200" indent="-228600" defTabSz="1000125" eaLnBrk="0" fontAlgn="base" hangingPunct="0">
              <a:spcBef>
                <a:spcPct val="30000"/>
              </a:spcBef>
              <a:spcAft>
                <a:spcPct val="0"/>
              </a:spcAft>
              <a:defRPr sz="1200">
                <a:solidFill>
                  <a:schemeClr val="tx1"/>
                </a:solidFill>
                <a:latin typeface="Arial" charset="0"/>
              </a:defRPr>
            </a:lvl9pPr>
          </a:lstStyle>
          <a:p>
            <a:pPr eaLnBrk="1" hangingPunct="1">
              <a:spcBef>
                <a:spcPct val="0"/>
              </a:spcBef>
            </a:pPr>
            <a:r>
              <a:rPr lang="en-US" altLang="da-DK" sz="1300" smtClean="0"/>
              <a:t>Genetisk teori for naturlig selektion </a:t>
            </a:r>
          </a:p>
        </p:txBody>
      </p:sp>
      <p:sp>
        <p:nvSpPr>
          <p:cNvPr id="187395"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00125" eaLnBrk="0" hangingPunct="0">
              <a:spcBef>
                <a:spcPct val="30000"/>
              </a:spcBef>
              <a:defRPr sz="1200">
                <a:solidFill>
                  <a:schemeClr val="tx1"/>
                </a:solidFill>
                <a:latin typeface="Arial" charset="0"/>
              </a:defRPr>
            </a:lvl1pPr>
            <a:lvl2pPr marL="742950" indent="-285750" defTabSz="1000125" eaLnBrk="0" hangingPunct="0">
              <a:spcBef>
                <a:spcPct val="30000"/>
              </a:spcBef>
              <a:defRPr sz="1200">
                <a:solidFill>
                  <a:schemeClr val="tx1"/>
                </a:solidFill>
                <a:latin typeface="Arial" charset="0"/>
              </a:defRPr>
            </a:lvl2pPr>
            <a:lvl3pPr marL="1143000" indent="-228600" defTabSz="1000125" eaLnBrk="0" hangingPunct="0">
              <a:spcBef>
                <a:spcPct val="30000"/>
              </a:spcBef>
              <a:defRPr sz="1200">
                <a:solidFill>
                  <a:schemeClr val="tx1"/>
                </a:solidFill>
                <a:latin typeface="Arial" charset="0"/>
              </a:defRPr>
            </a:lvl3pPr>
            <a:lvl4pPr marL="1600200" indent="-228600" defTabSz="1000125" eaLnBrk="0" hangingPunct="0">
              <a:spcBef>
                <a:spcPct val="30000"/>
              </a:spcBef>
              <a:defRPr sz="1200">
                <a:solidFill>
                  <a:schemeClr val="tx1"/>
                </a:solidFill>
                <a:latin typeface="Arial" charset="0"/>
              </a:defRPr>
            </a:lvl4pPr>
            <a:lvl5pPr marL="2057400" indent="-228600" defTabSz="1000125" eaLnBrk="0" hangingPunct="0">
              <a:spcBef>
                <a:spcPct val="30000"/>
              </a:spcBef>
              <a:defRPr sz="1200">
                <a:solidFill>
                  <a:schemeClr val="tx1"/>
                </a:solidFill>
                <a:latin typeface="Arial" charset="0"/>
              </a:defRPr>
            </a:lvl5pPr>
            <a:lvl6pPr marL="2514600" indent="-228600" defTabSz="1000125" eaLnBrk="0" fontAlgn="base" hangingPunct="0">
              <a:spcBef>
                <a:spcPct val="30000"/>
              </a:spcBef>
              <a:spcAft>
                <a:spcPct val="0"/>
              </a:spcAft>
              <a:defRPr sz="1200">
                <a:solidFill>
                  <a:schemeClr val="tx1"/>
                </a:solidFill>
                <a:latin typeface="Arial" charset="0"/>
              </a:defRPr>
            </a:lvl6pPr>
            <a:lvl7pPr marL="2971800" indent="-228600" defTabSz="1000125" eaLnBrk="0" fontAlgn="base" hangingPunct="0">
              <a:spcBef>
                <a:spcPct val="30000"/>
              </a:spcBef>
              <a:spcAft>
                <a:spcPct val="0"/>
              </a:spcAft>
              <a:defRPr sz="1200">
                <a:solidFill>
                  <a:schemeClr val="tx1"/>
                </a:solidFill>
                <a:latin typeface="Arial" charset="0"/>
              </a:defRPr>
            </a:lvl7pPr>
            <a:lvl8pPr marL="3429000" indent="-228600" defTabSz="1000125" eaLnBrk="0" fontAlgn="base" hangingPunct="0">
              <a:spcBef>
                <a:spcPct val="30000"/>
              </a:spcBef>
              <a:spcAft>
                <a:spcPct val="0"/>
              </a:spcAft>
              <a:defRPr sz="1200">
                <a:solidFill>
                  <a:schemeClr val="tx1"/>
                </a:solidFill>
                <a:latin typeface="Arial" charset="0"/>
              </a:defRPr>
            </a:lvl8pPr>
            <a:lvl9pPr marL="3886200" indent="-228600" defTabSz="1000125" eaLnBrk="0" fontAlgn="base" hangingPunct="0">
              <a:spcBef>
                <a:spcPct val="30000"/>
              </a:spcBef>
              <a:spcAft>
                <a:spcPct val="0"/>
              </a:spcAft>
              <a:defRPr sz="1200">
                <a:solidFill>
                  <a:schemeClr val="tx1"/>
                </a:solidFill>
                <a:latin typeface="Arial" charset="0"/>
              </a:defRPr>
            </a:lvl9pPr>
          </a:lstStyle>
          <a:p>
            <a:pPr eaLnBrk="1" hangingPunct="1">
              <a:spcBef>
                <a:spcPct val="0"/>
              </a:spcBef>
            </a:pPr>
            <a:endParaRPr lang="en-US" altLang="da-DK" sz="1300" smtClean="0"/>
          </a:p>
        </p:txBody>
      </p:sp>
      <p:sp>
        <p:nvSpPr>
          <p:cNvPr id="18739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00125" eaLnBrk="0" hangingPunct="0">
              <a:spcBef>
                <a:spcPct val="30000"/>
              </a:spcBef>
              <a:defRPr sz="1200">
                <a:solidFill>
                  <a:schemeClr val="tx1"/>
                </a:solidFill>
                <a:latin typeface="Arial" charset="0"/>
              </a:defRPr>
            </a:lvl1pPr>
            <a:lvl2pPr marL="742950" indent="-285750" defTabSz="1000125" eaLnBrk="0" hangingPunct="0">
              <a:spcBef>
                <a:spcPct val="30000"/>
              </a:spcBef>
              <a:defRPr sz="1200">
                <a:solidFill>
                  <a:schemeClr val="tx1"/>
                </a:solidFill>
                <a:latin typeface="Arial" charset="0"/>
              </a:defRPr>
            </a:lvl2pPr>
            <a:lvl3pPr marL="1143000" indent="-228600" defTabSz="1000125" eaLnBrk="0" hangingPunct="0">
              <a:spcBef>
                <a:spcPct val="30000"/>
              </a:spcBef>
              <a:defRPr sz="1200">
                <a:solidFill>
                  <a:schemeClr val="tx1"/>
                </a:solidFill>
                <a:latin typeface="Arial" charset="0"/>
              </a:defRPr>
            </a:lvl3pPr>
            <a:lvl4pPr marL="1600200" indent="-228600" defTabSz="1000125" eaLnBrk="0" hangingPunct="0">
              <a:spcBef>
                <a:spcPct val="30000"/>
              </a:spcBef>
              <a:defRPr sz="1200">
                <a:solidFill>
                  <a:schemeClr val="tx1"/>
                </a:solidFill>
                <a:latin typeface="Arial" charset="0"/>
              </a:defRPr>
            </a:lvl4pPr>
            <a:lvl5pPr marL="2057400" indent="-228600" defTabSz="1000125" eaLnBrk="0" hangingPunct="0">
              <a:spcBef>
                <a:spcPct val="30000"/>
              </a:spcBef>
              <a:defRPr sz="1200">
                <a:solidFill>
                  <a:schemeClr val="tx1"/>
                </a:solidFill>
                <a:latin typeface="Arial" charset="0"/>
              </a:defRPr>
            </a:lvl5pPr>
            <a:lvl6pPr marL="2514600" indent="-228600" defTabSz="1000125" eaLnBrk="0" fontAlgn="base" hangingPunct="0">
              <a:spcBef>
                <a:spcPct val="30000"/>
              </a:spcBef>
              <a:spcAft>
                <a:spcPct val="0"/>
              </a:spcAft>
              <a:defRPr sz="1200">
                <a:solidFill>
                  <a:schemeClr val="tx1"/>
                </a:solidFill>
                <a:latin typeface="Arial" charset="0"/>
              </a:defRPr>
            </a:lvl6pPr>
            <a:lvl7pPr marL="2971800" indent="-228600" defTabSz="1000125" eaLnBrk="0" fontAlgn="base" hangingPunct="0">
              <a:spcBef>
                <a:spcPct val="30000"/>
              </a:spcBef>
              <a:spcAft>
                <a:spcPct val="0"/>
              </a:spcAft>
              <a:defRPr sz="1200">
                <a:solidFill>
                  <a:schemeClr val="tx1"/>
                </a:solidFill>
                <a:latin typeface="Arial" charset="0"/>
              </a:defRPr>
            </a:lvl7pPr>
            <a:lvl8pPr marL="3429000" indent="-228600" defTabSz="1000125" eaLnBrk="0" fontAlgn="base" hangingPunct="0">
              <a:spcBef>
                <a:spcPct val="30000"/>
              </a:spcBef>
              <a:spcAft>
                <a:spcPct val="0"/>
              </a:spcAft>
              <a:defRPr sz="1200">
                <a:solidFill>
                  <a:schemeClr val="tx1"/>
                </a:solidFill>
                <a:latin typeface="Arial" charset="0"/>
              </a:defRPr>
            </a:lvl8pPr>
            <a:lvl9pPr marL="3886200" indent="-228600" defTabSz="1000125" eaLnBrk="0" fontAlgn="base" hangingPunct="0">
              <a:spcBef>
                <a:spcPct val="30000"/>
              </a:spcBef>
              <a:spcAft>
                <a:spcPct val="0"/>
              </a:spcAft>
              <a:defRPr sz="1200">
                <a:solidFill>
                  <a:schemeClr val="tx1"/>
                </a:solidFill>
                <a:latin typeface="Arial" charset="0"/>
              </a:defRPr>
            </a:lvl9pPr>
          </a:lstStyle>
          <a:p>
            <a:pPr eaLnBrk="1" hangingPunct="1">
              <a:spcBef>
                <a:spcPct val="0"/>
              </a:spcBef>
            </a:pPr>
            <a:fld id="{A0A6531B-F5BA-4764-A652-A696F225844C}" type="slidenum">
              <a:rPr lang="en-US" altLang="da-DK" sz="1300" smtClean="0"/>
              <a:pPr eaLnBrk="1" hangingPunct="1">
                <a:spcBef>
                  <a:spcPct val="0"/>
                </a:spcBef>
              </a:pPr>
              <a:t>23</a:t>
            </a:fld>
            <a:endParaRPr lang="en-US" altLang="da-DK" sz="1300" smtClean="0"/>
          </a:p>
        </p:txBody>
      </p:sp>
      <p:sp>
        <p:nvSpPr>
          <p:cNvPr id="187397" name="Rectangle 2"/>
          <p:cNvSpPr>
            <a:spLocks noGrp="1" noRot="1" noChangeAspect="1" noChangeArrowheads="1" noTextEdit="1"/>
          </p:cNvSpPr>
          <p:nvPr>
            <p:ph type="sldImg"/>
          </p:nvPr>
        </p:nvSpPr>
        <p:spPr>
          <a:ln/>
        </p:spPr>
      </p:sp>
      <p:sp>
        <p:nvSpPr>
          <p:cNvPr id="18739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GB" altLang="da-DK" smtClean="0"/>
              <a:t>20.000/uge</a:t>
            </a:r>
          </a:p>
          <a:p>
            <a:pPr eaLnBrk="1" hangingPunct="1"/>
            <a:r>
              <a:rPr lang="en-GB" altLang="da-DK" smtClean="0"/>
              <a:t>2/min 90/forelæsnin</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00125" eaLnBrk="0" hangingPunct="0">
              <a:spcBef>
                <a:spcPct val="30000"/>
              </a:spcBef>
              <a:defRPr sz="1200">
                <a:solidFill>
                  <a:schemeClr val="tx1"/>
                </a:solidFill>
                <a:latin typeface="Arial" charset="0"/>
              </a:defRPr>
            </a:lvl1pPr>
            <a:lvl2pPr marL="742950" indent="-285750" defTabSz="1000125" eaLnBrk="0" hangingPunct="0">
              <a:spcBef>
                <a:spcPct val="30000"/>
              </a:spcBef>
              <a:defRPr sz="1200">
                <a:solidFill>
                  <a:schemeClr val="tx1"/>
                </a:solidFill>
                <a:latin typeface="Arial" charset="0"/>
              </a:defRPr>
            </a:lvl2pPr>
            <a:lvl3pPr marL="1143000" indent="-228600" defTabSz="1000125" eaLnBrk="0" hangingPunct="0">
              <a:spcBef>
                <a:spcPct val="30000"/>
              </a:spcBef>
              <a:defRPr sz="1200">
                <a:solidFill>
                  <a:schemeClr val="tx1"/>
                </a:solidFill>
                <a:latin typeface="Arial" charset="0"/>
              </a:defRPr>
            </a:lvl3pPr>
            <a:lvl4pPr marL="1600200" indent="-228600" defTabSz="1000125" eaLnBrk="0" hangingPunct="0">
              <a:spcBef>
                <a:spcPct val="30000"/>
              </a:spcBef>
              <a:defRPr sz="1200">
                <a:solidFill>
                  <a:schemeClr val="tx1"/>
                </a:solidFill>
                <a:latin typeface="Arial" charset="0"/>
              </a:defRPr>
            </a:lvl4pPr>
            <a:lvl5pPr marL="2057400" indent="-228600" defTabSz="1000125" eaLnBrk="0" hangingPunct="0">
              <a:spcBef>
                <a:spcPct val="30000"/>
              </a:spcBef>
              <a:defRPr sz="1200">
                <a:solidFill>
                  <a:schemeClr val="tx1"/>
                </a:solidFill>
                <a:latin typeface="Arial" charset="0"/>
              </a:defRPr>
            </a:lvl5pPr>
            <a:lvl6pPr marL="2514600" indent="-228600" defTabSz="1000125" eaLnBrk="0" fontAlgn="base" hangingPunct="0">
              <a:spcBef>
                <a:spcPct val="30000"/>
              </a:spcBef>
              <a:spcAft>
                <a:spcPct val="0"/>
              </a:spcAft>
              <a:defRPr sz="1200">
                <a:solidFill>
                  <a:schemeClr val="tx1"/>
                </a:solidFill>
                <a:latin typeface="Arial" charset="0"/>
              </a:defRPr>
            </a:lvl6pPr>
            <a:lvl7pPr marL="2971800" indent="-228600" defTabSz="1000125" eaLnBrk="0" fontAlgn="base" hangingPunct="0">
              <a:spcBef>
                <a:spcPct val="30000"/>
              </a:spcBef>
              <a:spcAft>
                <a:spcPct val="0"/>
              </a:spcAft>
              <a:defRPr sz="1200">
                <a:solidFill>
                  <a:schemeClr val="tx1"/>
                </a:solidFill>
                <a:latin typeface="Arial" charset="0"/>
              </a:defRPr>
            </a:lvl7pPr>
            <a:lvl8pPr marL="3429000" indent="-228600" defTabSz="1000125" eaLnBrk="0" fontAlgn="base" hangingPunct="0">
              <a:spcBef>
                <a:spcPct val="30000"/>
              </a:spcBef>
              <a:spcAft>
                <a:spcPct val="0"/>
              </a:spcAft>
              <a:defRPr sz="1200">
                <a:solidFill>
                  <a:schemeClr val="tx1"/>
                </a:solidFill>
                <a:latin typeface="Arial" charset="0"/>
              </a:defRPr>
            </a:lvl8pPr>
            <a:lvl9pPr marL="3886200" indent="-228600" defTabSz="1000125" eaLnBrk="0" fontAlgn="base" hangingPunct="0">
              <a:spcBef>
                <a:spcPct val="30000"/>
              </a:spcBef>
              <a:spcAft>
                <a:spcPct val="0"/>
              </a:spcAft>
              <a:defRPr sz="1200">
                <a:solidFill>
                  <a:schemeClr val="tx1"/>
                </a:solidFill>
                <a:latin typeface="Arial" charset="0"/>
              </a:defRPr>
            </a:lvl9pPr>
          </a:lstStyle>
          <a:p>
            <a:pPr eaLnBrk="1" hangingPunct="1">
              <a:spcBef>
                <a:spcPct val="0"/>
              </a:spcBef>
            </a:pPr>
            <a:r>
              <a:rPr lang="en-US" altLang="da-DK" sz="1300" smtClean="0"/>
              <a:t>Genetisk teori for naturlig selektion </a:t>
            </a:r>
          </a:p>
        </p:txBody>
      </p:sp>
      <p:sp>
        <p:nvSpPr>
          <p:cNvPr id="187395"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00125" eaLnBrk="0" hangingPunct="0">
              <a:spcBef>
                <a:spcPct val="30000"/>
              </a:spcBef>
              <a:defRPr sz="1200">
                <a:solidFill>
                  <a:schemeClr val="tx1"/>
                </a:solidFill>
                <a:latin typeface="Arial" charset="0"/>
              </a:defRPr>
            </a:lvl1pPr>
            <a:lvl2pPr marL="742950" indent="-285750" defTabSz="1000125" eaLnBrk="0" hangingPunct="0">
              <a:spcBef>
                <a:spcPct val="30000"/>
              </a:spcBef>
              <a:defRPr sz="1200">
                <a:solidFill>
                  <a:schemeClr val="tx1"/>
                </a:solidFill>
                <a:latin typeface="Arial" charset="0"/>
              </a:defRPr>
            </a:lvl2pPr>
            <a:lvl3pPr marL="1143000" indent="-228600" defTabSz="1000125" eaLnBrk="0" hangingPunct="0">
              <a:spcBef>
                <a:spcPct val="30000"/>
              </a:spcBef>
              <a:defRPr sz="1200">
                <a:solidFill>
                  <a:schemeClr val="tx1"/>
                </a:solidFill>
                <a:latin typeface="Arial" charset="0"/>
              </a:defRPr>
            </a:lvl3pPr>
            <a:lvl4pPr marL="1600200" indent="-228600" defTabSz="1000125" eaLnBrk="0" hangingPunct="0">
              <a:spcBef>
                <a:spcPct val="30000"/>
              </a:spcBef>
              <a:defRPr sz="1200">
                <a:solidFill>
                  <a:schemeClr val="tx1"/>
                </a:solidFill>
                <a:latin typeface="Arial" charset="0"/>
              </a:defRPr>
            </a:lvl4pPr>
            <a:lvl5pPr marL="2057400" indent="-228600" defTabSz="1000125" eaLnBrk="0" hangingPunct="0">
              <a:spcBef>
                <a:spcPct val="30000"/>
              </a:spcBef>
              <a:defRPr sz="1200">
                <a:solidFill>
                  <a:schemeClr val="tx1"/>
                </a:solidFill>
                <a:latin typeface="Arial" charset="0"/>
              </a:defRPr>
            </a:lvl5pPr>
            <a:lvl6pPr marL="2514600" indent="-228600" defTabSz="1000125" eaLnBrk="0" fontAlgn="base" hangingPunct="0">
              <a:spcBef>
                <a:spcPct val="30000"/>
              </a:spcBef>
              <a:spcAft>
                <a:spcPct val="0"/>
              </a:spcAft>
              <a:defRPr sz="1200">
                <a:solidFill>
                  <a:schemeClr val="tx1"/>
                </a:solidFill>
                <a:latin typeface="Arial" charset="0"/>
              </a:defRPr>
            </a:lvl6pPr>
            <a:lvl7pPr marL="2971800" indent="-228600" defTabSz="1000125" eaLnBrk="0" fontAlgn="base" hangingPunct="0">
              <a:spcBef>
                <a:spcPct val="30000"/>
              </a:spcBef>
              <a:spcAft>
                <a:spcPct val="0"/>
              </a:spcAft>
              <a:defRPr sz="1200">
                <a:solidFill>
                  <a:schemeClr val="tx1"/>
                </a:solidFill>
                <a:latin typeface="Arial" charset="0"/>
              </a:defRPr>
            </a:lvl7pPr>
            <a:lvl8pPr marL="3429000" indent="-228600" defTabSz="1000125" eaLnBrk="0" fontAlgn="base" hangingPunct="0">
              <a:spcBef>
                <a:spcPct val="30000"/>
              </a:spcBef>
              <a:spcAft>
                <a:spcPct val="0"/>
              </a:spcAft>
              <a:defRPr sz="1200">
                <a:solidFill>
                  <a:schemeClr val="tx1"/>
                </a:solidFill>
                <a:latin typeface="Arial" charset="0"/>
              </a:defRPr>
            </a:lvl8pPr>
            <a:lvl9pPr marL="3886200" indent="-228600" defTabSz="1000125" eaLnBrk="0" fontAlgn="base" hangingPunct="0">
              <a:spcBef>
                <a:spcPct val="30000"/>
              </a:spcBef>
              <a:spcAft>
                <a:spcPct val="0"/>
              </a:spcAft>
              <a:defRPr sz="1200">
                <a:solidFill>
                  <a:schemeClr val="tx1"/>
                </a:solidFill>
                <a:latin typeface="Arial" charset="0"/>
              </a:defRPr>
            </a:lvl9pPr>
          </a:lstStyle>
          <a:p>
            <a:pPr eaLnBrk="1" hangingPunct="1">
              <a:spcBef>
                <a:spcPct val="0"/>
              </a:spcBef>
            </a:pPr>
            <a:endParaRPr lang="en-US" altLang="da-DK" sz="1300" smtClean="0"/>
          </a:p>
        </p:txBody>
      </p:sp>
      <p:sp>
        <p:nvSpPr>
          <p:cNvPr id="18739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00125" eaLnBrk="0" hangingPunct="0">
              <a:spcBef>
                <a:spcPct val="30000"/>
              </a:spcBef>
              <a:defRPr sz="1200">
                <a:solidFill>
                  <a:schemeClr val="tx1"/>
                </a:solidFill>
                <a:latin typeface="Arial" charset="0"/>
              </a:defRPr>
            </a:lvl1pPr>
            <a:lvl2pPr marL="742950" indent="-285750" defTabSz="1000125" eaLnBrk="0" hangingPunct="0">
              <a:spcBef>
                <a:spcPct val="30000"/>
              </a:spcBef>
              <a:defRPr sz="1200">
                <a:solidFill>
                  <a:schemeClr val="tx1"/>
                </a:solidFill>
                <a:latin typeface="Arial" charset="0"/>
              </a:defRPr>
            </a:lvl2pPr>
            <a:lvl3pPr marL="1143000" indent="-228600" defTabSz="1000125" eaLnBrk="0" hangingPunct="0">
              <a:spcBef>
                <a:spcPct val="30000"/>
              </a:spcBef>
              <a:defRPr sz="1200">
                <a:solidFill>
                  <a:schemeClr val="tx1"/>
                </a:solidFill>
                <a:latin typeface="Arial" charset="0"/>
              </a:defRPr>
            </a:lvl3pPr>
            <a:lvl4pPr marL="1600200" indent="-228600" defTabSz="1000125" eaLnBrk="0" hangingPunct="0">
              <a:spcBef>
                <a:spcPct val="30000"/>
              </a:spcBef>
              <a:defRPr sz="1200">
                <a:solidFill>
                  <a:schemeClr val="tx1"/>
                </a:solidFill>
                <a:latin typeface="Arial" charset="0"/>
              </a:defRPr>
            </a:lvl4pPr>
            <a:lvl5pPr marL="2057400" indent="-228600" defTabSz="1000125" eaLnBrk="0" hangingPunct="0">
              <a:spcBef>
                <a:spcPct val="30000"/>
              </a:spcBef>
              <a:defRPr sz="1200">
                <a:solidFill>
                  <a:schemeClr val="tx1"/>
                </a:solidFill>
                <a:latin typeface="Arial" charset="0"/>
              </a:defRPr>
            </a:lvl5pPr>
            <a:lvl6pPr marL="2514600" indent="-228600" defTabSz="1000125" eaLnBrk="0" fontAlgn="base" hangingPunct="0">
              <a:spcBef>
                <a:spcPct val="30000"/>
              </a:spcBef>
              <a:spcAft>
                <a:spcPct val="0"/>
              </a:spcAft>
              <a:defRPr sz="1200">
                <a:solidFill>
                  <a:schemeClr val="tx1"/>
                </a:solidFill>
                <a:latin typeface="Arial" charset="0"/>
              </a:defRPr>
            </a:lvl6pPr>
            <a:lvl7pPr marL="2971800" indent="-228600" defTabSz="1000125" eaLnBrk="0" fontAlgn="base" hangingPunct="0">
              <a:spcBef>
                <a:spcPct val="30000"/>
              </a:spcBef>
              <a:spcAft>
                <a:spcPct val="0"/>
              </a:spcAft>
              <a:defRPr sz="1200">
                <a:solidFill>
                  <a:schemeClr val="tx1"/>
                </a:solidFill>
                <a:latin typeface="Arial" charset="0"/>
              </a:defRPr>
            </a:lvl7pPr>
            <a:lvl8pPr marL="3429000" indent="-228600" defTabSz="1000125" eaLnBrk="0" fontAlgn="base" hangingPunct="0">
              <a:spcBef>
                <a:spcPct val="30000"/>
              </a:spcBef>
              <a:spcAft>
                <a:spcPct val="0"/>
              </a:spcAft>
              <a:defRPr sz="1200">
                <a:solidFill>
                  <a:schemeClr val="tx1"/>
                </a:solidFill>
                <a:latin typeface="Arial" charset="0"/>
              </a:defRPr>
            </a:lvl8pPr>
            <a:lvl9pPr marL="3886200" indent="-228600" defTabSz="1000125" eaLnBrk="0" fontAlgn="base" hangingPunct="0">
              <a:spcBef>
                <a:spcPct val="30000"/>
              </a:spcBef>
              <a:spcAft>
                <a:spcPct val="0"/>
              </a:spcAft>
              <a:defRPr sz="1200">
                <a:solidFill>
                  <a:schemeClr val="tx1"/>
                </a:solidFill>
                <a:latin typeface="Arial" charset="0"/>
              </a:defRPr>
            </a:lvl9pPr>
          </a:lstStyle>
          <a:p>
            <a:pPr eaLnBrk="1" hangingPunct="1">
              <a:spcBef>
                <a:spcPct val="0"/>
              </a:spcBef>
            </a:pPr>
            <a:fld id="{A0A6531B-F5BA-4764-A652-A696F225844C}" type="slidenum">
              <a:rPr lang="en-US" altLang="da-DK" sz="1300" smtClean="0"/>
              <a:pPr eaLnBrk="1" hangingPunct="1">
                <a:spcBef>
                  <a:spcPct val="0"/>
                </a:spcBef>
              </a:pPr>
              <a:t>24</a:t>
            </a:fld>
            <a:endParaRPr lang="en-US" altLang="da-DK" sz="1300" smtClean="0"/>
          </a:p>
        </p:txBody>
      </p:sp>
      <p:sp>
        <p:nvSpPr>
          <p:cNvPr id="187397" name="Rectangle 2"/>
          <p:cNvSpPr>
            <a:spLocks noGrp="1" noRot="1" noChangeAspect="1" noChangeArrowheads="1" noTextEdit="1"/>
          </p:cNvSpPr>
          <p:nvPr>
            <p:ph type="sldImg"/>
          </p:nvPr>
        </p:nvSpPr>
        <p:spPr>
          <a:ln/>
        </p:spPr>
      </p:sp>
      <p:sp>
        <p:nvSpPr>
          <p:cNvPr id="18739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GB" altLang="da-DK" dirty="0" smtClean="0"/>
              <a:t>20.000/</a:t>
            </a:r>
            <a:r>
              <a:rPr lang="en-GB" altLang="da-DK" dirty="0" err="1" smtClean="0"/>
              <a:t>uge</a:t>
            </a:r>
            <a:endParaRPr lang="en-GB" altLang="da-DK" dirty="0" smtClean="0"/>
          </a:p>
          <a:p>
            <a:pPr eaLnBrk="1" hangingPunct="1"/>
            <a:r>
              <a:rPr lang="en-GB" altLang="da-DK" dirty="0" smtClean="0"/>
              <a:t>2/min 90/</a:t>
            </a:r>
            <a:r>
              <a:rPr lang="en-GB" altLang="da-DK" dirty="0" err="1" smtClean="0"/>
              <a:t>forelæsnin</a:t>
            </a:r>
            <a:endParaRPr lang="en-GB" altLang="da-DK" dirty="0" smtClean="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pPr>
              <a:defRPr/>
            </a:pPr>
            <a:r>
              <a:rPr lang="en-US" smtClean="0"/>
              <a:t>Genetisk teori for naturlig selektion </a:t>
            </a: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A7D93B98-5947-4282-8E8B-BE9944992335}" type="slidenum">
              <a:rPr lang="en-US" altLang="da-DK" smtClean="0"/>
              <a:pPr>
                <a:defRPr/>
              </a:pPr>
              <a:t>25</a:t>
            </a:fld>
            <a:endParaRPr lang="en-US" altLang="da-DK"/>
          </a:p>
        </p:txBody>
      </p:sp>
    </p:spTree>
    <p:extLst>
      <p:ext uri="{BB962C8B-B14F-4D97-AF65-F5344CB8AC3E}">
        <p14:creationId xmlns:p14="http://schemas.microsoft.com/office/powerpoint/2010/main" val="89937468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00125" eaLnBrk="0" hangingPunct="0">
              <a:spcBef>
                <a:spcPct val="30000"/>
              </a:spcBef>
              <a:defRPr sz="1200">
                <a:solidFill>
                  <a:schemeClr val="tx1"/>
                </a:solidFill>
                <a:latin typeface="Arial" charset="0"/>
              </a:defRPr>
            </a:lvl1pPr>
            <a:lvl2pPr marL="742950" indent="-285750" defTabSz="1000125" eaLnBrk="0" hangingPunct="0">
              <a:spcBef>
                <a:spcPct val="30000"/>
              </a:spcBef>
              <a:defRPr sz="1200">
                <a:solidFill>
                  <a:schemeClr val="tx1"/>
                </a:solidFill>
                <a:latin typeface="Arial" charset="0"/>
              </a:defRPr>
            </a:lvl2pPr>
            <a:lvl3pPr marL="1143000" indent="-228600" defTabSz="1000125" eaLnBrk="0" hangingPunct="0">
              <a:spcBef>
                <a:spcPct val="30000"/>
              </a:spcBef>
              <a:defRPr sz="1200">
                <a:solidFill>
                  <a:schemeClr val="tx1"/>
                </a:solidFill>
                <a:latin typeface="Arial" charset="0"/>
              </a:defRPr>
            </a:lvl3pPr>
            <a:lvl4pPr marL="1600200" indent="-228600" defTabSz="1000125" eaLnBrk="0" hangingPunct="0">
              <a:spcBef>
                <a:spcPct val="30000"/>
              </a:spcBef>
              <a:defRPr sz="1200">
                <a:solidFill>
                  <a:schemeClr val="tx1"/>
                </a:solidFill>
                <a:latin typeface="Arial" charset="0"/>
              </a:defRPr>
            </a:lvl4pPr>
            <a:lvl5pPr marL="2057400" indent="-228600" defTabSz="1000125" eaLnBrk="0" hangingPunct="0">
              <a:spcBef>
                <a:spcPct val="30000"/>
              </a:spcBef>
              <a:defRPr sz="1200">
                <a:solidFill>
                  <a:schemeClr val="tx1"/>
                </a:solidFill>
                <a:latin typeface="Arial" charset="0"/>
              </a:defRPr>
            </a:lvl5pPr>
            <a:lvl6pPr marL="2514600" indent="-228600" defTabSz="1000125" eaLnBrk="0" fontAlgn="base" hangingPunct="0">
              <a:spcBef>
                <a:spcPct val="30000"/>
              </a:spcBef>
              <a:spcAft>
                <a:spcPct val="0"/>
              </a:spcAft>
              <a:defRPr sz="1200">
                <a:solidFill>
                  <a:schemeClr val="tx1"/>
                </a:solidFill>
                <a:latin typeface="Arial" charset="0"/>
              </a:defRPr>
            </a:lvl6pPr>
            <a:lvl7pPr marL="2971800" indent="-228600" defTabSz="1000125" eaLnBrk="0" fontAlgn="base" hangingPunct="0">
              <a:spcBef>
                <a:spcPct val="30000"/>
              </a:spcBef>
              <a:spcAft>
                <a:spcPct val="0"/>
              </a:spcAft>
              <a:defRPr sz="1200">
                <a:solidFill>
                  <a:schemeClr val="tx1"/>
                </a:solidFill>
                <a:latin typeface="Arial" charset="0"/>
              </a:defRPr>
            </a:lvl7pPr>
            <a:lvl8pPr marL="3429000" indent="-228600" defTabSz="1000125" eaLnBrk="0" fontAlgn="base" hangingPunct="0">
              <a:spcBef>
                <a:spcPct val="30000"/>
              </a:spcBef>
              <a:spcAft>
                <a:spcPct val="0"/>
              </a:spcAft>
              <a:defRPr sz="1200">
                <a:solidFill>
                  <a:schemeClr val="tx1"/>
                </a:solidFill>
                <a:latin typeface="Arial" charset="0"/>
              </a:defRPr>
            </a:lvl8pPr>
            <a:lvl9pPr marL="3886200" indent="-228600" defTabSz="1000125" eaLnBrk="0" fontAlgn="base" hangingPunct="0">
              <a:spcBef>
                <a:spcPct val="30000"/>
              </a:spcBef>
              <a:spcAft>
                <a:spcPct val="0"/>
              </a:spcAft>
              <a:defRPr sz="1200">
                <a:solidFill>
                  <a:schemeClr val="tx1"/>
                </a:solidFill>
                <a:latin typeface="Arial" charset="0"/>
              </a:defRPr>
            </a:lvl9pPr>
          </a:lstStyle>
          <a:p>
            <a:pPr eaLnBrk="1" hangingPunct="1">
              <a:spcBef>
                <a:spcPct val="0"/>
              </a:spcBef>
            </a:pPr>
            <a:r>
              <a:rPr lang="en-US" altLang="da-DK" sz="1300" smtClean="0"/>
              <a:t>Genetisk teori for naturlig selektion </a:t>
            </a:r>
          </a:p>
        </p:txBody>
      </p:sp>
      <p:sp>
        <p:nvSpPr>
          <p:cNvPr id="188419"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00125" eaLnBrk="0" hangingPunct="0">
              <a:spcBef>
                <a:spcPct val="30000"/>
              </a:spcBef>
              <a:defRPr sz="1200">
                <a:solidFill>
                  <a:schemeClr val="tx1"/>
                </a:solidFill>
                <a:latin typeface="Arial" charset="0"/>
              </a:defRPr>
            </a:lvl1pPr>
            <a:lvl2pPr marL="742950" indent="-285750" defTabSz="1000125" eaLnBrk="0" hangingPunct="0">
              <a:spcBef>
                <a:spcPct val="30000"/>
              </a:spcBef>
              <a:defRPr sz="1200">
                <a:solidFill>
                  <a:schemeClr val="tx1"/>
                </a:solidFill>
                <a:latin typeface="Arial" charset="0"/>
              </a:defRPr>
            </a:lvl2pPr>
            <a:lvl3pPr marL="1143000" indent="-228600" defTabSz="1000125" eaLnBrk="0" hangingPunct="0">
              <a:spcBef>
                <a:spcPct val="30000"/>
              </a:spcBef>
              <a:defRPr sz="1200">
                <a:solidFill>
                  <a:schemeClr val="tx1"/>
                </a:solidFill>
                <a:latin typeface="Arial" charset="0"/>
              </a:defRPr>
            </a:lvl3pPr>
            <a:lvl4pPr marL="1600200" indent="-228600" defTabSz="1000125" eaLnBrk="0" hangingPunct="0">
              <a:spcBef>
                <a:spcPct val="30000"/>
              </a:spcBef>
              <a:defRPr sz="1200">
                <a:solidFill>
                  <a:schemeClr val="tx1"/>
                </a:solidFill>
                <a:latin typeface="Arial" charset="0"/>
              </a:defRPr>
            </a:lvl4pPr>
            <a:lvl5pPr marL="2057400" indent="-228600" defTabSz="1000125" eaLnBrk="0" hangingPunct="0">
              <a:spcBef>
                <a:spcPct val="30000"/>
              </a:spcBef>
              <a:defRPr sz="1200">
                <a:solidFill>
                  <a:schemeClr val="tx1"/>
                </a:solidFill>
                <a:latin typeface="Arial" charset="0"/>
              </a:defRPr>
            </a:lvl5pPr>
            <a:lvl6pPr marL="2514600" indent="-228600" defTabSz="1000125" eaLnBrk="0" fontAlgn="base" hangingPunct="0">
              <a:spcBef>
                <a:spcPct val="30000"/>
              </a:spcBef>
              <a:spcAft>
                <a:spcPct val="0"/>
              </a:spcAft>
              <a:defRPr sz="1200">
                <a:solidFill>
                  <a:schemeClr val="tx1"/>
                </a:solidFill>
                <a:latin typeface="Arial" charset="0"/>
              </a:defRPr>
            </a:lvl6pPr>
            <a:lvl7pPr marL="2971800" indent="-228600" defTabSz="1000125" eaLnBrk="0" fontAlgn="base" hangingPunct="0">
              <a:spcBef>
                <a:spcPct val="30000"/>
              </a:spcBef>
              <a:spcAft>
                <a:spcPct val="0"/>
              </a:spcAft>
              <a:defRPr sz="1200">
                <a:solidFill>
                  <a:schemeClr val="tx1"/>
                </a:solidFill>
                <a:latin typeface="Arial" charset="0"/>
              </a:defRPr>
            </a:lvl7pPr>
            <a:lvl8pPr marL="3429000" indent="-228600" defTabSz="1000125" eaLnBrk="0" fontAlgn="base" hangingPunct="0">
              <a:spcBef>
                <a:spcPct val="30000"/>
              </a:spcBef>
              <a:spcAft>
                <a:spcPct val="0"/>
              </a:spcAft>
              <a:defRPr sz="1200">
                <a:solidFill>
                  <a:schemeClr val="tx1"/>
                </a:solidFill>
                <a:latin typeface="Arial" charset="0"/>
              </a:defRPr>
            </a:lvl8pPr>
            <a:lvl9pPr marL="3886200" indent="-228600" defTabSz="1000125" eaLnBrk="0" fontAlgn="base" hangingPunct="0">
              <a:spcBef>
                <a:spcPct val="30000"/>
              </a:spcBef>
              <a:spcAft>
                <a:spcPct val="0"/>
              </a:spcAft>
              <a:defRPr sz="1200">
                <a:solidFill>
                  <a:schemeClr val="tx1"/>
                </a:solidFill>
                <a:latin typeface="Arial" charset="0"/>
              </a:defRPr>
            </a:lvl9pPr>
          </a:lstStyle>
          <a:p>
            <a:pPr eaLnBrk="1" hangingPunct="1">
              <a:spcBef>
                <a:spcPct val="0"/>
              </a:spcBef>
            </a:pPr>
            <a:endParaRPr lang="en-US" altLang="da-DK" sz="1300" smtClean="0"/>
          </a:p>
        </p:txBody>
      </p:sp>
      <p:sp>
        <p:nvSpPr>
          <p:cNvPr id="18842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00125" eaLnBrk="0" hangingPunct="0">
              <a:spcBef>
                <a:spcPct val="30000"/>
              </a:spcBef>
              <a:defRPr sz="1200">
                <a:solidFill>
                  <a:schemeClr val="tx1"/>
                </a:solidFill>
                <a:latin typeface="Arial" charset="0"/>
              </a:defRPr>
            </a:lvl1pPr>
            <a:lvl2pPr marL="742950" indent="-285750" defTabSz="1000125" eaLnBrk="0" hangingPunct="0">
              <a:spcBef>
                <a:spcPct val="30000"/>
              </a:spcBef>
              <a:defRPr sz="1200">
                <a:solidFill>
                  <a:schemeClr val="tx1"/>
                </a:solidFill>
                <a:latin typeface="Arial" charset="0"/>
              </a:defRPr>
            </a:lvl2pPr>
            <a:lvl3pPr marL="1143000" indent="-228600" defTabSz="1000125" eaLnBrk="0" hangingPunct="0">
              <a:spcBef>
                <a:spcPct val="30000"/>
              </a:spcBef>
              <a:defRPr sz="1200">
                <a:solidFill>
                  <a:schemeClr val="tx1"/>
                </a:solidFill>
                <a:latin typeface="Arial" charset="0"/>
              </a:defRPr>
            </a:lvl3pPr>
            <a:lvl4pPr marL="1600200" indent="-228600" defTabSz="1000125" eaLnBrk="0" hangingPunct="0">
              <a:spcBef>
                <a:spcPct val="30000"/>
              </a:spcBef>
              <a:defRPr sz="1200">
                <a:solidFill>
                  <a:schemeClr val="tx1"/>
                </a:solidFill>
                <a:latin typeface="Arial" charset="0"/>
              </a:defRPr>
            </a:lvl4pPr>
            <a:lvl5pPr marL="2057400" indent="-228600" defTabSz="1000125" eaLnBrk="0" hangingPunct="0">
              <a:spcBef>
                <a:spcPct val="30000"/>
              </a:spcBef>
              <a:defRPr sz="1200">
                <a:solidFill>
                  <a:schemeClr val="tx1"/>
                </a:solidFill>
                <a:latin typeface="Arial" charset="0"/>
              </a:defRPr>
            </a:lvl5pPr>
            <a:lvl6pPr marL="2514600" indent="-228600" defTabSz="1000125" eaLnBrk="0" fontAlgn="base" hangingPunct="0">
              <a:spcBef>
                <a:spcPct val="30000"/>
              </a:spcBef>
              <a:spcAft>
                <a:spcPct val="0"/>
              </a:spcAft>
              <a:defRPr sz="1200">
                <a:solidFill>
                  <a:schemeClr val="tx1"/>
                </a:solidFill>
                <a:latin typeface="Arial" charset="0"/>
              </a:defRPr>
            </a:lvl6pPr>
            <a:lvl7pPr marL="2971800" indent="-228600" defTabSz="1000125" eaLnBrk="0" fontAlgn="base" hangingPunct="0">
              <a:spcBef>
                <a:spcPct val="30000"/>
              </a:spcBef>
              <a:spcAft>
                <a:spcPct val="0"/>
              </a:spcAft>
              <a:defRPr sz="1200">
                <a:solidFill>
                  <a:schemeClr val="tx1"/>
                </a:solidFill>
                <a:latin typeface="Arial" charset="0"/>
              </a:defRPr>
            </a:lvl7pPr>
            <a:lvl8pPr marL="3429000" indent="-228600" defTabSz="1000125" eaLnBrk="0" fontAlgn="base" hangingPunct="0">
              <a:spcBef>
                <a:spcPct val="30000"/>
              </a:spcBef>
              <a:spcAft>
                <a:spcPct val="0"/>
              </a:spcAft>
              <a:defRPr sz="1200">
                <a:solidFill>
                  <a:schemeClr val="tx1"/>
                </a:solidFill>
                <a:latin typeface="Arial" charset="0"/>
              </a:defRPr>
            </a:lvl8pPr>
            <a:lvl9pPr marL="3886200" indent="-228600" defTabSz="1000125" eaLnBrk="0" fontAlgn="base" hangingPunct="0">
              <a:spcBef>
                <a:spcPct val="30000"/>
              </a:spcBef>
              <a:spcAft>
                <a:spcPct val="0"/>
              </a:spcAft>
              <a:defRPr sz="1200">
                <a:solidFill>
                  <a:schemeClr val="tx1"/>
                </a:solidFill>
                <a:latin typeface="Arial" charset="0"/>
              </a:defRPr>
            </a:lvl9pPr>
          </a:lstStyle>
          <a:p>
            <a:pPr eaLnBrk="1" hangingPunct="1">
              <a:spcBef>
                <a:spcPct val="0"/>
              </a:spcBef>
            </a:pPr>
            <a:fld id="{BDC27640-52A6-4CBA-BCAC-D615403F1837}" type="slidenum">
              <a:rPr lang="en-US" altLang="da-DK" sz="1300" smtClean="0"/>
              <a:pPr eaLnBrk="1" hangingPunct="1">
                <a:spcBef>
                  <a:spcPct val="0"/>
                </a:spcBef>
              </a:pPr>
              <a:t>26</a:t>
            </a:fld>
            <a:endParaRPr lang="en-US" altLang="da-DK" sz="1300" smtClean="0"/>
          </a:p>
        </p:txBody>
      </p:sp>
      <p:sp>
        <p:nvSpPr>
          <p:cNvPr id="188421" name="Rectangle 2"/>
          <p:cNvSpPr>
            <a:spLocks noGrp="1" noRot="1" noChangeAspect="1" noChangeArrowheads="1" noTextEdit="1"/>
          </p:cNvSpPr>
          <p:nvPr>
            <p:ph type="sldImg"/>
          </p:nvPr>
        </p:nvSpPr>
        <p:spPr>
          <a:ln/>
        </p:spPr>
      </p:sp>
      <p:sp>
        <p:nvSpPr>
          <p:cNvPr id="18842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da-DK" smtClean="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00125" eaLnBrk="0" hangingPunct="0">
              <a:spcBef>
                <a:spcPct val="30000"/>
              </a:spcBef>
              <a:defRPr sz="1200">
                <a:solidFill>
                  <a:schemeClr val="tx1"/>
                </a:solidFill>
                <a:latin typeface="Arial" charset="0"/>
              </a:defRPr>
            </a:lvl1pPr>
            <a:lvl2pPr marL="742950" indent="-285750" defTabSz="1000125" eaLnBrk="0" hangingPunct="0">
              <a:spcBef>
                <a:spcPct val="30000"/>
              </a:spcBef>
              <a:defRPr sz="1200">
                <a:solidFill>
                  <a:schemeClr val="tx1"/>
                </a:solidFill>
                <a:latin typeface="Arial" charset="0"/>
              </a:defRPr>
            </a:lvl2pPr>
            <a:lvl3pPr marL="1143000" indent="-228600" defTabSz="1000125" eaLnBrk="0" hangingPunct="0">
              <a:spcBef>
                <a:spcPct val="30000"/>
              </a:spcBef>
              <a:defRPr sz="1200">
                <a:solidFill>
                  <a:schemeClr val="tx1"/>
                </a:solidFill>
                <a:latin typeface="Arial" charset="0"/>
              </a:defRPr>
            </a:lvl3pPr>
            <a:lvl4pPr marL="1600200" indent="-228600" defTabSz="1000125" eaLnBrk="0" hangingPunct="0">
              <a:spcBef>
                <a:spcPct val="30000"/>
              </a:spcBef>
              <a:defRPr sz="1200">
                <a:solidFill>
                  <a:schemeClr val="tx1"/>
                </a:solidFill>
                <a:latin typeface="Arial" charset="0"/>
              </a:defRPr>
            </a:lvl4pPr>
            <a:lvl5pPr marL="2057400" indent="-228600" defTabSz="1000125" eaLnBrk="0" hangingPunct="0">
              <a:spcBef>
                <a:spcPct val="30000"/>
              </a:spcBef>
              <a:defRPr sz="1200">
                <a:solidFill>
                  <a:schemeClr val="tx1"/>
                </a:solidFill>
                <a:latin typeface="Arial" charset="0"/>
              </a:defRPr>
            </a:lvl5pPr>
            <a:lvl6pPr marL="2514600" indent="-228600" defTabSz="1000125" eaLnBrk="0" fontAlgn="base" hangingPunct="0">
              <a:spcBef>
                <a:spcPct val="30000"/>
              </a:spcBef>
              <a:spcAft>
                <a:spcPct val="0"/>
              </a:spcAft>
              <a:defRPr sz="1200">
                <a:solidFill>
                  <a:schemeClr val="tx1"/>
                </a:solidFill>
                <a:latin typeface="Arial" charset="0"/>
              </a:defRPr>
            </a:lvl6pPr>
            <a:lvl7pPr marL="2971800" indent="-228600" defTabSz="1000125" eaLnBrk="0" fontAlgn="base" hangingPunct="0">
              <a:spcBef>
                <a:spcPct val="30000"/>
              </a:spcBef>
              <a:spcAft>
                <a:spcPct val="0"/>
              </a:spcAft>
              <a:defRPr sz="1200">
                <a:solidFill>
                  <a:schemeClr val="tx1"/>
                </a:solidFill>
                <a:latin typeface="Arial" charset="0"/>
              </a:defRPr>
            </a:lvl7pPr>
            <a:lvl8pPr marL="3429000" indent="-228600" defTabSz="1000125" eaLnBrk="0" fontAlgn="base" hangingPunct="0">
              <a:spcBef>
                <a:spcPct val="30000"/>
              </a:spcBef>
              <a:spcAft>
                <a:spcPct val="0"/>
              </a:spcAft>
              <a:defRPr sz="1200">
                <a:solidFill>
                  <a:schemeClr val="tx1"/>
                </a:solidFill>
                <a:latin typeface="Arial" charset="0"/>
              </a:defRPr>
            </a:lvl8pPr>
            <a:lvl9pPr marL="3886200" indent="-228600" defTabSz="1000125" eaLnBrk="0" fontAlgn="base" hangingPunct="0">
              <a:spcBef>
                <a:spcPct val="30000"/>
              </a:spcBef>
              <a:spcAft>
                <a:spcPct val="0"/>
              </a:spcAft>
              <a:defRPr sz="1200">
                <a:solidFill>
                  <a:schemeClr val="tx1"/>
                </a:solidFill>
                <a:latin typeface="Arial" charset="0"/>
              </a:defRPr>
            </a:lvl9pPr>
          </a:lstStyle>
          <a:p>
            <a:pPr eaLnBrk="1" hangingPunct="1">
              <a:spcBef>
                <a:spcPct val="0"/>
              </a:spcBef>
            </a:pPr>
            <a:r>
              <a:rPr lang="en-US" altLang="da-DK" sz="1300" smtClean="0"/>
              <a:t>Genetisk teori for naturlig selektion </a:t>
            </a:r>
          </a:p>
        </p:txBody>
      </p:sp>
      <p:sp>
        <p:nvSpPr>
          <p:cNvPr id="189443"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00125" eaLnBrk="0" hangingPunct="0">
              <a:spcBef>
                <a:spcPct val="30000"/>
              </a:spcBef>
              <a:defRPr sz="1200">
                <a:solidFill>
                  <a:schemeClr val="tx1"/>
                </a:solidFill>
                <a:latin typeface="Arial" charset="0"/>
              </a:defRPr>
            </a:lvl1pPr>
            <a:lvl2pPr marL="742950" indent="-285750" defTabSz="1000125" eaLnBrk="0" hangingPunct="0">
              <a:spcBef>
                <a:spcPct val="30000"/>
              </a:spcBef>
              <a:defRPr sz="1200">
                <a:solidFill>
                  <a:schemeClr val="tx1"/>
                </a:solidFill>
                <a:latin typeface="Arial" charset="0"/>
              </a:defRPr>
            </a:lvl2pPr>
            <a:lvl3pPr marL="1143000" indent="-228600" defTabSz="1000125" eaLnBrk="0" hangingPunct="0">
              <a:spcBef>
                <a:spcPct val="30000"/>
              </a:spcBef>
              <a:defRPr sz="1200">
                <a:solidFill>
                  <a:schemeClr val="tx1"/>
                </a:solidFill>
                <a:latin typeface="Arial" charset="0"/>
              </a:defRPr>
            </a:lvl3pPr>
            <a:lvl4pPr marL="1600200" indent="-228600" defTabSz="1000125" eaLnBrk="0" hangingPunct="0">
              <a:spcBef>
                <a:spcPct val="30000"/>
              </a:spcBef>
              <a:defRPr sz="1200">
                <a:solidFill>
                  <a:schemeClr val="tx1"/>
                </a:solidFill>
                <a:latin typeface="Arial" charset="0"/>
              </a:defRPr>
            </a:lvl4pPr>
            <a:lvl5pPr marL="2057400" indent="-228600" defTabSz="1000125" eaLnBrk="0" hangingPunct="0">
              <a:spcBef>
                <a:spcPct val="30000"/>
              </a:spcBef>
              <a:defRPr sz="1200">
                <a:solidFill>
                  <a:schemeClr val="tx1"/>
                </a:solidFill>
                <a:latin typeface="Arial" charset="0"/>
              </a:defRPr>
            </a:lvl5pPr>
            <a:lvl6pPr marL="2514600" indent="-228600" defTabSz="1000125" eaLnBrk="0" fontAlgn="base" hangingPunct="0">
              <a:spcBef>
                <a:spcPct val="30000"/>
              </a:spcBef>
              <a:spcAft>
                <a:spcPct val="0"/>
              </a:spcAft>
              <a:defRPr sz="1200">
                <a:solidFill>
                  <a:schemeClr val="tx1"/>
                </a:solidFill>
                <a:latin typeface="Arial" charset="0"/>
              </a:defRPr>
            </a:lvl6pPr>
            <a:lvl7pPr marL="2971800" indent="-228600" defTabSz="1000125" eaLnBrk="0" fontAlgn="base" hangingPunct="0">
              <a:spcBef>
                <a:spcPct val="30000"/>
              </a:spcBef>
              <a:spcAft>
                <a:spcPct val="0"/>
              </a:spcAft>
              <a:defRPr sz="1200">
                <a:solidFill>
                  <a:schemeClr val="tx1"/>
                </a:solidFill>
                <a:latin typeface="Arial" charset="0"/>
              </a:defRPr>
            </a:lvl7pPr>
            <a:lvl8pPr marL="3429000" indent="-228600" defTabSz="1000125" eaLnBrk="0" fontAlgn="base" hangingPunct="0">
              <a:spcBef>
                <a:spcPct val="30000"/>
              </a:spcBef>
              <a:spcAft>
                <a:spcPct val="0"/>
              </a:spcAft>
              <a:defRPr sz="1200">
                <a:solidFill>
                  <a:schemeClr val="tx1"/>
                </a:solidFill>
                <a:latin typeface="Arial" charset="0"/>
              </a:defRPr>
            </a:lvl8pPr>
            <a:lvl9pPr marL="3886200" indent="-228600" defTabSz="1000125" eaLnBrk="0" fontAlgn="base" hangingPunct="0">
              <a:spcBef>
                <a:spcPct val="30000"/>
              </a:spcBef>
              <a:spcAft>
                <a:spcPct val="0"/>
              </a:spcAft>
              <a:defRPr sz="1200">
                <a:solidFill>
                  <a:schemeClr val="tx1"/>
                </a:solidFill>
                <a:latin typeface="Arial" charset="0"/>
              </a:defRPr>
            </a:lvl9pPr>
          </a:lstStyle>
          <a:p>
            <a:pPr eaLnBrk="1" hangingPunct="1">
              <a:spcBef>
                <a:spcPct val="0"/>
              </a:spcBef>
            </a:pPr>
            <a:endParaRPr lang="en-US" altLang="da-DK" sz="1300" smtClean="0"/>
          </a:p>
        </p:txBody>
      </p:sp>
      <p:sp>
        <p:nvSpPr>
          <p:cNvPr id="18944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00125" eaLnBrk="0" hangingPunct="0">
              <a:spcBef>
                <a:spcPct val="30000"/>
              </a:spcBef>
              <a:defRPr sz="1200">
                <a:solidFill>
                  <a:schemeClr val="tx1"/>
                </a:solidFill>
                <a:latin typeface="Arial" charset="0"/>
              </a:defRPr>
            </a:lvl1pPr>
            <a:lvl2pPr marL="742950" indent="-285750" defTabSz="1000125" eaLnBrk="0" hangingPunct="0">
              <a:spcBef>
                <a:spcPct val="30000"/>
              </a:spcBef>
              <a:defRPr sz="1200">
                <a:solidFill>
                  <a:schemeClr val="tx1"/>
                </a:solidFill>
                <a:latin typeface="Arial" charset="0"/>
              </a:defRPr>
            </a:lvl2pPr>
            <a:lvl3pPr marL="1143000" indent="-228600" defTabSz="1000125" eaLnBrk="0" hangingPunct="0">
              <a:spcBef>
                <a:spcPct val="30000"/>
              </a:spcBef>
              <a:defRPr sz="1200">
                <a:solidFill>
                  <a:schemeClr val="tx1"/>
                </a:solidFill>
                <a:latin typeface="Arial" charset="0"/>
              </a:defRPr>
            </a:lvl3pPr>
            <a:lvl4pPr marL="1600200" indent="-228600" defTabSz="1000125" eaLnBrk="0" hangingPunct="0">
              <a:spcBef>
                <a:spcPct val="30000"/>
              </a:spcBef>
              <a:defRPr sz="1200">
                <a:solidFill>
                  <a:schemeClr val="tx1"/>
                </a:solidFill>
                <a:latin typeface="Arial" charset="0"/>
              </a:defRPr>
            </a:lvl4pPr>
            <a:lvl5pPr marL="2057400" indent="-228600" defTabSz="1000125" eaLnBrk="0" hangingPunct="0">
              <a:spcBef>
                <a:spcPct val="30000"/>
              </a:spcBef>
              <a:defRPr sz="1200">
                <a:solidFill>
                  <a:schemeClr val="tx1"/>
                </a:solidFill>
                <a:latin typeface="Arial" charset="0"/>
              </a:defRPr>
            </a:lvl5pPr>
            <a:lvl6pPr marL="2514600" indent="-228600" defTabSz="1000125" eaLnBrk="0" fontAlgn="base" hangingPunct="0">
              <a:spcBef>
                <a:spcPct val="30000"/>
              </a:spcBef>
              <a:spcAft>
                <a:spcPct val="0"/>
              </a:spcAft>
              <a:defRPr sz="1200">
                <a:solidFill>
                  <a:schemeClr val="tx1"/>
                </a:solidFill>
                <a:latin typeface="Arial" charset="0"/>
              </a:defRPr>
            </a:lvl6pPr>
            <a:lvl7pPr marL="2971800" indent="-228600" defTabSz="1000125" eaLnBrk="0" fontAlgn="base" hangingPunct="0">
              <a:spcBef>
                <a:spcPct val="30000"/>
              </a:spcBef>
              <a:spcAft>
                <a:spcPct val="0"/>
              </a:spcAft>
              <a:defRPr sz="1200">
                <a:solidFill>
                  <a:schemeClr val="tx1"/>
                </a:solidFill>
                <a:latin typeface="Arial" charset="0"/>
              </a:defRPr>
            </a:lvl7pPr>
            <a:lvl8pPr marL="3429000" indent="-228600" defTabSz="1000125" eaLnBrk="0" fontAlgn="base" hangingPunct="0">
              <a:spcBef>
                <a:spcPct val="30000"/>
              </a:spcBef>
              <a:spcAft>
                <a:spcPct val="0"/>
              </a:spcAft>
              <a:defRPr sz="1200">
                <a:solidFill>
                  <a:schemeClr val="tx1"/>
                </a:solidFill>
                <a:latin typeface="Arial" charset="0"/>
              </a:defRPr>
            </a:lvl8pPr>
            <a:lvl9pPr marL="3886200" indent="-228600" defTabSz="1000125" eaLnBrk="0" fontAlgn="base" hangingPunct="0">
              <a:spcBef>
                <a:spcPct val="30000"/>
              </a:spcBef>
              <a:spcAft>
                <a:spcPct val="0"/>
              </a:spcAft>
              <a:defRPr sz="1200">
                <a:solidFill>
                  <a:schemeClr val="tx1"/>
                </a:solidFill>
                <a:latin typeface="Arial" charset="0"/>
              </a:defRPr>
            </a:lvl9pPr>
          </a:lstStyle>
          <a:p>
            <a:pPr eaLnBrk="1" hangingPunct="1">
              <a:spcBef>
                <a:spcPct val="0"/>
              </a:spcBef>
            </a:pPr>
            <a:fld id="{EB6DC167-4C70-4812-9B56-AC81FAE96BF1}" type="slidenum">
              <a:rPr lang="en-US" altLang="da-DK" sz="1300" smtClean="0"/>
              <a:pPr eaLnBrk="1" hangingPunct="1">
                <a:spcBef>
                  <a:spcPct val="0"/>
                </a:spcBef>
              </a:pPr>
              <a:t>27</a:t>
            </a:fld>
            <a:endParaRPr lang="en-US" altLang="da-DK" sz="1300" smtClean="0"/>
          </a:p>
        </p:txBody>
      </p:sp>
      <p:sp>
        <p:nvSpPr>
          <p:cNvPr id="189445" name="Rectangle 2"/>
          <p:cNvSpPr>
            <a:spLocks noGrp="1" noRot="1" noChangeAspect="1" noChangeArrowheads="1" noTextEdit="1"/>
          </p:cNvSpPr>
          <p:nvPr>
            <p:ph type="sldImg"/>
          </p:nvPr>
        </p:nvSpPr>
        <p:spPr>
          <a:ln/>
        </p:spPr>
      </p:sp>
      <p:sp>
        <p:nvSpPr>
          <p:cNvPr id="18944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da-DK" smtClean="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00125" eaLnBrk="0" hangingPunct="0">
              <a:spcBef>
                <a:spcPct val="30000"/>
              </a:spcBef>
              <a:defRPr sz="1200">
                <a:solidFill>
                  <a:schemeClr val="tx1"/>
                </a:solidFill>
                <a:latin typeface="Arial" charset="0"/>
              </a:defRPr>
            </a:lvl1pPr>
            <a:lvl2pPr marL="742950" indent="-285750" defTabSz="1000125" eaLnBrk="0" hangingPunct="0">
              <a:spcBef>
                <a:spcPct val="30000"/>
              </a:spcBef>
              <a:defRPr sz="1200">
                <a:solidFill>
                  <a:schemeClr val="tx1"/>
                </a:solidFill>
                <a:latin typeface="Arial" charset="0"/>
              </a:defRPr>
            </a:lvl2pPr>
            <a:lvl3pPr marL="1143000" indent="-228600" defTabSz="1000125" eaLnBrk="0" hangingPunct="0">
              <a:spcBef>
                <a:spcPct val="30000"/>
              </a:spcBef>
              <a:defRPr sz="1200">
                <a:solidFill>
                  <a:schemeClr val="tx1"/>
                </a:solidFill>
                <a:latin typeface="Arial" charset="0"/>
              </a:defRPr>
            </a:lvl3pPr>
            <a:lvl4pPr marL="1600200" indent="-228600" defTabSz="1000125" eaLnBrk="0" hangingPunct="0">
              <a:spcBef>
                <a:spcPct val="30000"/>
              </a:spcBef>
              <a:defRPr sz="1200">
                <a:solidFill>
                  <a:schemeClr val="tx1"/>
                </a:solidFill>
                <a:latin typeface="Arial" charset="0"/>
              </a:defRPr>
            </a:lvl4pPr>
            <a:lvl5pPr marL="2057400" indent="-228600" defTabSz="1000125" eaLnBrk="0" hangingPunct="0">
              <a:spcBef>
                <a:spcPct val="30000"/>
              </a:spcBef>
              <a:defRPr sz="1200">
                <a:solidFill>
                  <a:schemeClr val="tx1"/>
                </a:solidFill>
                <a:latin typeface="Arial" charset="0"/>
              </a:defRPr>
            </a:lvl5pPr>
            <a:lvl6pPr marL="2514600" indent="-228600" defTabSz="1000125" eaLnBrk="0" fontAlgn="base" hangingPunct="0">
              <a:spcBef>
                <a:spcPct val="30000"/>
              </a:spcBef>
              <a:spcAft>
                <a:spcPct val="0"/>
              </a:spcAft>
              <a:defRPr sz="1200">
                <a:solidFill>
                  <a:schemeClr val="tx1"/>
                </a:solidFill>
                <a:latin typeface="Arial" charset="0"/>
              </a:defRPr>
            </a:lvl6pPr>
            <a:lvl7pPr marL="2971800" indent="-228600" defTabSz="1000125" eaLnBrk="0" fontAlgn="base" hangingPunct="0">
              <a:spcBef>
                <a:spcPct val="30000"/>
              </a:spcBef>
              <a:spcAft>
                <a:spcPct val="0"/>
              </a:spcAft>
              <a:defRPr sz="1200">
                <a:solidFill>
                  <a:schemeClr val="tx1"/>
                </a:solidFill>
                <a:latin typeface="Arial" charset="0"/>
              </a:defRPr>
            </a:lvl7pPr>
            <a:lvl8pPr marL="3429000" indent="-228600" defTabSz="1000125" eaLnBrk="0" fontAlgn="base" hangingPunct="0">
              <a:spcBef>
                <a:spcPct val="30000"/>
              </a:spcBef>
              <a:spcAft>
                <a:spcPct val="0"/>
              </a:spcAft>
              <a:defRPr sz="1200">
                <a:solidFill>
                  <a:schemeClr val="tx1"/>
                </a:solidFill>
                <a:latin typeface="Arial" charset="0"/>
              </a:defRPr>
            </a:lvl8pPr>
            <a:lvl9pPr marL="3886200" indent="-228600" defTabSz="1000125" eaLnBrk="0" fontAlgn="base" hangingPunct="0">
              <a:spcBef>
                <a:spcPct val="30000"/>
              </a:spcBef>
              <a:spcAft>
                <a:spcPct val="0"/>
              </a:spcAft>
              <a:defRPr sz="1200">
                <a:solidFill>
                  <a:schemeClr val="tx1"/>
                </a:solidFill>
                <a:latin typeface="Arial" charset="0"/>
              </a:defRPr>
            </a:lvl9pPr>
          </a:lstStyle>
          <a:p>
            <a:pPr eaLnBrk="1" hangingPunct="1">
              <a:spcBef>
                <a:spcPct val="0"/>
              </a:spcBef>
            </a:pPr>
            <a:r>
              <a:rPr lang="en-US" altLang="da-DK" sz="1300" smtClean="0"/>
              <a:t>Genetisk teori for naturlig selektion </a:t>
            </a:r>
          </a:p>
        </p:txBody>
      </p:sp>
      <p:sp>
        <p:nvSpPr>
          <p:cNvPr id="190467"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00125" eaLnBrk="0" hangingPunct="0">
              <a:spcBef>
                <a:spcPct val="30000"/>
              </a:spcBef>
              <a:defRPr sz="1200">
                <a:solidFill>
                  <a:schemeClr val="tx1"/>
                </a:solidFill>
                <a:latin typeface="Arial" charset="0"/>
              </a:defRPr>
            </a:lvl1pPr>
            <a:lvl2pPr marL="742950" indent="-285750" defTabSz="1000125" eaLnBrk="0" hangingPunct="0">
              <a:spcBef>
                <a:spcPct val="30000"/>
              </a:spcBef>
              <a:defRPr sz="1200">
                <a:solidFill>
                  <a:schemeClr val="tx1"/>
                </a:solidFill>
                <a:latin typeface="Arial" charset="0"/>
              </a:defRPr>
            </a:lvl2pPr>
            <a:lvl3pPr marL="1143000" indent="-228600" defTabSz="1000125" eaLnBrk="0" hangingPunct="0">
              <a:spcBef>
                <a:spcPct val="30000"/>
              </a:spcBef>
              <a:defRPr sz="1200">
                <a:solidFill>
                  <a:schemeClr val="tx1"/>
                </a:solidFill>
                <a:latin typeface="Arial" charset="0"/>
              </a:defRPr>
            </a:lvl3pPr>
            <a:lvl4pPr marL="1600200" indent="-228600" defTabSz="1000125" eaLnBrk="0" hangingPunct="0">
              <a:spcBef>
                <a:spcPct val="30000"/>
              </a:spcBef>
              <a:defRPr sz="1200">
                <a:solidFill>
                  <a:schemeClr val="tx1"/>
                </a:solidFill>
                <a:latin typeface="Arial" charset="0"/>
              </a:defRPr>
            </a:lvl4pPr>
            <a:lvl5pPr marL="2057400" indent="-228600" defTabSz="1000125" eaLnBrk="0" hangingPunct="0">
              <a:spcBef>
                <a:spcPct val="30000"/>
              </a:spcBef>
              <a:defRPr sz="1200">
                <a:solidFill>
                  <a:schemeClr val="tx1"/>
                </a:solidFill>
                <a:latin typeface="Arial" charset="0"/>
              </a:defRPr>
            </a:lvl5pPr>
            <a:lvl6pPr marL="2514600" indent="-228600" defTabSz="1000125" eaLnBrk="0" fontAlgn="base" hangingPunct="0">
              <a:spcBef>
                <a:spcPct val="30000"/>
              </a:spcBef>
              <a:spcAft>
                <a:spcPct val="0"/>
              </a:spcAft>
              <a:defRPr sz="1200">
                <a:solidFill>
                  <a:schemeClr val="tx1"/>
                </a:solidFill>
                <a:latin typeface="Arial" charset="0"/>
              </a:defRPr>
            </a:lvl6pPr>
            <a:lvl7pPr marL="2971800" indent="-228600" defTabSz="1000125" eaLnBrk="0" fontAlgn="base" hangingPunct="0">
              <a:spcBef>
                <a:spcPct val="30000"/>
              </a:spcBef>
              <a:spcAft>
                <a:spcPct val="0"/>
              </a:spcAft>
              <a:defRPr sz="1200">
                <a:solidFill>
                  <a:schemeClr val="tx1"/>
                </a:solidFill>
                <a:latin typeface="Arial" charset="0"/>
              </a:defRPr>
            </a:lvl7pPr>
            <a:lvl8pPr marL="3429000" indent="-228600" defTabSz="1000125" eaLnBrk="0" fontAlgn="base" hangingPunct="0">
              <a:spcBef>
                <a:spcPct val="30000"/>
              </a:spcBef>
              <a:spcAft>
                <a:spcPct val="0"/>
              </a:spcAft>
              <a:defRPr sz="1200">
                <a:solidFill>
                  <a:schemeClr val="tx1"/>
                </a:solidFill>
                <a:latin typeface="Arial" charset="0"/>
              </a:defRPr>
            </a:lvl8pPr>
            <a:lvl9pPr marL="3886200" indent="-228600" defTabSz="1000125" eaLnBrk="0" fontAlgn="base" hangingPunct="0">
              <a:spcBef>
                <a:spcPct val="30000"/>
              </a:spcBef>
              <a:spcAft>
                <a:spcPct val="0"/>
              </a:spcAft>
              <a:defRPr sz="1200">
                <a:solidFill>
                  <a:schemeClr val="tx1"/>
                </a:solidFill>
                <a:latin typeface="Arial" charset="0"/>
              </a:defRPr>
            </a:lvl9pPr>
          </a:lstStyle>
          <a:p>
            <a:pPr eaLnBrk="1" hangingPunct="1">
              <a:spcBef>
                <a:spcPct val="0"/>
              </a:spcBef>
            </a:pPr>
            <a:endParaRPr lang="en-US" altLang="da-DK" sz="1300" smtClean="0"/>
          </a:p>
        </p:txBody>
      </p:sp>
      <p:sp>
        <p:nvSpPr>
          <p:cNvPr id="19046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00125" eaLnBrk="0" hangingPunct="0">
              <a:spcBef>
                <a:spcPct val="30000"/>
              </a:spcBef>
              <a:defRPr sz="1200">
                <a:solidFill>
                  <a:schemeClr val="tx1"/>
                </a:solidFill>
                <a:latin typeface="Arial" charset="0"/>
              </a:defRPr>
            </a:lvl1pPr>
            <a:lvl2pPr marL="742950" indent="-285750" defTabSz="1000125" eaLnBrk="0" hangingPunct="0">
              <a:spcBef>
                <a:spcPct val="30000"/>
              </a:spcBef>
              <a:defRPr sz="1200">
                <a:solidFill>
                  <a:schemeClr val="tx1"/>
                </a:solidFill>
                <a:latin typeface="Arial" charset="0"/>
              </a:defRPr>
            </a:lvl2pPr>
            <a:lvl3pPr marL="1143000" indent="-228600" defTabSz="1000125" eaLnBrk="0" hangingPunct="0">
              <a:spcBef>
                <a:spcPct val="30000"/>
              </a:spcBef>
              <a:defRPr sz="1200">
                <a:solidFill>
                  <a:schemeClr val="tx1"/>
                </a:solidFill>
                <a:latin typeface="Arial" charset="0"/>
              </a:defRPr>
            </a:lvl3pPr>
            <a:lvl4pPr marL="1600200" indent="-228600" defTabSz="1000125" eaLnBrk="0" hangingPunct="0">
              <a:spcBef>
                <a:spcPct val="30000"/>
              </a:spcBef>
              <a:defRPr sz="1200">
                <a:solidFill>
                  <a:schemeClr val="tx1"/>
                </a:solidFill>
                <a:latin typeface="Arial" charset="0"/>
              </a:defRPr>
            </a:lvl4pPr>
            <a:lvl5pPr marL="2057400" indent="-228600" defTabSz="1000125" eaLnBrk="0" hangingPunct="0">
              <a:spcBef>
                <a:spcPct val="30000"/>
              </a:spcBef>
              <a:defRPr sz="1200">
                <a:solidFill>
                  <a:schemeClr val="tx1"/>
                </a:solidFill>
                <a:latin typeface="Arial" charset="0"/>
              </a:defRPr>
            </a:lvl5pPr>
            <a:lvl6pPr marL="2514600" indent="-228600" defTabSz="1000125" eaLnBrk="0" fontAlgn="base" hangingPunct="0">
              <a:spcBef>
                <a:spcPct val="30000"/>
              </a:spcBef>
              <a:spcAft>
                <a:spcPct val="0"/>
              </a:spcAft>
              <a:defRPr sz="1200">
                <a:solidFill>
                  <a:schemeClr val="tx1"/>
                </a:solidFill>
                <a:latin typeface="Arial" charset="0"/>
              </a:defRPr>
            </a:lvl6pPr>
            <a:lvl7pPr marL="2971800" indent="-228600" defTabSz="1000125" eaLnBrk="0" fontAlgn="base" hangingPunct="0">
              <a:spcBef>
                <a:spcPct val="30000"/>
              </a:spcBef>
              <a:spcAft>
                <a:spcPct val="0"/>
              </a:spcAft>
              <a:defRPr sz="1200">
                <a:solidFill>
                  <a:schemeClr val="tx1"/>
                </a:solidFill>
                <a:latin typeface="Arial" charset="0"/>
              </a:defRPr>
            </a:lvl7pPr>
            <a:lvl8pPr marL="3429000" indent="-228600" defTabSz="1000125" eaLnBrk="0" fontAlgn="base" hangingPunct="0">
              <a:spcBef>
                <a:spcPct val="30000"/>
              </a:spcBef>
              <a:spcAft>
                <a:spcPct val="0"/>
              </a:spcAft>
              <a:defRPr sz="1200">
                <a:solidFill>
                  <a:schemeClr val="tx1"/>
                </a:solidFill>
                <a:latin typeface="Arial" charset="0"/>
              </a:defRPr>
            </a:lvl8pPr>
            <a:lvl9pPr marL="3886200" indent="-228600" defTabSz="1000125" eaLnBrk="0" fontAlgn="base" hangingPunct="0">
              <a:spcBef>
                <a:spcPct val="30000"/>
              </a:spcBef>
              <a:spcAft>
                <a:spcPct val="0"/>
              </a:spcAft>
              <a:defRPr sz="1200">
                <a:solidFill>
                  <a:schemeClr val="tx1"/>
                </a:solidFill>
                <a:latin typeface="Arial" charset="0"/>
              </a:defRPr>
            </a:lvl9pPr>
          </a:lstStyle>
          <a:p>
            <a:pPr eaLnBrk="1" hangingPunct="1">
              <a:spcBef>
                <a:spcPct val="0"/>
              </a:spcBef>
            </a:pPr>
            <a:fld id="{4DEAE55A-ED9B-4173-B356-EFD74214C9F9}" type="slidenum">
              <a:rPr lang="en-US" altLang="da-DK" sz="1300" smtClean="0"/>
              <a:pPr eaLnBrk="1" hangingPunct="1">
                <a:spcBef>
                  <a:spcPct val="0"/>
                </a:spcBef>
              </a:pPr>
              <a:t>28</a:t>
            </a:fld>
            <a:endParaRPr lang="en-US" altLang="da-DK" sz="1300" smtClean="0"/>
          </a:p>
        </p:txBody>
      </p:sp>
      <p:sp>
        <p:nvSpPr>
          <p:cNvPr id="190469" name="Rectangle 2"/>
          <p:cNvSpPr>
            <a:spLocks noGrp="1" noRot="1" noChangeAspect="1" noChangeArrowheads="1" noTextEdit="1"/>
          </p:cNvSpPr>
          <p:nvPr>
            <p:ph type="sldImg"/>
          </p:nvPr>
        </p:nvSpPr>
        <p:spPr>
          <a:ln/>
        </p:spPr>
      </p:sp>
      <p:sp>
        <p:nvSpPr>
          <p:cNvPr id="19047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da-DK" smtClean="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00125" eaLnBrk="0" hangingPunct="0">
              <a:spcBef>
                <a:spcPct val="30000"/>
              </a:spcBef>
              <a:defRPr sz="1200">
                <a:solidFill>
                  <a:schemeClr val="tx1"/>
                </a:solidFill>
                <a:latin typeface="Arial" charset="0"/>
              </a:defRPr>
            </a:lvl1pPr>
            <a:lvl2pPr marL="742950" indent="-285750" defTabSz="1000125" eaLnBrk="0" hangingPunct="0">
              <a:spcBef>
                <a:spcPct val="30000"/>
              </a:spcBef>
              <a:defRPr sz="1200">
                <a:solidFill>
                  <a:schemeClr val="tx1"/>
                </a:solidFill>
                <a:latin typeface="Arial" charset="0"/>
              </a:defRPr>
            </a:lvl2pPr>
            <a:lvl3pPr marL="1143000" indent="-228600" defTabSz="1000125" eaLnBrk="0" hangingPunct="0">
              <a:spcBef>
                <a:spcPct val="30000"/>
              </a:spcBef>
              <a:defRPr sz="1200">
                <a:solidFill>
                  <a:schemeClr val="tx1"/>
                </a:solidFill>
                <a:latin typeface="Arial" charset="0"/>
              </a:defRPr>
            </a:lvl3pPr>
            <a:lvl4pPr marL="1600200" indent="-228600" defTabSz="1000125" eaLnBrk="0" hangingPunct="0">
              <a:spcBef>
                <a:spcPct val="30000"/>
              </a:spcBef>
              <a:defRPr sz="1200">
                <a:solidFill>
                  <a:schemeClr val="tx1"/>
                </a:solidFill>
                <a:latin typeface="Arial" charset="0"/>
              </a:defRPr>
            </a:lvl4pPr>
            <a:lvl5pPr marL="2057400" indent="-228600" defTabSz="1000125" eaLnBrk="0" hangingPunct="0">
              <a:spcBef>
                <a:spcPct val="30000"/>
              </a:spcBef>
              <a:defRPr sz="1200">
                <a:solidFill>
                  <a:schemeClr val="tx1"/>
                </a:solidFill>
                <a:latin typeface="Arial" charset="0"/>
              </a:defRPr>
            </a:lvl5pPr>
            <a:lvl6pPr marL="2514600" indent="-228600" defTabSz="1000125" eaLnBrk="0" fontAlgn="base" hangingPunct="0">
              <a:spcBef>
                <a:spcPct val="30000"/>
              </a:spcBef>
              <a:spcAft>
                <a:spcPct val="0"/>
              </a:spcAft>
              <a:defRPr sz="1200">
                <a:solidFill>
                  <a:schemeClr val="tx1"/>
                </a:solidFill>
                <a:latin typeface="Arial" charset="0"/>
              </a:defRPr>
            </a:lvl6pPr>
            <a:lvl7pPr marL="2971800" indent="-228600" defTabSz="1000125" eaLnBrk="0" fontAlgn="base" hangingPunct="0">
              <a:spcBef>
                <a:spcPct val="30000"/>
              </a:spcBef>
              <a:spcAft>
                <a:spcPct val="0"/>
              </a:spcAft>
              <a:defRPr sz="1200">
                <a:solidFill>
                  <a:schemeClr val="tx1"/>
                </a:solidFill>
                <a:latin typeface="Arial" charset="0"/>
              </a:defRPr>
            </a:lvl7pPr>
            <a:lvl8pPr marL="3429000" indent="-228600" defTabSz="1000125" eaLnBrk="0" fontAlgn="base" hangingPunct="0">
              <a:spcBef>
                <a:spcPct val="30000"/>
              </a:spcBef>
              <a:spcAft>
                <a:spcPct val="0"/>
              </a:spcAft>
              <a:defRPr sz="1200">
                <a:solidFill>
                  <a:schemeClr val="tx1"/>
                </a:solidFill>
                <a:latin typeface="Arial" charset="0"/>
              </a:defRPr>
            </a:lvl8pPr>
            <a:lvl9pPr marL="3886200" indent="-228600" defTabSz="1000125" eaLnBrk="0" fontAlgn="base" hangingPunct="0">
              <a:spcBef>
                <a:spcPct val="30000"/>
              </a:spcBef>
              <a:spcAft>
                <a:spcPct val="0"/>
              </a:spcAft>
              <a:defRPr sz="1200">
                <a:solidFill>
                  <a:schemeClr val="tx1"/>
                </a:solidFill>
                <a:latin typeface="Arial" charset="0"/>
              </a:defRPr>
            </a:lvl9pPr>
          </a:lstStyle>
          <a:p>
            <a:pPr eaLnBrk="1" hangingPunct="1">
              <a:spcBef>
                <a:spcPct val="0"/>
              </a:spcBef>
            </a:pPr>
            <a:r>
              <a:rPr lang="en-US" altLang="da-DK" sz="1300" smtClean="0"/>
              <a:t>Genetisk teori for naturlig selektion </a:t>
            </a:r>
          </a:p>
        </p:txBody>
      </p:sp>
      <p:sp>
        <p:nvSpPr>
          <p:cNvPr id="191491"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00125" eaLnBrk="0" hangingPunct="0">
              <a:spcBef>
                <a:spcPct val="30000"/>
              </a:spcBef>
              <a:defRPr sz="1200">
                <a:solidFill>
                  <a:schemeClr val="tx1"/>
                </a:solidFill>
                <a:latin typeface="Arial" charset="0"/>
              </a:defRPr>
            </a:lvl1pPr>
            <a:lvl2pPr marL="742950" indent="-285750" defTabSz="1000125" eaLnBrk="0" hangingPunct="0">
              <a:spcBef>
                <a:spcPct val="30000"/>
              </a:spcBef>
              <a:defRPr sz="1200">
                <a:solidFill>
                  <a:schemeClr val="tx1"/>
                </a:solidFill>
                <a:latin typeface="Arial" charset="0"/>
              </a:defRPr>
            </a:lvl2pPr>
            <a:lvl3pPr marL="1143000" indent="-228600" defTabSz="1000125" eaLnBrk="0" hangingPunct="0">
              <a:spcBef>
                <a:spcPct val="30000"/>
              </a:spcBef>
              <a:defRPr sz="1200">
                <a:solidFill>
                  <a:schemeClr val="tx1"/>
                </a:solidFill>
                <a:latin typeface="Arial" charset="0"/>
              </a:defRPr>
            </a:lvl3pPr>
            <a:lvl4pPr marL="1600200" indent="-228600" defTabSz="1000125" eaLnBrk="0" hangingPunct="0">
              <a:spcBef>
                <a:spcPct val="30000"/>
              </a:spcBef>
              <a:defRPr sz="1200">
                <a:solidFill>
                  <a:schemeClr val="tx1"/>
                </a:solidFill>
                <a:latin typeface="Arial" charset="0"/>
              </a:defRPr>
            </a:lvl4pPr>
            <a:lvl5pPr marL="2057400" indent="-228600" defTabSz="1000125" eaLnBrk="0" hangingPunct="0">
              <a:spcBef>
                <a:spcPct val="30000"/>
              </a:spcBef>
              <a:defRPr sz="1200">
                <a:solidFill>
                  <a:schemeClr val="tx1"/>
                </a:solidFill>
                <a:latin typeface="Arial" charset="0"/>
              </a:defRPr>
            </a:lvl5pPr>
            <a:lvl6pPr marL="2514600" indent="-228600" defTabSz="1000125" eaLnBrk="0" fontAlgn="base" hangingPunct="0">
              <a:spcBef>
                <a:spcPct val="30000"/>
              </a:spcBef>
              <a:spcAft>
                <a:spcPct val="0"/>
              </a:spcAft>
              <a:defRPr sz="1200">
                <a:solidFill>
                  <a:schemeClr val="tx1"/>
                </a:solidFill>
                <a:latin typeface="Arial" charset="0"/>
              </a:defRPr>
            </a:lvl6pPr>
            <a:lvl7pPr marL="2971800" indent="-228600" defTabSz="1000125" eaLnBrk="0" fontAlgn="base" hangingPunct="0">
              <a:spcBef>
                <a:spcPct val="30000"/>
              </a:spcBef>
              <a:spcAft>
                <a:spcPct val="0"/>
              </a:spcAft>
              <a:defRPr sz="1200">
                <a:solidFill>
                  <a:schemeClr val="tx1"/>
                </a:solidFill>
                <a:latin typeface="Arial" charset="0"/>
              </a:defRPr>
            </a:lvl7pPr>
            <a:lvl8pPr marL="3429000" indent="-228600" defTabSz="1000125" eaLnBrk="0" fontAlgn="base" hangingPunct="0">
              <a:spcBef>
                <a:spcPct val="30000"/>
              </a:spcBef>
              <a:spcAft>
                <a:spcPct val="0"/>
              </a:spcAft>
              <a:defRPr sz="1200">
                <a:solidFill>
                  <a:schemeClr val="tx1"/>
                </a:solidFill>
                <a:latin typeface="Arial" charset="0"/>
              </a:defRPr>
            </a:lvl8pPr>
            <a:lvl9pPr marL="3886200" indent="-228600" defTabSz="1000125" eaLnBrk="0" fontAlgn="base" hangingPunct="0">
              <a:spcBef>
                <a:spcPct val="30000"/>
              </a:spcBef>
              <a:spcAft>
                <a:spcPct val="0"/>
              </a:spcAft>
              <a:defRPr sz="1200">
                <a:solidFill>
                  <a:schemeClr val="tx1"/>
                </a:solidFill>
                <a:latin typeface="Arial" charset="0"/>
              </a:defRPr>
            </a:lvl9pPr>
          </a:lstStyle>
          <a:p>
            <a:pPr eaLnBrk="1" hangingPunct="1">
              <a:spcBef>
                <a:spcPct val="0"/>
              </a:spcBef>
            </a:pPr>
            <a:endParaRPr lang="en-US" altLang="da-DK" sz="1300" smtClean="0"/>
          </a:p>
        </p:txBody>
      </p:sp>
      <p:sp>
        <p:nvSpPr>
          <p:cNvPr id="19149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00125" eaLnBrk="0" hangingPunct="0">
              <a:spcBef>
                <a:spcPct val="30000"/>
              </a:spcBef>
              <a:defRPr sz="1200">
                <a:solidFill>
                  <a:schemeClr val="tx1"/>
                </a:solidFill>
                <a:latin typeface="Arial" charset="0"/>
              </a:defRPr>
            </a:lvl1pPr>
            <a:lvl2pPr marL="742950" indent="-285750" defTabSz="1000125" eaLnBrk="0" hangingPunct="0">
              <a:spcBef>
                <a:spcPct val="30000"/>
              </a:spcBef>
              <a:defRPr sz="1200">
                <a:solidFill>
                  <a:schemeClr val="tx1"/>
                </a:solidFill>
                <a:latin typeface="Arial" charset="0"/>
              </a:defRPr>
            </a:lvl2pPr>
            <a:lvl3pPr marL="1143000" indent="-228600" defTabSz="1000125" eaLnBrk="0" hangingPunct="0">
              <a:spcBef>
                <a:spcPct val="30000"/>
              </a:spcBef>
              <a:defRPr sz="1200">
                <a:solidFill>
                  <a:schemeClr val="tx1"/>
                </a:solidFill>
                <a:latin typeface="Arial" charset="0"/>
              </a:defRPr>
            </a:lvl3pPr>
            <a:lvl4pPr marL="1600200" indent="-228600" defTabSz="1000125" eaLnBrk="0" hangingPunct="0">
              <a:spcBef>
                <a:spcPct val="30000"/>
              </a:spcBef>
              <a:defRPr sz="1200">
                <a:solidFill>
                  <a:schemeClr val="tx1"/>
                </a:solidFill>
                <a:latin typeface="Arial" charset="0"/>
              </a:defRPr>
            </a:lvl4pPr>
            <a:lvl5pPr marL="2057400" indent="-228600" defTabSz="1000125" eaLnBrk="0" hangingPunct="0">
              <a:spcBef>
                <a:spcPct val="30000"/>
              </a:spcBef>
              <a:defRPr sz="1200">
                <a:solidFill>
                  <a:schemeClr val="tx1"/>
                </a:solidFill>
                <a:latin typeface="Arial" charset="0"/>
              </a:defRPr>
            </a:lvl5pPr>
            <a:lvl6pPr marL="2514600" indent="-228600" defTabSz="1000125" eaLnBrk="0" fontAlgn="base" hangingPunct="0">
              <a:spcBef>
                <a:spcPct val="30000"/>
              </a:spcBef>
              <a:spcAft>
                <a:spcPct val="0"/>
              </a:spcAft>
              <a:defRPr sz="1200">
                <a:solidFill>
                  <a:schemeClr val="tx1"/>
                </a:solidFill>
                <a:latin typeface="Arial" charset="0"/>
              </a:defRPr>
            </a:lvl6pPr>
            <a:lvl7pPr marL="2971800" indent="-228600" defTabSz="1000125" eaLnBrk="0" fontAlgn="base" hangingPunct="0">
              <a:spcBef>
                <a:spcPct val="30000"/>
              </a:spcBef>
              <a:spcAft>
                <a:spcPct val="0"/>
              </a:spcAft>
              <a:defRPr sz="1200">
                <a:solidFill>
                  <a:schemeClr val="tx1"/>
                </a:solidFill>
                <a:latin typeface="Arial" charset="0"/>
              </a:defRPr>
            </a:lvl7pPr>
            <a:lvl8pPr marL="3429000" indent="-228600" defTabSz="1000125" eaLnBrk="0" fontAlgn="base" hangingPunct="0">
              <a:spcBef>
                <a:spcPct val="30000"/>
              </a:spcBef>
              <a:spcAft>
                <a:spcPct val="0"/>
              </a:spcAft>
              <a:defRPr sz="1200">
                <a:solidFill>
                  <a:schemeClr val="tx1"/>
                </a:solidFill>
                <a:latin typeface="Arial" charset="0"/>
              </a:defRPr>
            </a:lvl8pPr>
            <a:lvl9pPr marL="3886200" indent="-228600" defTabSz="1000125" eaLnBrk="0" fontAlgn="base" hangingPunct="0">
              <a:spcBef>
                <a:spcPct val="30000"/>
              </a:spcBef>
              <a:spcAft>
                <a:spcPct val="0"/>
              </a:spcAft>
              <a:defRPr sz="1200">
                <a:solidFill>
                  <a:schemeClr val="tx1"/>
                </a:solidFill>
                <a:latin typeface="Arial" charset="0"/>
              </a:defRPr>
            </a:lvl9pPr>
          </a:lstStyle>
          <a:p>
            <a:pPr eaLnBrk="1" hangingPunct="1">
              <a:spcBef>
                <a:spcPct val="0"/>
              </a:spcBef>
            </a:pPr>
            <a:fld id="{5643B697-4505-4CAE-BCB2-AD01C8D1C662}" type="slidenum">
              <a:rPr lang="en-US" altLang="da-DK" sz="1300" smtClean="0"/>
              <a:pPr eaLnBrk="1" hangingPunct="1">
                <a:spcBef>
                  <a:spcPct val="0"/>
                </a:spcBef>
              </a:pPr>
              <a:t>29</a:t>
            </a:fld>
            <a:endParaRPr lang="en-US" altLang="da-DK" sz="1300" smtClean="0"/>
          </a:p>
        </p:txBody>
      </p:sp>
      <p:sp>
        <p:nvSpPr>
          <p:cNvPr id="191493" name="Rectangle 2"/>
          <p:cNvSpPr>
            <a:spLocks noGrp="1" noRot="1" noChangeAspect="1" noChangeArrowheads="1" noTextEdit="1"/>
          </p:cNvSpPr>
          <p:nvPr>
            <p:ph type="sldImg"/>
          </p:nvPr>
        </p:nvSpPr>
        <p:spPr>
          <a:ln/>
        </p:spPr>
      </p:sp>
      <p:sp>
        <p:nvSpPr>
          <p:cNvPr id="19149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da-DK"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00125" eaLnBrk="0" hangingPunct="0">
              <a:spcBef>
                <a:spcPct val="30000"/>
              </a:spcBef>
              <a:defRPr sz="1200">
                <a:solidFill>
                  <a:schemeClr val="tx1"/>
                </a:solidFill>
                <a:latin typeface="Arial" charset="0"/>
              </a:defRPr>
            </a:lvl1pPr>
            <a:lvl2pPr marL="742950" indent="-285750" defTabSz="1000125" eaLnBrk="0" hangingPunct="0">
              <a:spcBef>
                <a:spcPct val="30000"/>
              </a:spcBef>
              <a:defRPr sz="1200">
                <a:solidFill>
                  <a:schemeClr val="tx1"/>
                </a:solidFill>
                <a:latin typeface="Arial" charset="0"/>
              </a:defRPr>
            </a:lvl2pPr>
            <a:lvl3pPr marL="1143000" indent="-228600" defTabSz="1000125" eaLnBrk="0" hangingPunct="0">
              <a:spcBef>
                <a:spcPct val="30000"/>
              </a:spcBef>
              <a:defRPr sz="1200">
                <a:solidFill>
                  <a:schemeClr val="tx1"/>
                </a:solidFill>
                <a:latin typeface="Arial" charset="0"/>
              </a:defRPr>
            </a:lvl3pPr>
            <a:lvl4pPr marL="1600200" indent="-228600" defTabSz="1000125" eaLnBrk="0" hangingPunct="0">
              <a:spcBef>
                <a:spcPct val="30000"/>
              </a:spcBef>
              <a:defRPr sz="1200">
                <a:solidFill>
                  <a:schemeClr val="tx1"/>
                </a:solidFill>
                <a:latin typeface="Arial" charset="0"/>
              </a:defRPr>
            </a:lvl4pPr>
            <a:lvl5pPr marL="2057400" indent="-228600" defTabSz="1000125" eaLnBrk="0" hangingPunct="0">
              <a:spcBef>
                <a:spcPct val="30000"/>
              </a:spcBef>
              <a:defRPr sz="1200">
                <a:solidFill>
                  <a:schemeClr val="tx1"/>
                </a:solidFill>
                <a:latin typeface="Arial" charset="0"/>
              </a:defRPr>
            </a:lvl5pPr>
            <a:lvl6pPr marL="2514600" indent="-228600" defTabSz="1000125" eaLnBrk="0" fontAlgn="base" hangingPunct="0">
              <a:spcBef>
                <a:spcPct val="30000"/>
              </a:spcBef>
              <a:spcAft>
                <a:spcPct val="0"/>
              </a:spcAft>
              <a:defRPr sz="1200">
                <a:solidFill>
                  <a:schemeClr val="tx1"/>
                </a:solidFill>
                <a:latin typeface="Arial" charset="0"/>
              </a:defRPr>
            </a:lvl6pPr>
            <a:lvl7pPr marL="2971800" indent="-228600" defTabSz="1000125" eaLnBrk="0" fontAlgn="base" hangingPunct="0">
              <a:spcBef>
                <a:spcPct val="30000"/>
              </a:spcBef>
              <a:spcAft>
                <a:spcPct val="0"/>
              </a:spcAft>
              <a:defRPr sz="1200">
                <a:solidFill>
                  <a:schemeClr val="tx1"/>
                </a:solidFill>
                <a:latin typeface="Arial" charset="0"/>
              </a:defRPr>
            </a:lvl7pPr>
            <a:lvl8pPr marL="3429000" indent="-228600" defTabSz="1000125" eaLnBrk="0" fontAlgn="base" hangingPunct="0">
              <a:spcBef>
                <a:spcPct val="30000"/>
              </a:spcBef>
              <a:spcAft>
                <a:spcPct val="0"/>
              </a:spcAft>
              <a:defRPr sz="1200">
                <a:solidFill>
                  <a:schemeClr val="tx1"/>
                </a:solidFill>
                <a:latin typeface="Arial" charset="0"/>
              </a:defRPr>
            </a:lvl8pPr>
            <a:lvl9pPr marL="3886200" indent="-228600" defTabSz="1000125" eaLnBrk="0" fontAlgn="base" hangingPunct="0">
              <a:spcBef>
                <a:spcPct val="30000"/>
              </a:spcBef>
              <a:spcAft>
                <a:spcPct val="0"/>
              </a:spcAft>
              <a:defRPr sz="1200">
                <a:solidFill>
                  <a:schemeClr val="tx1"/>
                </a:solidFill>
                <a:latin typeface="Arial" charset="0"/>
              </a:defRPr>
            </a:lvl9pPr>
          </a:lstStyle>
          <a:p>
            <a:pPr eaLnBrk="1" hangingPunct="1">
              <a:spcBef>
                <a:spcPct val="0"/>
              </a:spcBef>
            </a:pPr>
            <a:r>
              <a:rPr lang="en-US" altLang="da-DK" sz="1300" smtClean="0"/>
              <a:t>Genetisk teori for naturlig selektion </a:t>
            </a:r>
          </a:p>
        </p:txBody>
      </p:sp>
      <p:sp>
        <p:nvSpPr>
          <p:cNvPr id="164867"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00125" eaLnBrk="0" hangingPunct="0">
              <a:spcBef>
                <a:spcPct val="30000"/>
              </a:spcBef>
              <a:defRPr sz="1200">
                <a:solidFill>
                  <a:schemeClr val="tx1"/>
                </a:solidFill>
                <a:latin typeface="Arial" charset="0"/>
              </a:defRPr>
            </a:lvl1pPr>
            <a:lvl2pPr marL="742950" indent="-285750" defTabSz="1000125" eaLnBrk="0" hangingPunct="0">
              <a:spcBef>
                <a:spcPct val="30000"/>
              </a:spcBef>
              <a:defRPr sz="1200">
                <a:solidFill>
                  <a:schemeClr val="tx1"/>
                </a:solidFill>
                <a:latin typeface="Arial" charset="0"/>
              </a:defRPr>
            </a:lvl2pPr>
            <a:lvl3pPr marL="1143000" indent="-228600" defTabSz="1000125" eaLnBrk="0" hangingPunct="0">
              <a:spcBef>
                <a:spcPct val="30000"/>
              </a:spcBef>
              <a:defRPr sz="1200">
                <a:solidFill>
                  <a:schemeClr val="tx1"/>
                </a:solidFill>
                <a:latin typeface="Arial" charset="0"/>
              </a:defRPr>
            </a:lvl3pPr>
            <a:lvl4pPr marL="1600200" indent="-228600" defTabSz="1000125" eaLnBrk="0" hangingPunct="0">
              <a:spcBef>
                <a:spcPct val="30000"/>
              </a:spcBef>
              <a:defRPr sz="1200">
                <a:solidFill>
                  <a:schemeClr val="tx1"/>
                </a:solidFill>
                <a:latin typeface="Arial" charset="0"/>
              </a:defRPr>
            </a:lvl4pPr>
            <a:lvl5pPr marL="2057400" indent="-228600" defTabSz="1000125" eaLnBrk="0" hangingPunct="0">
              <a:spcBef>
                <a:spcPct val="30000"/>
              </a:spcBef>
              <a:defRPr sz="1200">
                <a:solidFill>
                  <a:schemeClr val="tx1"/>
                </a:solidFill>
                <a:latin typeface="Arial" charset="0"/>
              </a:defRPr>
            </a:lvl5pPr>
            <a:lvl6pPr marL="2514600" indent="-228600" defTabSz="1000125" eaLnBrk="0" fontAlgn="base" hangingPunct="0">
              <a:spcBef>
                <a:spcPct val="30000"/>
              </a:spcBef>
              <a:spcAft>
                <a:spcPct val="0"/>
              </a:spcAft>
              <a:defRPr sz="1200">
                <a:solidFill>
                  <a:schemeClr val="tx1"/>
                </a:solidFill>
                <a:latin typeface="Arial" charset="0"/>
              </a:defRPr>
            </a:lvl6pPr>
            <a:lvl7pPr marL="2971800" indent="-228600" defTabSz="1000125" eaLnBrk="0" fontAlgn="base" hangingPunct="0">
              <a:spcBef>
                <a:spcPct val="30000"/>
              </a:spcBef>
              <a:spcAft>
                <a:spcPct val="0"/>
              </a:spcAft>
              <a:defRPr sz="1200">
                <a:solidFill>
                  <a:schemeClr val="tx1"/>
                </a:solidFill>
                <a:latin typeface="Arial" charset="0"/>
              </a:defRPr>
            </a:lvl7pPr>
            <a:lvl8pPr marL="3429000" indent="-228600" defTabSz="1000125" eaLnBrk="0" fontAlgn="base" hangingPunct="0">
              <a:spcBef>
                <a:spcPct val="30000"/>
              </a:spcBef>
              <a:spcAft>
                <a:spcPct val="0"/>
              </a:spcAft>
              <a:defRPr sz="1200">
                <a:solidFill>
                  <a:schemeClr val="tx1"/>
                </a:solidFill>
                <a:latin typeface="Arial" charset="0"/>
              </a:defRPr>
            </a:lvl8pPr>
            <a:lvl9pPr marL="3886200" indent="-228600" defTabSz="1000125" eaLnBrk="0" fontAlgn="base" hangingPunct="0">
              <a:spcBef>
                <a:spcPct val="30000"/>
              </a:spcBef>
              <a:spcAft>
                <a:spcPct val="0"/>
              </a:spcAft>
              <a:defRPr sz="1200">
                <a:solidFill>
                  <a:schemeClr val="tx1"/>
                </a:solidFill>
                <a:latin typeface="Arial" charset="0"/>
              </a:defRPr>
            </a:lvl9pPr>
          </a:lstStyle>
          <a:p>
            <a:pPr eaLnBrk="1" hangingPunct="1">
              <a:spcBef>
                <a:spcPct val="0"/>
              </a:spcBef>
            </a:pPr>
            <a:endParaRPr lang="en-US" altLang="da-DK" sz="1300" smtClean="0"/>
          </a:p>
        </p:txBody>
      </p:sp>
      <p:sp>
        <p:nvSpPr>
          <p:cNvPr id="16486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00125" eaLnBrk="0" hangingPunct="0">
              <a:spcBef>
                <a:spcPct val="30000"/>
              </a:spcBef>
              <a:defRPr sz="1200">
                <a:solidFill>
                  <a:schemeClr val="tx1"/>
                </a:solidFill>
                <a:latin typeface="Arial" charset="0"/>
              </a:defRPr>
            </a:lvl1pPr>
            <a:lvl2pPr marL="742950" indent="-285750" defTabSz="1000125" eaLnBrk="0" hangingPunct="0">
              <a:spcBef>
                <a:spcPct val="30000"/>
              </a:spcBef>
              <a:defRPr sz="1200">
                <a:solidFill>
                  <a:schemeClr val="tx1"/>
                </a:solidFill>
                <a:latin typeface="Arial" charset="0"/>
              </a:defRPr>
            </a:lvl2pPr>
            <a:lvl3pPr marL="1143000" indent="-228600" defTabSz="1000125" eaLnBrk="0" hangingPunct="0">
              <a:spcBef>
                <a:spcPct val="30000"/>
              </a:spcBef>
              <a:defRPr sz="1200">
                <a:solidFill>
                  <a:schemeClr val="tx1"/>
                </a:solidFill>
                <a:latin typeface="Arial" charset="0"/>
              </a:defRPr>
            </a:lvl3pPr>
            <a:lvl4pPr marL="1600200" indent="-228600" defTabSz="1000125" eaLnBrk="0" hangingPunct="0">
              <a:spcBef>
                <a:spcPct val="30000"/>
              </a:spcBef>
              <a:defRPr sz="1200">
                <a:solidFill>
                  <a:schemeClr val="tx1"/>
                </a:solidFill>
                <a:latin typeface="Arial" charset="0"/>
              </a:defRPr>
            </a:lvl4pPr>
            <a:lvl5pPr marL="2057400" indent="-228600" defTabSz="1000125" eaLnBrk="0" hangingPunct="0">
              <a:spcBef>
                <a:spcPct val="30000"/>
              </a:spcBef>
              <a:defRPr sz="1200">
                <a:solidFill>
                  <a:schemeClr val="tx1"/>
                </a:solidFill>
                <a:latin typeface="Arial" charset="0"/>
              </a:defRPr>
            </a:lvl5pPr>
            <a:lvl6pPr marL="2514600" indent="-228600" defTabSz="1000125" eaLnBrk="0" fontAlgn="base" hangingPunct="0">
              <a:spcBef>
                <a:spcPct val="30000"/>
              </a:spcBef>
              <a:spcAft>
                <a:spcPct val="0"/>
              </a:spcAft>
              <a:defRPr sz="1200">
                <a:solidFill>
                  <a:schemeClr val="tx1"/>
                </a:solidFill>
                <a:latin typeface="Arial" charset="0"/>
              </a:defRPr>
            </a:lvl6pPr>
            <a:lvl7pPr marL="2971800" indent="-228600" defTabSz="1000125" eaLnBrk="0" fontAlgn="base" hangingPunct="0">
              <a:spcBef>
                <a:spcPct val="30000"/>
              </a:spcBef>
              <a:spcAft>
                <a:spcPct val="0"/>
              </a:spcAft>
              <a:defRPr sz="1200">
                <a:solidFill>
                  <a:schemeClr val="tx1"/>
                </a:solidFill>
                <a:latin typeface="Arial" charset="0"/>
              </a:defRPr>
            </a:lvl7pPr>
            <a:lvl8pPr marL="3429000" indent="-228600" defTabSz="1000125" eaLnBrk="0" fontAlgn="base" hangingPunct="0">
              <a:spcBef>
                <a:spcPct val="30000"/>
              </a:spcBef>
              <a:spcAft>
                <a:spcPct val="0"/>
              </a:spcAft>
              <a:defRPr sz="1200">
                <a:solidFill>
                  <a:schemeClr val="tx1"/>
                </a:solidFill>
                <a:latin typeface="Arial" charset="0"/>
              </a:defRPr>
            </a:lvl8pPr>
            <a:lvl9pPr marL="3886200" indent="-228600" defTabSz="1000125" eaLnBrk="0" fontAlgn="base" hangingPunct="0">
              <a:spcBef>
                <a:spcPct val="30000"/>
              </a:spcBef>
              <a:spcAft>
                <a:spcPct val="0"/>
              </a:spcAft>
              <a:defRPr sz="1200">
                <a:solidFill>
                  <a:schemeClr val="tx1"/>
                </a:solidFill>
                <a:latin typeface="Arial" charset="0"/>
              </a:defRPr>
            </a:lvl9pPr>
          </a:lstStyle>
          <a:p>
            <a:pPr eaLnBrk="1" hangingPunct="1">
              <a:spcBef>
                <a:spcPct val="0"/>
              </a:spcBef>
            </a:pPr>
            <a:fld id="{9EF91215-1577-4DC3-BE34-455773FCC3C3}" type="slidenum">
              <a:rPr lang="en-US" altLang="da-DK" sz="1300" smtClean="0"/>
              <a:pPr eaLnBrk="1" hangingPunct="1">
                <a:spcBef>
                  <a:spcPct val="0"/>
                </a:spcBef>
              </a:pPr>
              <a:t>3</a:t>
            </a:fld>
            <a:endParaRPr lang="en-US" altLang="da-DK" sz="1300" smtClean="0"/>
          </a:p>
        </p:txBody>
      </p:sp>
      <p:sp>
        <p:nvSpPr>
          <p:cNvPr id="164869" name="Rectangle 2"/>
          <p:cNvSpPr>
            <a:spLocks noGrp="1" noRot="1" noChangeAspect="1" noChangeArrowheads="1" noTextEdit="1"/>
          </p:cNvSpPr>
          <p:nvPr>
            <p:ph type="sldImg"/>
          </p:nvPr>
        </p:nvSpPr>
        <p:spPr>
          <a:ln/>
        </p:spPr>
      </p:sp>
      <p:sp>
        <p:nvSpPr>
          <p:cNvPr id="16487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da-DK" smtClean="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00125" eaLnBrk="0" hangingPunct="0">
              <a:spcBef>
                <a:spcPct val="30000"/>
              </a:spcBef>
              <a:defRPr sz="1200">
                <a:solidFill>
                  <a:schemeClr val="tx1"/>
                </a:solidFill>
                <a:latin typeface="Arial" charset="0"/>
              </a:defRPr>
            </a:lvl1pPr>
            <a:lvl2pPr marL="742950" indent="-285750" defTabSz="1000125" eaLnBrk="0" hangingPunct="0">
              <a:spcBef>
                <a:spcPct val="30000"/>
              </a:spcBef>
              <a:defRPr sz="1200">
                <a:solidFill>
                  <a:schemeClr val="tx1"/>
                </a:solidFill>
                <a:latin typeface="Arial" charset="0"/>
              </a:defRPr>
            </a:lvl2pPr>
            <a:lvl3pPr marL="1143000" indent="-228600" defTabSz="1000125" eaLnBrk="0" hangingPunct="0">
              <a:spcBef>
                <a:spcPct val="30000"/>
              </a:spcBef>
              <a:defRPr sz="1200">
                <a:solidFill>
                  <a:schemeClr val="tx1"/>
                </a:solidFill>
                <a:latin typeface="Arial" charset="0"/>
              </a:defRPr>
            </a:lvl3pPr>
            <a:lvl4pPr marL="1600200" indent="-228600" defTabSz="1000125" eaLnBrk="0" hangingPunct="0">
              <a:spcBef>
                <a:spcPct val="30000"/>
              </a:spcBef>
              <a:defRPr sz="1200">
                <a:solidFill>
                  <a:schemeClr val="tx1"/>
                </a:solidFill>
                <a:latin typeface="Arial" charset="0"/>
              </a:defRPr>
            </a:lvl4pPr>
            <a:lvl5pPr marL="2057400" indent="-228600" defTabSz="1000125" eaLnBrk="0" hangingPunct="0">
              <a:spcBef>
                <a:spcPct val="30000"/>
              </a:spcBef>
              <a:defRPr sz="1200">
                <a:solidFill>
                  <a:schemeClr val="tx1"/>
                </a:solidFill>
                <a:latin typeface="Arial" charset="0"/>
              </a:defRPr>
            </a:lvl5pPr>
            <a:lvl6pPr marL="2514600" indent="-228600" defTabSz="1000125" eaLnBrk="0" fontAlgn="base" hangingPunct="0">
              <a:spcBef>
                <a:spcPct val="30000"/>
              </a:spcBef>
              <a:spcAft>
                <a:spcPct val="0"/>
              </a:spcAft>
              <a:defRPr sz="1200">
                <a:solidFill>
                  <a:schemeClr val="tx1"/>
                </a:solidFill>
                <a:latin typeface="Arial" charset="0"/>
              </a:defRPr>
            </a:lvl6pPr>
            <a:lvl7pPr marL="2971800" indent="-228600" defTabSz="1000125" eaLnBrk="0" fontAlgn="base" hangingPunct="0">
              <a:spcBef>
                <a:spcPct val="30000"/>
              </a:spcBef>
              <a:spcAft>
                <a:spcPct val="0"/>
              </a:spcAft>
              <a:defRPr sz="1200">
                <a:solidFill>
                  <a:schemeClr val="tx1"/>
                </a:solidFill>
                <a:latin typeface="Arial" charset="0"/>
              </a:defRPr>
            </a:lvl7pPr>
            <a:lvl8pPr marL="3429000" indent="-228600" defTabSz="1000125" eaLnBrk="0" fontAlgn="base" hangingPunct="0">
              <a:spcBef>
                <a:spcPct val="30000"/>
              </a:spcBef>
              <a:spcAft>
                <a:spcPct val="0"/>
              </a:spcAft>
              <a:defRPr sz="1200">
                <a:solidFill>
                  <a:schemeClr val="tx1"/>
                </a:solidFill>
                <a:latin typeface="Arial" charset="0"/>
              </a:defRPr>
            </a:lvl8pPr>
            <a:lvl9pPr marL="3886200" indent="-228600" defTabSz="1000125" eaLnBrk="0" fontAlgn="base" hangingPunct="0">
              <a:spcBef>
                <a:spcPct val="30000"/>
              </a:spcBef>
              <a:spcAft>
                <a:spcPct val="0"/>
              </a:spcAft>
              <a:defRPr sz="1200">
                <a:solidFill>
                  <a:schemeClr val="tx1"/>
                </a:solidFill>
                <a:latin typeface="Arial" charset="0"/>
              </a:defRPr>
            </a:lvl9pPr>
          </a:lstStyle>
          <a:p>
            <a:pPr eaLnBrk="1" hangingPunct="1">
              <a:spcBef>
                <a:spcPct val="0"/>
              </a:spcBef>
            </a:pPr>
            <a:r>
              <a:rPr lang="en-US" altLang="da-DK" sz="1300" smtClean="0"/>
              <a:t>Genetisk teori for naturlig selektion </a:t>
            </a:r>
          </a:p>
        </p:txBody>
      </p:sp>
      <p:sp>
        <p:nvSpPr>
          <p:cNvPr id="197635"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00125" eaLnBrk="0" hangingPunct="0">
              <a:spcBef>
                <a:spcPct val="30000"/>
              </a:spcBef>
              <a:defRPr sz="1200">
                <a:solidFill>
                  <a:schemeClr val="tx1"/>
                </a:solidFill>
                <a:latin typeface="Arial" charset="0"/>
              </a:defRPr>
            </a:lvl1pPr>
            <a:lvl2pPr marL="742950" indent="-285750" defTabSz="1000125" eaLnBrk="0" hangingPunct="0">
              <a:spcBef>
                <a:spcPct val="30000"/>
              </a:spcBef>
              <a:defRPr sz="1200">
                <a:solidFill>
                  <a:schemeClr val="tx1"/>
                </a:solidFill>
                <a:latin typeface="Arial" charset="0"/>
              </a:defRPr>
            </a:lvl2pPr>
            <a:lvl3pPr marL="1143000" indent="-228600" defTabSz="1000125" eaLnBrk="0" hangingPunct="0">
              <a:spcBef>
                <a:spcPct val="30000"/>
              </a:spcBef>
              <a:defRPr sz="1200">
                <a:solidFill>
                  <a:schemeClr val="tx1"/>
                </a:solidFill>
                <a:latin typeface="Arial" charset="0"/>
              </a:defRPr>
            </a:lvl3pPr>
            <a:lvl4pPr marL="1600200" indent="-228600" defTabSz="1000125" eaLnBrk="0" hangingPunct="0">
              <a:spcBef>
                <a:spcPct val="30000"/>
              </a:spcBef>
              <a:defRPr sz="1200">
                <a:solidFill>
                  <a:schemeClr val="tx1"/>
                </a:solidFill>
                <a:latin typeface="Arial" charset="0"/>
              </a:defRPr>
            </a:lvl4pPr>
            <a:lvl5pPr marL="2057400" indent="-228600" defTabSz="1000125" eaLnBrk="0" hangingPunct="0">
              <a:spcBef>
                <a:spcPct val="30000"/>
              </a:spcBef>
              <a:defRPr sz="1200">
                <a:solidFill>
                  <a:schemeClr val="tx1"/>
                </a:solidFill>
                <a:latin typeface="Arial" charset="0"/>
              </a:defRPr>
            </a:lvl5pPr>
            <a:lvl6pPr marL="2514600" indent="-228600" defTabSz="1000125" eaLnBrk="0" fontAlgn="base" hangingPunct="0">
              <a:spcBef>
                <a:spcPct val="30000"/>
              </a:spcBef>
              <a:spcAft>
                <a:spcPct val="0"/>
              </a:spcAft>
              <a:defRPr sz="1200">
                <a:solidFill>
                  <a:schemeClr val="tx1"/>
                </a:solidFill>
                <a:latin typeface="Arial" charset="0"/>
              </a:defRPr>
            </a:lvl6pPr>
            <a:lvl7pPr marL="2971800" indent="-228600" defTabSz="1000125" eaLnBrk="0" fontAlgn="base" hangingPunct="0">
              <a:spcBef>
                <a:spcPct val="30000"/>
              </a:spcBef>
              <a:spcAft>
                <a:spcPct val="0"/>
              </a:spcAft>
              <a:defRPr sz="1200">
                <a:solidFill>
                  <a:schemeClr val="tx1"/>
                </a:solidFill>
                <a:latin typeface="Arial" charset="0"/>
              </a:defRPr>
            </a:lvl7pPr>
            <a:lvl8pPr marL="3429000" indent="-228600" defTabSz="1000125" eaLnBrk="0" fontAlgn="base" hangingPunct="0">
              <a:spcBef>
                <a:spcPct val="30000"/>
              </a:spcBef>
              <a:spcAft>
                <a:spcPct val="0"/>
              </a:spcAft>
              <a:defRPr sz="1200">
                <a:solidFill>
                  <a:schemeClr val="tx1"/>
                </a:solidFill>
                <a:latin typeface="Arial" charset="0"/>
              </a:defRPr>
            </a:lvl8pPr>
            <a:lvl9pPr marL="3886200" indent="-228600" defTabSz="1000125" eaLnBrk="0" fontAlgn="base" hangingPunct="0">
              <a:spcBef>
                <a:spcPct val="30000"/>
              </a:spcBef>
              <a:spcAft>
                <a:spcPct val="0"/>
              </a:spcAft>
              <a:defRPr sz="1200">
                <a:solidFill>
                  <a:schemeClr val="tx1"/>
                </a:solidFill>
                <a:latin typeface="Arial" charset="0"/>
              </a:defRPr>
            </a:lvl9pPr>
          </a:lstStyle>
          <a:p>
            <a:pPr eaLnBrk="1" hangingPunct="1">
              <a:spcBef>
                <a:spcPct val="0"/>
              </a:spcBef>
            </a:pPr>
            <a:endParaRPr lang="en-US" altLang="da-DK" sz="1300" smtClean="0"/>
          </a:p>
        </p:txBody>
      </p:sp>
      <p:sp>
        <p:nvSpPr>
          <p:cNvPr id="19763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00125" eaLnBrk="0" hangingPunct="0">
              <a:spcBef>
                <a:spcPct val="30000"/>
              </a:spcBef>
              <a:defRPr sz="1200">
                <a:solidFill>
                  <a:schemeClr val="tx1"/>
                </a:solidFill>
                <a:latin typeface="Arial" charset="0"/>
              </a:defRPr>
            </a:lvl1pPr>
            <a:lvl2pPr marL="742950" indent="-285750" defTabSz="1000125" eaLnBrk="0" hangingPunct="0">
              <a:spcBef>
                <a:spcPct val="30000"/>
              </a:spcBef>
              <a:defRPr sz="1200">
                <a:solidFill>
                  <a:schemeClr val="tx1"/>
                </a:solidFill>
                <a:latin typeface="Arial" charset="0"/>
              </a:defRPr>
            </a:lvl2pPr>
            <a:lvl3pPr marL="1143000" indent="-228600" defTabSz="1000125" eaLnBrk="0" hangingPunct="0">
              <a:spcBef>
                <a:spcPct val="30000"/>
              </a:spcBef>
              <a:defRPr sz="1200">
                <a:solidFill>
                  <a:schemeClr val="tx1"/>
                </a:solidFill>
                <a:latin typeface="Arial" charset="0"/>
              </a:defRPr>
            </a:lvl3pPr>
            <a:lvl4pPr marL="1600200" indent="-228600" defTabSz="1000125" eaLnBrk="0" hangingPunct="0">
              <a:spcBef>
                <a:spcPct val="30000"/>
              </a:spcBef>
              <a:defRPr sz="1200">
                <a:solidFill>
                  <a:schemeClr val="tx1"/>
                </a:solidFill>
                <a:latin typeface="Arial" charset="0"/>
              </a:defRPr>
            </a:lvl4pPr>
            <a:lvl5pPr marL="2057400" indent="-228600" defTabSz="1000125" eaLnBrk="0" hangingPunct="0">
              <a:spcBef>
                <a:spcPct val="30000"/>
              </a:spcBef>
              <a:defRPr sz="1200">
                <a:solidFill>
                  <a:schemeClr val="tx1"/>
                </a:solidFill>
                <a:latin typeface="Arial" charset="0"/>
              </a:defRPr>
            </a:lvl5pPr>
            <a:lvl6pPr marL="2514600" indent="-228600" defTabSz="1000125" eaLnBrk="0" fontAlgn="base" hangingPunct="0">
              <a:spcBef>
                <a:spcPct val="30000"/>
              </a:spcBef>
              <a:spcAft>
                <a:spcPct val="0"/>
              </a:spcAft>
              <a:defRPr sz="1200">
                <a:solidFill>
                  <a:schemeClr val="tx1"/>
                </a:solidFill>
                <a:latin typeface="Arial" charset="0"/>
              </a:defRPr>
            </a:lvl6pPr>
            <a:lvl7pPr marL="2971800" indent="-228600" defTabSz="1000125" eaLnBrk="0" fontAlgn="base" hangingPunct="0">
              <a:spcBef>
                <a:spcPct val="30000"/>
              </a:spcBef>
              <a:spcAft>
                <a:spcPct val="0"/>
              </a:spcAft>
              <a:defRPr sz="1200">
                <a:solidFill>
                  <a:schemeClr val="tx1"/>
                </a:solidFill>
                <a:latin typeface="Arial" charset="0"/>
              </a:defRPr>
            </a:lvl7pPr>
            <a:lvl8pPr marL="3429000" indent="-228600" defTabSz="1000125" eaLnBrk="0" fontAlgn="base" hangingPunct="0">
              <a:spcBef>
                <a:spcPct val="30000"/>
              </a:spcBef>
              <a:spcAft>
                <a:spcPct val="0"/>
              </a:spcAft>
              <a:defRPr sz="1200">
                <a:solidFill>
                  <a:schemeClr val="tx1"/>
                </a:solidFill>
                <a:latin typeface="Arial" charset="0"/>
              </a:defRPr>
            </a:lvl8pPr>
            <a:lvl9pPr marL="3886200" indent="-228600" defTabSz="1000125" eaLnBrk="0" fontAlgn="base" hangingPunct="0">
              <a:spcBef>
                <a:spcPct val="30000"/>
              </a:spcBef>
              <a:spcAft>
                <a:spcPct val="0"/>
              </a:spcAft>
              <a:defRPr sz="1200">
                <a:solidFill>
                  <a:schemeClr val="tx1"/>
                </a:solidFill>
                <a:latin typeface="Arial" charset="0"/>
              </a:defRPr>
            </a:lvl9pPr>
          </a:lstStyle>
          <a:p>
            <a:pPr eaLnBrk="1" hangingPunct="1">
              <a:spcBef>
                <a:spcPct val="0"/>
              </a:spcBef>
            </a:pPr>
            <a:fld id="{2D8B7883-0EC0-4B52-8290-1F3F58BC2E5A}" type="slidenum">
              <a:rPr lang="en-US" altLang="da-DK" sz="1300" smtClean="0"/>
              <a:pPr eaLnBrk="1" hangingPunct="1">
                <a:spcBef>
                  <a:spcPct val="0"/>
                </a:spcBef>
              </a:pPr>
              <a:t>30</a:t>
            </a:fld>
            <a:endParaRPr lang="en-US" altLang="da-DK" sz="1300" smtClean="0"/>
          </a:p>
        </p:txBody>
      </p:sp>
      <p:sp>
        <p:nvSpPr>
          <p:cNvPr id="197637" name="Rectangle 2"/>
          <p:cNvSpPr>
            <a:spLocks noGrp="1" noRot="1" noChangeAspect="1" noChangeArrowheads="1" noTextEdit="1"/>
          </p:cNvSpPr>
          <p:nvPr>
            <p:ph type="sldImg"/>
          </p:nvPr>
        </p:nvSpPr>
        <p:spPr>
          <a:ln/>
        </p:spPr>
      </p:sp>
      <p:sp>
        <p:nvSpPr>
          <p:cNvPr id="19763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da-DK" smtClean="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00125" eaLnBrk="0" hangingPunct="0">
              <a:spcBef>
                <a:spcPct val="30000"/>
              </a:spcBef>
              <a:defRPr sz="1200">
                <a:solidFill>
                  <a:schemeClr val="tx1"/>
                </a:solidFill>
                <a:latin typeface="Arial" charset="0"/>
              </a:defRPr>
            </a:lvl1pPr>
            <a:lvl2pPr marL="742950" indent="-285750" defTabSz="1000125" eaLnBrk="0" hangingPunct="0">
              <a:spcBef>
                <a:spcPct val="30000"/>
              </a:spcBef>
              <a:defRPr sz="1200">
                <a:solidFill>
                  <a:schemeClr val="tx1"/>
                </a:solidFill>
                <a:latin typeface="Arial" charset="0"/>
              </a:defRPr>
            </a:lvl2pPr>
            <a:lvl3pPr marL="1143000" indent="-228600" defTabSz="1000125" eaLnBrk="0" hangingPunct="0">
              <a:spcBef>
                <a:spcPct val="30000"/>
              </a:spcBef>
              <a:defRPr sz="1200">
                <a:solidFill>
                  <a:schemeClr val="tx1"/>
                </a:solidFill>
                <a:latin typeface="Arial" charset="0"/>
              </a:defRPr>
            </a:lvl3pPr>
            <a:lvl4pPr marL="1600200" indent="-228600" defTabSz="1000125" eaLnBrk="0" hangingPunct="0">
              <a:spcBef>
                <a:spcPct val="30000"/>
              </a:spcBef>
              <a:defRPr sz="1200">
                <a:solidFill>
                  <a:schemeClr val="tx1"/>
                </a:solidFill>
                <a:latin typeface="Arial" charset="0"/>
              </a:defRPr>
            </a:lvl4pPr>
            <a:lvl5pPr marL="2057400" indent="-228600" defTabSz="1000125" eaLnBrk="0" hangingPunct="0">
              <a:spcBef>
                <a:spcPct val="30000"/>
              </a:spcBef>
              <a:defRPr sz="1200">
                <a:solidFill>
                  <a:schemeClr val="tx1"/>
                </a:solidFill>
                <a:latin typeface="Arial" charset="0"/>
              </a:defRPr>
            </a:lvl5pPr>
            <a:lvl6pPr marL="2514600" indent="-228600" defTabSz="1000125" eaLnBrk="0" fontAlgn="base" hangingPunct="0">
              <a:spcBef>
                <a:spcPct val="30000"/>
              </a:spcBef>
              <a:spcAft>
                <a:spcPct val="0"/>
              </a:spcAft>
              <a:defRPr sz="1200">
                <a:solidFill>
                  <a:schemeClr val="tx1"/>
                </a:solidFill>
                <a:latin typeface="Arial" charset="0"/>
              </a:defRPr>
            </a:lvl6pPr>
            <a:lvl7pPr marL="2971800" indent="-228600" defTabSz="1000125" eaLnBrk="0" fontAlgn="base" hangingPunct="0">
              <a:spcBef>
                <a:spcPct val="30000"/>
              </a:spcBef>
              <a:spcAft>
                <a:spcPct val="0"/>
              </a:spcAft>
              <a:defRPr sz="1200">
                <a:solidFill>
                  <a:schemeClr val="tx1"/>
                </a:solidFill>
                <a:latin typeface="Arial" charset="0"/>
              </a:defRPr>
            </a:lvl7pPr>
            <a:lvl8pPr marL="3429000" indent="-228600" defTabSz="1000125" eaLnBrk="0" fontAlgn="base" hangingPunct="0">
              <a:spcBef>
                <a:spcPct val="30000"/>
              </a:spcBef>
              <a:spcAft>
                <a:spcPct val="0"/>
              </a:spcAft>
              <a:defRPr sz="1200">
                <a:solidFill>
                  <a:schemeClr val="tx1"/>
                </a:solidFill>
                <a:latin typeface="Arial" charset="0"/>
              </a:defRPr>
            </a:lvl8pPr>
            <a:lvl9pPr marL="3886200" indent="-228600" defTabSz="1000125" eaLnBrk="0" fontAlgn="base" hangingPunct="0">
              <a:spcBef>
                <a:spcPct val="30000"/>
              </a:spcBef>
              <a:spcAft>
                <a:spcPct val="0"/>
              </a:spcAft>
              <a:defRPr sz="1200">
                <a:solidFill>
                  <a:schemeClr val="tx1"/>
                </a:solidFill>
                <a:latin typeface="Arial" charset="0"/>
              </a:defRPr>
            </a:lvl9pPr>
          </a:lstStyle>
          <a:p>
            <a:pPr eaLnBrk="1" hangingPunct="1">
              <a:spcBef>
                <a:spcPct val="0"/>
              </a:spcBef>
            </a:pPr>
            <a:r>
              <a:rPr lang="en-US" altLang="da-DK" sz="1300" smtClean="0"/>
              <a:t>Genetisk teori for naturlig selektion </a:t>
            </a:r>
          </a:p>
        </p:txBody>
      </p:sp>
      <p:sp>
        <p:nvSpPr>
          <p:cNvPr id="198659"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00125" eaLnBrk="0" hangingPunct="0">
              <a:spcBef>
                <a:spcPct val="30000"/>
              </a:spcBef>
              <a:defRPr sz="1200">
                <a:solidFill>
                  <a:schemeClr val="tx1"/>
                </a:solidFill>
                <a:latin typeface="Arial" charset="0"/>
              </a:defRPr>
            </a:lvl1pPr>
            <a:lvl2pPr marL="742950" indent="-285750" defTabSz="1000125" eaLnBrk="0" hangingPunct="0">
              <a:spcBef>
                <a:spcPct val="30000"/>
              </a:spcBef>
              <a:defRPr sz="1200">
                <a:solidFill>
                  <a:schemeClr val="tx1"/>
                </a:solidFill>
                <a:latin typeface="Arial" charset="0"/>
              </a:defRPr>
            </a:lvl2pPr>
            <a:lvl3pPr marL="1143000" indent="-228600" defTabSz="1000125" eaLnBrk="0" hangingPunct="0">
              <a:spcBef>
                <a:spcPct val="30000"/>
              </a:spcBef>
              <a:defRPr sz="1200">
                <a:solidFill>
                  <a:schemeClr val="tx1"/>
                </a:solidFill>
                <a:latin typeface="Arial" charset="0"/>
              </a:defRPr>
            </a:lvl3pPr>
            <a:lvl4pPr marL="1600200" indent="-228600" defTabSz="1000125" eaLnBrk="0" hangingPunct="0">
              <a:spcBef>
                <a:spcPct val="30000"/>
              </a:spcBef>
              <a:defRPr sz="1200">
                <a:solidFill>
                  <a:schemeClr val="tx1"/>
                </a:solidFill>
                <a:latin typeface="Arial" charset="0"/>
              </a:defRPr>
            </a:lvl4pPr>
            <a:lvl5pPr marL="2057400" indent="-228600" defTabSz="1000125" eaLnBrk="0" hangingPunct="0">
              <a:spcBef>
                <a:spcPct val="30000"/>
              </a:spcBef>
              <a:defRPr sz="1200">
                <a:solidFill>
                  <a:schemeClr val="tx1"/>
                </a:solidFill>
                <a:latin typeface="Arial" charset="0"/>
              </a:defRPr>
            </a:lvl5pPr>
            <a:lvl6pPr marL="2514600" indent="-228600" defTabSz="1000125" eaLnBrk="0" fontAlgn="base" hangingPunct="0">
              <a:spcBef>
                <a:spcPct val="30000"/>
              </a:spcBef>
              <a:spcAft>
                <a:spcPct val="0"/>
              </a:spcAft>
              <a:defRPr sz="1200">
                <a:solidFill>
                  <a:schemeClr val="tx1"/>
                </a:solidFill>
                <a:latin typeface="Arial" charset="0"/>
              </a:defRPr>
            </a:lvl6pPr>
            <a:lvl7pPr marL="2971800" indent="-228600" defTabSz="1000125" eaLnBrk="0" fontAlgn="base" hangingPunct="0">
              <a:spcBef>
                <a:spcPct val="30000"/>
              </a:spcBef>
              <a:spcAft>
                <a:spcPct val="0"/>
              </a:spcAft>
              <a:defRPr sz="1200">
                <a:solidFill>
                  <a:schemeClr val="tx1"/>
                </a:solidFill>
                <a:latin typeface="Arial" charset="0"/>
              </a:defRPr>
            </a:lvl7pPr>
            <a:lvl8pPr marL="3429000" indent="-228600" defTabSz="1000125" eaLnBrk="0" fontAlgn="base" hangingPunct="0">
              <a:spcBef>
                <a:spcPct val="30000"/>
              </a:spcBef>
              <a:spcAft>
                <a:spcPct val="0"/>
              </a:spcAft>
              <a:defRPr sz="1200">
                <a:solidFill>
                  <a:schemeClr val="tx1"/>
                </a:solidFill>
                <a:latin typeface="Arial" charset="0"/>
              </a:defRPr>
            </a:lvl8pPr>
            <a:lvl9pPr marL="3886200" indent="-228600" defTabSz="1000125" eaLnBrk="0" fontAlgn="base" hangingPunct="0">
              <a:spcBef>
                <a:spcPct val="30000"/>
              </a:spcBef>
              <a:spcAft>
                <a:spcPct val="0"/>
              </a:spcAft>
              <a:defRPr sz="1200">
                <a:solidFill>
                  <a:schemeClr val="tx1"/>
                </a:solidFill>
                <a:latin typeface="Arial" charset="0"/>
              </a:defRPr>
            </a:lvl9pPr>
          </a:lstStyle>
          <a:p>
            <a:pPr eaLnBrk="1" hangingPunct="1">
              <a:spcBef>
                <a:spcPct val="0"/>
              </a:spcBef>
            </a:pPr>
            <a:endParaRPr lang="en-US" altLang="da-DK" sz="1300" smtClean="0"/>
          </a:p>
        </p:txBody>
      </p:sp>
      <p:sp>
        <p:nvSpPr>
          <p:cNvPr id="19866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00125" eaLnBrk="0" hangingPunct="0">
              <a:spcBef>
                <a:spcPct val="30000"/>
              </a:spcBef>
              <a:defRPr sz="1200">
                <a:solidFill>
                  <a:schemeClr val="tx1"/>
                </a:solidFill>
                <a:latin typeface="Arial" charset="0"/>
              </a:defRPr>
            </a:lvl1pPr>
            <a:lvl2pPr marL="742950" indent="-285750" defTabSz="1000125" eaLnBrk="0" hangingPunct="0">
              <a:spcBef>
                <a:spcPct val="30000"/>
              </a:spcBef>
              <a:defRPr sz="1200">
                <a:solidFill>
                  <a:schemeClr val="tx1"/>
                </a:solidFill>
                <a:latin typeface="Arial" charset="0"/>
              </a:defRPr>
            </a:lvl2pPr>
            <a:lvl3pPr marL="1143000" indent="-228600" defTabSz="1000125" eaLnBrk="0" hangingPunct="0">
              <a:spcBef>
                <a:spcPct val="30000"/>
              </a:spcBef>
              <a:defRPr sz="1200">
                <a:solidFill>
                  <a:schemeClr val="tx1"/>
                </a:solidFill>
                <a:latin typeface="Arial" charset="0"/>
              </a:defRPr>
            </a:lvl3pPr>
            <a:lvl4pPr marL="1600200" indent="-228600" defTabSz="1000125" eaLnBrk="0" hangingPunct="0">
              <a:spcBef>
                <a:spcPct val="30000"/>
              </a:spcBef>
              <a:defRPr sz="1200">
                <a:solidFill>
                  <a:schemeClr val="tx1"/>
                </a:solidFill>
                <a:latin typeface="Arial" charset="0"/>
              </a:defRPr>
            </a:lvl4pPr>
            <a:lvl5pPr marL="2057400" indent="-228600" defTabSz="1000125" eaLnBrk="0" hangingPunct="0">
              <a:spcBef>
                <a:spcPct val="30000"/>
              </a:spcBef>
              <a:defRPr sz="1200">
                <a:solidFill>
                  <a:schemeClr val="tx1"/>
                </a:solidFill>
                <a:latin typeface="Arial" charset="0"/>
              </a:defRPr>
            </a:lvl5pPr>
            <a:lvl6pPr marL="2514600" indent="-228600" defTabSz="1000125" eaLnBrk="0" fontAlgn="base" hangingPunct="0">
              <a:spcBef>
                <a:spcPct val="30000"/>
              </a:spcBef>
              <a:spcAft>
                <a:spcPct val="0"/>
              </a:spcAft>
              <a:defRPr sz="1200">
                <a:solidFill>
                  <a:schemeClr val="tx1"/>
                </a:solidFill>
                <a:latin typeface="Arial" charset="0"/>
              </a:defRPr>
            </a:lvl6pPr>
            <a:lvl7pPr marL="2971800" indent="-228600" defTabSz="1000125" eaLnBrk="0" fontAlgn="base" hangingPunct="0">
              <a:spcBef>
                <a:spcPct val="30000"/>
              </a:spcBef>
              <a:spcAft>
                <a:spcPct val="0"/>
              </a:spcAft>
              <a:defRPr sz="1200">
                <a:solidFill>
                  <a:schemeClr val="tx1"/>
                </a:solidFill>
                <a:latin typeface="Arial" charset="0"/>
              </a:defRPr>
            </a:lvl7pPr>
            <a:lvl8pPr marL="3429000" indent="-228600" defTabSz="1000125" eaLnBrk="0" fontAlgn="base" hangingPunct="0">
              <a:spcBef>
                <a:spcPct val="30000"/>
              </a:spcBef>
              <a:spcAft>
                <a:spcPct val="0"/>
              </a:spcAft>
              <a:defRPr sz="1200">
                <a:solidFill>
                  <a:schemeClr val="tx1"/>
                </a:solidFill>
                <a:latin typeface="Arial" charset="0"/>
              </a:defRPr>
            </a:lvl8pPr>
            <a:lvl9pPr marL="3886200" indent="-228600" defTabSz="1000125" eaLnBrk="0" fontAlgn="base" hangingPunct="0">
              <a:spcBef>
                <a:spcPct val="30000"/>
              </a:spcBef>
              <a:spcAft>
                <a:spcPct val="0"/>
              </a:spcAft>
              <a:defRPr sz="1200">
                <a:solidFill>
                  <a:schemeClr val="tx1"/>
                </a:solidFill>
                <a:latin typeface="Arial" charset="0"/>
              </a:defRPr>
            </a:lvl9pPr>
          </a:lstStyle>
          <a:p>
            <a:pPr eaLnBrk="1" hangingPunct="1">
              <a:spcBef>
                <a:spcPct val="0"/>
              </a:spcBef>
            </a:pPr>
            <a:fld id="{EB0A2037-080C-4E12-94D1-4F3B79A47E3F}" type="slidenum">
              <a:rPr lang="en-US" altLang="da-DK" sz="1300" smtClean="0"/>
              <a:pPr eaLnBrk="1" hangingPunct="1">
                <a:spcBef>
                  <a:spcPct val="0"/>
                </a:spcBef>
              </a:pPr>
              <a:t>31</a:t>
            </a:fld>
            <a:endParaRPr lang="en-US" altLang="da-DK" sz="1300" smtClean="0"/>
          </a:p>
        </p:txBody>
      </p:sp>
      <p:sp>
        <p:nvSpPr>
          <p:cNvPr id="198661" name="Rectangle 2"/>
          <p:cNvSpPr>
            <a:spLocks noGrp="1" noRot="1" noChangeAspect="1" noChangeArrowheads="1" noTextEdit="1"/>
          </p:cNvSpPr>
          <p:nvPr>
            <p:ph type="sldImg"/>
          </p:nvPr>
        </p:nvSpPr>
        <p:spPr>
          <a:ln/>
        </p:spPr>
      </p:sp>
      <p:sp>
        <p:nvSpPr>
          <p:cNvPr id="19866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da-DK" smtClean="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00125" eaLnBrk="0" hangingPunct="0">
              <a:spcBef>
                <a:spcPct val="30000"/>
              </a:spcBef>
              <a:defRPr sz="1200">
                <a:solidFill>
                  <a:schemeClr val="tx1"/>
                </a:solidFill>
                <a:latin typeface="Arial" charset="0"/>
              </a:defRPr>
            </a:lvl1pPr>
            <a:lvl2pPr marL="742950" indent="-285750" defTabSz="1000125" eaLnBrk="0" hangingPunct="0">
              <a:spcBef>
                <a:spcPct val="30000"/>
              </a:spcBef>
              <a:defRPr sz="1200">
                <a:solidFill>
                  <a:schemeClr val="tx1"/>
                </a:solidFill>
                <a:latin typeface="Arial" charset="0"/>
              </a:defRPr>
            </a:lvl2pPr>
            <a:lvl3pPr marL="1143000" indent="-228600" defTabSz="1000125" eaLnBrk="0" hangingPunct="0">
              <a:spcBef>
                <a:spcPct val="30000"/>
              </a:spcBef>
              <a:defRPr sz="1200">
                <a:solidFill>
                  <a:schemeClr val="tx1"/>
                </a:solidFill>
                <a:latin typeface="Arial" charset="0"/>
              </a:defRPr>
            </a:lvl3pPr>
            <a:lvl4pPr marL="1600200" indent="-228600" defTabSz="1000125" eaLnBrk="0" hangingPunct="0">
              <a:spcBef>
                <a:spcPct val="30000"/>
              </a:spcBef>
              <a:defRPr sz="1200">
                <a:solidFill>
                  <a:schemeClr val="tx1"/>
                </a:solidFill>
                <a:latin typeface="Arial" charset="0"/>
              </a:defRPr>
            </a:lvl4pPr>
            <a:lvl5pPr marL="2057400" indent="-228600" defTabSz="1000125" eaLnBrk="0" hangingPunct="0">
              <a:spcBef>
                <a:spcPct val="30000"/>
              </a:spcBef>
              <a:defRPr sz="1200">
                <a:solidFill>
                  <a:schemeClr val="tx1"/>
                </a:solidFill>
                <a:latin typeface="Arial" charset="0"/>
              </a:defRPr>
            </a:lvl5pPr>
            <a:lvl6pPr marL="2514600" indent="-228600" defTabSz="1000125" eaLnBrk="0" fontAlgn="base" hangingPunct="0">
              <a:spcBef>
                <a:spcPct val="30000"/>
              </a:spcBef>
              <a:spcAft>
                <a:spcPct val="0"/>
              </a:spcAft>
              <a:defRPr sz="1200">
                <a:solidFill>
                  <a:schemeClr val="tx1"/>
                </a:solidFill>
                <a:latin typeface="Arial" charset="0"/>
              </a:defRPr>
            </a:lvl6pPr>
            <a:lvl7pPr marL="2971800" indent="-228600" defTabSz="1000125" eaLnBrk="0" fontAlgn="base" hangingPunct="0">
              <a:spcBef>
                <a:spcPct val="30000"/>
              </a:spcBef>
              <a:spcAft>
                <a:spcPct val="0"/>
              </a:spcAft>
              <a:defRPr sz="1200">
                <a:solidFill>
                  <a:schemeClr val="tx1"/>
                </a:solidFill>
                <a:latin typeface="Arial" charset="0"/>
              </a:defRPr>
            </a:lvl7pPr>
            <a:lvl8pPr marL="3429000" indent="-228600" defTabSz="1000125" eaLnBrk="0" fontAlgn="base" hangingPunct="0">
              <a:spcBef>
                <a:spcPct val="30000"/>
              </a:spcBef>
              <a:spcAft>
                <a:spcPct val="0"/>
              </a:spcAft>
              <a:defRPr sz="1200">
                <a:solidFill>
                  <a:schemeClr val="tx1"/>
                </a:solidFill>
                <a:latin typeface="Arial" charset="0"/>
              </a:defRPr>
            </a:lvl8pPr>
            <a:lvl9pPr marL="3886200" indent="-228600" defTabSz="1000125" eaLnBrk="0" fontAlgn="base" hangingPunct="0">
              <a:spcBef>
                <a:spcPct val="30000"/>
              </a:spcBef>
              <a:spcAft>
                <a:spcPct val="0"/>
              </a:spcAft>
              <a:defRPr sz="1200">
                <a:solidFill>
                  <a:schemeClr val="tx1"/>
                </a:solidFill>
                <a:latin typeface="Arial" charset="0"/>
              </a:defRPr>
            </a:lvl9pPr>
          </a:lstStyle>
          <a:p>
            <a:pPr eaLnBrk="1" hangingPunct="1">
              <a:spcBef>
                <a:spcPct val="0"/>
              </a:spcBef>
            </a:pPr>
            <a:r>
              <a:rPr lang="en-US" altLang="da-DK" sz="1300" smtClean="0"/>
              <a:t>Genetisk teori for naturlig selektion </a:t>
            </a:r>
          </a:p>
        </p:txBody>
      </p:sp>
      <p:sp>
        <p:nvSpPr>
          <p:cNvPr id="199683"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00125" eaLnBrk="0" hangingPunct="0">
              <a:spcBef>
                <a:spcPct val="30000"/>
              </a:spcBef>
              <a:defRPr sz="1200">
                <a:solidFill>
                  <a:schemeClr val="tx1"/>
                </a:solidFill>
                <a:latin typeface="Arial" charset="0"/>
              </a:defRPr>
            </a:lvl1pPr>
            <a:lvl2pPr marL="742950" indent="-285750" defTabSz="1000125" eaLnBrk="0" hangingPunct="0">
              <a:spcBef>
                <a:spcPct val="30000"/>
              </a:spcBef>
              <a:defRPr sz="1200">
                <a:solidFill>
                  <a:schemeClr val="tx1"/>
                </a:solidFill>
                <a:latin typeface="Arial" charset="0"/>
              </a:defRPr>
            </a:lvl2pPr>
            <a:lvl3pPr marL="1143000" indent="-228600" defTabSz="1000125" eaLnBrk="0" hangingPunct="0">
              <a:spcBef>
                <a:spcPct val="30000"/>
              </a:spcBef>
              <a:defRPr sz="1200">
                <a:solidFill>
                  <a:schemeClr val="tx1"/>
                </a:solidFill>
                <a:latin typeface="Arial" charset="0"/>
              </a:defRPr>
            </a:lvl3pPr>
            <a:lvl4pPr marL="1600200" indent="-228600" defTabSz="1000125" eaLnBrk="0" hangingPunct="0">
              <a:spcBef>
                <a:spcPct val="30000"/>
              </a:spcBef>
              <a:defRPr sz="1200">
                <a:solidFill>
                  <a:schemeClr val="tx1"/>
                </a:solidFill>
                <a:latin typeface="Arial" charset="0"/>
              </a:defRPr>
            </a:lvl4pPr>
            <a:lvl5pPr marL="2057400" indent="-228600" defTabSz="1000125" eaLnBrk="0" hangingPunct="0">
              <a:spcBef>
                <a:spcPct val="30000"/>
              </a:spcBef>
              <a:defRPr sz="1200">
                <a:solidFill>
                  <a:schemeClr val="tx1"/>
                </a:solidFill>
                <a:latin typeface="Arial" charset="0"/>
              </a:defRPr>
            </a:lvl5pPr>
            <a:lvl6pPr marL="2514600" indent="-228600" defTabSz="1000125" eaLnBrk="0" fontAlgn="base" hangingPunct="0">
              <a:spcBef>
                <a:spcPct val="30000"/>
              </a:spcBef>
              <a:spcAft>
                <a:spcPct val="0"/>
              </a:spcAft>
              <a:defRPr sz="1200">
                <a:solidFill>
                  <a:schemeClr val="tx1"/>
                </a:solidFill>
                <a:latin typeface="Arial" charset="0"/>
              </a:defRPr>
            </a:lvl6pPr>
            <a:lvl7pPr marL="2971800" indent="-228600" defTabSz="1000125" eaLnBrk="0" fontAlgn="base" hangingPunct="0">
              <a:spcBef>
                <a:spcPct val="30000"/>
              </a:spcBef>
              <a:spcAft>
                <a:spcPct val="0"/>
              </a:spcAft>
              <a:defRPr sz="1200">
                <a:solidFill>
                  <a:schemeClr val="tx1"/>
                </a:solidFill>
                <a:latin typeface="Arial" charset="0"/>
              </a:defRPr>
            </a:lvl7pPr>
            <a:lvl8pPr marL="3429000" indent="-228600" defTabSz="1000125" eaLnBrk="0" fontAlgn="base" hangingPunct="0">
              <a:spcBef>
                <a:spcPct val="30000"/>
              </a:spcBef>
              <a:spcAft>
                <a:spcPct val="0"/>
              </a:spcAft>
              <a:defRPr sz="1200">
                <a:solidFill>
                  <a:schemeClr val="tx1"/>
                </a:solidFill>
                <a:latin typeface="Arial" charset="0"/>
              </a:defRPr>
            </a:lvl8pPr>
            <a:lvl9pPr marL="3886200" indent="-228600" defTabSz="1000125" eaLnBrk="0" fontAlgn="base" hangingPunct="0">
              <a:spcBef>
                <a:spcPct val="30000"/>
              </a:spcBef>
              <a:spcAft>
                <a:spcPct val="0"/>
              </a:spcAft>
              <a:defRPr sz="1200">
                <a:solidFill>
                  <a:schemeClr val="tx1"/>
                </a:solidFill>
                <a:latin typeface="Arial" charset="0"/>
              </a:defRPr>
            </a:lvl9pPr>
          </a:lstStyle>
          <a:p>
            <a:pPr eaLnBrk="1" hangingPunct="1">
              <a:spcBef>
                <a:spcPct val="0"/>
              </a:spcBef>
            </a:pPr>
            <a:endParaRPr lang="en-US" altLang="da-DK" sz="1300" smtClean="0"/>
          </a:p>
        </p:txBody>
      </p:sp>
      <p:sp>
        <p:nvSpPr>
          <p:cNvPr id="19968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00125" eaLnBrk="0" hangingPunct="0">
              <a:spcBef>
                <a:spcPct val="30000"/>
              </a:spcBef>
              <a:defRPr sz="1200">
                <a:solidFill>
                  <a:schemeClr val="tx1"/>
                </a:solidFill>
                <a:latin typeface="Arial" charset="0"/>
              </a:defRPr>
            </a:lvl1pPr>
            <a:lvl2pPr marL="742950" indent="-285750" defTabSz="1000125" eaLnBrk="0" hangingPunct="0">
              <a:spcBef>
                <a:spcPct val="30000"/>
              </a:spcBef>
              <a:defRPr sz="1200">
                <a:solidFill>
                  <a:schemeClr val="tx1"/>
                </a:solidFill>
                <a:latin typeface="Arial" charset="0"/>
              </a:defRPr>
            </a:lvl2pPr>
            <a:lvl3pPr marL="1143000" indent="-228600" defTabSz="1000125" eaLnBrk="0" hangingPunct="0">
              <a:spcBef>
                <a:spcPct val="30000"/>
              </a:spcBef>
              <a:defRPr sz="1200">
                <a:solidFill>
                  <a:schemeClr val="tx1"/>
                </a:solidFill>
                <a:latin typeface="Arial" charset="0"/>
              </a:defRPr>
            </a:lvl3pPr>
            <a:lvl4pPr marL="1600200" indent="-228600" defTabSz="1000125" eaLnBrk="0" hangingPunct="0">
              <a:spcBef>
                <a:spcPct val="30000"/>
              </a:spcBef>
              <a:defRPr sz="1200">
                <a:solidFill>
                  <a:schemeClr val="tx1"/>
                </a:solidFill>
                <a:latin typeface="Arial" charset="0"/>
              </a:defRPr>
            </a:lvl4pPr>
            <a:lvl5pPr marL="2057400" indent="-228600" defTabSz="1000125" eaLnBrk="0" hangingPunct="0">
              <a:spcBef>
                <a:spcPct val="30000"/>
              </a:spcBef>
              <a:defRPr sz="1200">
                <a:solidFill>
                  <a:schemeClr val="tx1"/>
                </a:solidFill>
                <a:latin typeface="Arial" charset="0"/>
              </a:defRPr>
            </a:lvl5pPr>
            <a:lvl6pPr marL="2514600" indent="-228600" defTabSz="1000125" eaLnBrk="0" fontAlgn="base" hangingPunct="0">
              <a:spcBef>
                <a:spcPct val="30000"/>
              </a:spcBef>
              <a:spcAft>
                <a:spcPct val="0"/>
              </a:spcAft>
              <a:defRPr sz="1200">
                <a:solidFill>
                  <a:schemeClr val="tx1"/>
                </a:solidFill>
                <a:latin typeface="Arial" charset="0"/>
              </a:defRPr>
            </a:lvl6pPr>
            <a:lvl7pPr marL="2971800" indent="-228600" defTabSz="1000125" eaLnBrk="0" fontAlgn="base" hangingPunct="0">
              <a:spcBef>
                <a:spcPct val="30000"/>
              </a:spcBef>
              <a:spcAft>
                <a:spcPct val="0"/>
              </a:spcAft>
              <a:defRPr sz="1200">
                <a:solidFill>
                  <a:schemeClr val="tx1"/>
                </a:solidFill>
                <a:latin typeface="Arial" charset="0"/>
              </a:defRPr>
            </a:lvl7pPr>
            <a:lvl8pPr marL="3429000" indent="-228600" defTabSz="1000125" eaLnBrk="0" fontAlgn="base" hangingPunct="0">
              <a:spcBef>
                <a:spcPct val="30000"/>
              </a:spcBef>
              <a:spcAft>
                <a:spcPct val="0"/>
              </a:spcAft>
              <a:defRPr sz="1200">
                <a:solidFill>
                  <a:schemeClr val="tx1"/>
                </a:solidFill>
                <a:latin typeface="Arial" charset="0"/>
              </a:defRPr>
            </a:lvl8pPr>
            <a:lvl9pPr marL="3886200" indent="-228600" defTabSz="1000125" eaLnBrk="0" fontAlgn="base" hangingPunct="0">
              <a:spcBef>
                <a:spcPct val="30000"/>
              </a:spcBef>
              <a:spcAft>
                <a:spcPct val="0"/>
              </a:spcAft>
              <a:defRPr sz="1200">
                <a:solidFill>
                  <a:schemeClr val="tx1"/>
                </a:solidFill>
                <a:latin typeface="Arial" charset="0"/>
              </a:defRPr>
            </a:lvl9pPr>
          </a:lstStyle>
          <a:p>
            <a:pPr eaLnBrk="1" hangingPunct="1">
              <a:spcBef>
                <a:spcPct val="0"/>
              </a:spcBef>
            </a:pPr>
            <a:fld id="{35FCC89A-9150-4430-974E-E2B79E9E1BD3}" type="slidenum">
              <a:rPr lang="en-US" altLang="da-DK" sz="1300" smtClean="0"/>
              <a:pPr eaLnBrk="1" hangingPunct="1">
                <a:spcBef>
                  <a:spcPct val="0"/>
                </a:spcBef>
              </a:pPr>
              <a:t>32</a:t>
            </a:fld>
            <a:endParaRPr lang="en-US" altLang="da-DK" sz="1300" smtClean="0"/>
          </a:p>
        </p:txBody>
      </p:sp>
      <p:sp>
        <p:nvSpPr>
          <p:cNvPr id="199685" name="Rectangle 2"/>
          <p:cNvSpPr>
            <a:spLocks noGrp="1" noRot="1" noChangeAspect="1" noChangeArrowheads="1" noTextEdit="1"/>
          </p:cNvSpPr>
          <p:nvPr>
            <p:ph type="sldImg"/>
          </p:nvPr>
        </p:nvSpPr>
        <p:spPr>
          <a:ln/>
        </p:spPr>
      </p:sp>
      <p:sp>
        <p:nvSpPr>
          <p:cNvPr id="19968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da-DK" smtClean="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00125" eaLnBrk="0" hangingPunct="0">
              <a:spcBef>
                <a:spcPct val="30000"/>
              </a:spcBef>
              <a:defRPr sz="1200">
                <a:solidFill>
                  <a:schemeClr val="tx1"/>
                </a:solidFill>
                <a:latin typeface="Arial" charset="0"/>
              </a:defRPr>
            </a:lvl1pPr>
            <a:lvl2pPr marL="742950" indent="-285750" defTabSz="1000125" eaLnBrk="0" hangingPunct="0">
              <a:spcBef>
                <a:spcPct val="30000"/>
              </a:spcBef>
              <a:defRPr sz="1200">
                <a:solidFill>
                  <a:schemeClr val="tx1"/>
                </a:solidFill>
                <a:latin typeface="Arial" charset="0"/>
              </a:defRPr>
            </a:lvl2pPr>
            <a:lvl3pPr marL="1143000" indent="-228600" defTabSz="1000125" eaLnBrk="0" hangingPunct="0">
              <a:spcBef>
                <a:spcPct val="30000"/>
              </a:spcBef>
              <a:defRPr sz="1200">
                <a:solidFill>
                  <a:schemeClr val="tx1"/>
                </a:solidFill>
                <a:latin typeface="Arial" charset="0"/>
              </a:defRPr>
            </a:lvl3pPr>
            <a:lvl4pPr marL="1600200" indent="-228600" defTabSz="1000125" eaLnBrk="0" hangingPunct="0">
              <a:spcBef>
                <a:spcPct val="30000"/>
              </a:spcBef>
              <a:defRPr sz="1200">
                <a:solidFill>
                  <a:schemeClr val="tx1"/>
                </a:solidFill>
                <a:latin typeface="Arial" charset="0"/>
              </a:defRPr>
            </a:lvl4pPr>
            <a:lvl5pPr marL="2057400" indent="-228600" defTabSz="1000125" eaLnBrk="0" hangingPunct="0">
              <a:spcBef>
                <a:spcPct val="30000"/>
              </a:spcBef>
              <a:defRPr sz="1200">
                <a:solidFill>
                  <a:schemeClr val="tx1"/>
                </a:solidFill>
                <a:latin typeface="Arial" charset="0"/>
              </a:defRPr>
            </a:lvl5pPr>
            <a:lvl6pPr marL="2514600" indent="-228600" defTabSz="1000125" eaLnBrk="0" fontAlgn="base" hangingPunct="0">
              <a:spcBef>
                <a:spcPct val="30000"/>
              </a:spcBef>
              <a:spcAft>
                <a:spcPct val="0"/>
              </a:spcAft>
              <a:defRPr sz="1200">
                <a:solidFill>
                  <a:schemeClr val="tx1"/>
                </a:solidFill>
                <a:latin typeface="Arial" charset="0"/>
              </a:defRPr>
            </a:lvl6pPr>
            <a:lvl7pPr marL="2971800" indent="-228600" defTabSz="1000125" eaLnBrk="0" fontAlgn="base" hangingPunct="0">
              <a:spcBef>
                <a:spcPct val="30000"/>
              </a:spcBef>
              <a:spcAft>
                <a:spcPct val="0"/>
              </a:spcAft>
              <a:defRPr sz="1200">
                <a:solidFill>
                  <a:schemeClr val="tx1"/>
                </a:solidFill>
                <a:latin typeface="Arial" charset="0"/>
              </a:defRPr>
            </a:lvl7pPr>
            <a:lvl8pPr marL="3429000" indent="-228600" defTabSz="1000125" eaLnBrk="0" fontAlgn="base" hangingPunct="0">
              <a:spcBef>
                <a:spcPct val="30000"/>
              </a:spcBef>
              <a:spcAft>
                <a:spcPct val="0"/>
              </a:spcAft>
              <a:defRPr sz="1200">
                <a:solidFill>
                  <a:schemeClr val="tx1"/>
                </a:solidFill>
                <a:latin typeface="Arial" charset="0"/>
              </a:defRPr>
            </a:lvl8pPr>
            <a:lvl9pPr marL="3886200" indent="-228600" defTabSz="1000125" eaLnBrk="0" fontAlgn="base" hangingPunct="0">
              <a:spcBef>
                <a:spcPct val="30000"/>
              </a:spcBef>
              <a:spcAft>
                <a:spcPct val="0"/>
              </a:spcAft>
              <a:defRPr sz="1200">
                <a:solidFill>
                  <a:schemeClr val="tx1"/>
                </a:solidFill>
                <a:latin typeface="Arial" charset="0"/>
              </a:defRPr>
            </a:lvl9pPr>
          </a:lstStyle>
          <a:p>
            <a:pPr eaLnBrk="1" hangingPunct="1">
              <a:spcBef>
                <a:spcPct val="0"/>
              </a:spcBef>
            </a:pPr>
            <a:r>
              <a:rPr lang="en-US" altLang="da-DK" sz="1300" smtClean="0"/>
              <a:t>Genetisk teori for naturlig selektion </a:t>
            </a:r>
          </a:p>
        </p:txBody>
      </p:sp>
      <p:sp>
        <p:nvSpPr>
          <p:cNvPr id="201731"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00125" eaLnBrk="0" hangingPunct="0">
              <a:spcBef>
                <a:spcPct val="30000"/>
              </a:spcBef>
              <a:defRPr sz="1200">
                <a:solidFill>
                  <a:schemeClr val="tx1"/>
                </a:solidFill>
                <a:latin typeface="Arial" charset="0"/>
              </a:defRPr>
            </a:lvl1pPr>
            <a:lvl2pPr marL="742950" indent="-285750" defTabSz="1000125" eaLnBrk="0" hangingPunct="0">
              <a:spcBef>
                <a:spcPct val="30000"/>
              </a:spcBef>
              <a:defRPr sz="1200">
                <a:solidFill>
                  <a:schemeClr val="tx1"/>
                </a:solidFill>
                <a:latin typeface="Arial" charset="0"/>
              </a:defRPr>
            </a:lvl2pPr>
            <a:lvl3pPr marL="1143000" indent="-228600" defTabSz="1000125" eaLnBrk="0" hangingPunct="0">
              <a:spcBef>
                <a:spcPct val="30000"/>
              </a:spcBef>
              <a:defRPr sz="1200">
                <a:solidFill>
                  <a:schemeClr val="tx1"/>
                </a:solidFill>
                <a:latin typeface="Arial" charset="0"/>
              </a:defRPr>
            </a:lvl3pPr>
            <a:lvl4pPr marL="1600200" indent="-228600" defTabSz="1000125" eaLnBrk="0" hangingPunct="0">
              <a:spcBef>
                <a:spcPct val="30000"/>
              </a:spcBef>
              <a:defRPr sz="1200">
                <a:solidFill>
                  <a:schemeClr val="tx1"/>
                </a:solidFill>
                <a:latin typeface="Arial" charset="0"/>
              </a:defRPr>
            </a:lvl4pPr>
            <a:lvl5pPr marL="2057400" indent="-228600" defTabSz="1000125" eaLnBrk="0" hangingPunct="0">
              <a:spcBef>
                <a:spcPct val="30000"/>
              </a:spcBef>
              <a:defRPr sz="1200">
                <a:solidFill>
                  <a:schemeClr val="tx1"/>
                </a:solidFill>
                <a:latin typeface="Arial" charset="0"/>
              </a:defRPr>
            </a:lvl5pPr>
            <a:lvl6pPr marL="2514600" indent="-228600" defTabSz="1000125" eaLnBrk="0" fontAlgn="base" hangingPunct="0">
              <a:spcBef>
                <a:spcPct val="30000"/>
              </a:spcBef>
              <a:spcAft>
                <a:spcPct val="0"/>
              </a:spcAft>
              <a:defRPr sz="1200">
                <a:solidFill>
                  <a:schemeClr val="tx1"/>
                </a:solidFill>
                <a:latin typeface="Arial" charset="0"/>
              </a:defRPr>
            </a:lvl6pPr>
            <a:lvl7pPr marL="2971800" indent="-228600" defTabSz="1000125" eaLnBrk="0" fontAlgn="base" hangingPunct="0">
              <a:spcBef>
                <a:spcPct val="30000"/>
              </a:spcBef>
              <a:spcAft>
                <a:spcPct val="0"/>
              </a:spcAft>
              <a:defRPr sz="1200">
                <a:solidFill>
                  <a:schemeClr val="tx1"/>
                </a:solidFill>
                <a:latin typeface="Arial" charset="0"/>
              </a:defRPr>
            </a:lvl7pPr>
            <a:lvl8pPr marL="3429000" indent="-228600" defTabSz="1000125" eaLnBrk="0" fontAlgn="base" hangingPunct="0">
              <a:spcBef>
                <a:spcPct val="30000"/>
              </a:spcBef>
              <a:spcAft>
                <a:spcPct val="0"/>
              </a:spcAft>
              <a:defRPr sz="1200">
                <a:solidFill>
                  <a:schemeClr val="tx1"/>
                </a:solidFill>
                <a:latin typeface="Arial" charset="0"/>
              </a:defRPr>
            </a:lvl8pPr>
            <a:lvl9pPr marL="3886200" indent="-228600" defTabSz="1000125" eaLnBrk="0" fontAlgn="base" hangingPunct="0">
              <a:spcBef>
                <a:spcPct val="30000"/>
              </a:spcBef>
              <a:spcAft>
                <a:spcPct val="0"/>
              </a:spcAft>
              <a:defRPr sz="1200">
                <a:solidFill>
                  <a:schemeClr val="tx1"/>
                </a:solidFill>
                <a:latin typeface="Arial" charset="0"/>
              </a:defRPr>
            </a:lvl9pPr>
          </a:lstStyle>
          <a:p>
            <a:pPr eaLnBrk="1" hangingPunct="1">
              <a:spcBef>
                <a:spcPct val="0"/>
              </a:spcBef>
            </a:pPr>
            <a:endParaRPr lang="en-US" altLang="da-DK" sz="1300" smtClean="0"/>
          </a:p>
        </p:txBody>
      </p:sp>
      <p:sp>
        <p:nvSpPr>
          <p:cNvPr id="20173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00125" eaLnBrk="0" hangingPunct="0">
              <a:spcBef>
                <a:spcPct val="30000"/>
              </a:spcBef>
              <a:defRPr sz="1200">
                <a:solidFill>
                  <a:schemeClr val="tx1"/>
                </a:solidFill>
                <a:latin typeface="Arial" charset="0"/>
              </a:defRPr>
            </a:lvl1pPr>
            <a:lvl2pPr marL="742950" indent="-285750" defTabSz="1000125" eaLnBrk="0" hangingPunct="0">
              <a:spcBef>
                <a:spcPct val="30000"/>
              </a:spcBef>
              <a:defRPr sz="1200">
                <a:solidFill>
                  <a:schemeClr val="tx1"/>
                </a:solidFill>
                <a:latin typeface="Arial" charset="0"/>
              </a:defRPr>
            </a:lvl2pPr>
            <a:lvl3pPr marL="1143000" indent="-228600" defTabSz="1000125" eaLnBrk="0" hangingPunct="0">
              <a:spcBef>
                <a:spcPct val="30000"/>
              </a:spcBef>
              <a:defRPr sz="1200">
                <a:solidFill>
                  <a:schemeClr val="tx1"/>
                </a:solidFill>
                <a:latin typeface="Arial" charset="0"/>
              </a:defRPr>
            </a:lvl3pPr>
            <a:lvl4pPr marL="1600200" indent="-228600" defTabSz="1000125" eaLnBrk="0" hangingPunct="0">
              <a:spcBef>
                <a:spcPct val="30000"/>
              </a:spcBef>
              <a:defRPr sz="1200">
                <a:solidFill>
                  <a:schemeClr val="tx1"/>
                </a:solidFill>
                <a:latin typeface="Arial" charset="0"/>
              </a:defRPr>
            </a:lvl4pPr>
            <a:lvl5pPr marL="2057400" indent="-228600" defTabSz="1000125" eaLnBrk="0" hangingPunct="0">
              <a:spcBef>
                <a:spcPct val="30000"/>
              </a:spcBef>
              <a:defRPr sz="1200">
                <a:solidFill>
                  <a:schemeClr val="tx1"/>
                </a:solidFill>
                <a:latin typeface="Arial" charset="0"/>
              </a:defRPr>
            </a:lvl5pPr>
            <a:lvl6pPr marL="2514600" indent="-228600" defTabSz="1000125" eaLnBrk="0" fontAlgn="base" hangingPunct="0">
              <a:spcBef>
                <a:spcPct val="30000"/>
              </a:spcBef>
              <a:spcAft>
                <a:spcPct val="0"/>
              </a:spcAft>
              <a:defRPr sz="1200">
                <a:solidFill>
                  <a:schemeClr val="tx1"/>
                </a:solidFill>
                <a:latin typeface="Arial" charset="0"/>
              </a:defRPr>
            </a:lvl6pPr>
            <a:lvl7pPr marL="2971800" indent="-228600" defTabSz="1000125" eaLnBrk="0" fontAlgn="base" hangingPunct="0">
              <a:spcBef>
                <a:spcPct val="30000"/>
              </a:spcBef>
              <a:spcAft>
                <a:spcPct val="0"/>
              </a:spcAft>
              <a:defRPr sz="1200">
                <a:solidFill>
                  <a:schemeClr val="tx1"/>
                </a:solidFill>
                <a:latin typeface="Arial" charset="0"/>
              </a:defRPr>
            </a:lvl7pPr>
            <a:lvl8pPr marL="3429000" indent="-228600" defTabSz="1000125" eaLnBrk="0" fontAlgn="base" hangingPunct="0">
              <a:spcBef>
                <a:spcPct val="30000"/>
              </a:spcBef>
              <a:spcAft>
                <a:spcPct val="0"/>
              </a:spcAft>
              <a:defRPr sz="1200">
                <a:solidFill>
                  <a:schemeClr val="tx1"/>
                </a:solidFill>
                <a:latin typeface="Arial" charset="0"/>
              </a:defRPr>
            </a:lvl8pPr>
            <a:lvl9pPr marL="3886200" indent="-228600" defTabSz="1000125" eaLnBrk="0" fontAlgn="base" hangingPunct="0">
              <a:spcBef>
                <a:spcPct val="30000"/>
              </a:spcBef>
              <a:spcAft>
                <a:spcPct val="0"/>
              </a:spcAft>
              <a:defRPr sz="1200">
                <a:solidFill>
                  <a:schemeClr val="tx1"/>
                </a:solidFill>
                <a:latin typeface="Arial" charset="0"/>
              </a:defRPr>
            </a:lvl9pPr>
          </a:lstStyle>
          <a:p>
            <a:pPr eaLnBrk="1" hangingPunct="1">
              <a:spcBef>
                <a:spcPct val="0"/>
              </a:spcBef>
            </a:pPr>
            <a:fld id="{E275B60B-871F-46CF-BAB1-E049CC76E27D}" type="slidenum">
              <a:rPr lang="en-US" altLang="da-DK" sz="1300" smtClean="0"/>
              <a:pPr eaLnBrk="1" hangingPunct="1">
                <a:spcBef>
                  <a:spcPct val="0"/>
                </a:spcBef>
              </a:pPr>
              <a:t>33</a:t>
            </a:fld>
            <a:endParaRPr lang="en-US" altLang="da-DK" sz="1300" smtClean="0"/>
          </a:p>
        </p:txBody>
      </p:sp>
      <p:sp>
        <p:nvSpPr>
          <p:cNvPr id="201733" name="Rectangle 2"/>
          <p:cNvSpPr>
            <a:spLocks noGrp="1" noRot="1" noChangeAspect="1" noChangeArrowheads="1" noTextEdit="1"/>
          </p:cNvSpPr>
          <p:nvPr>
            <p:ph type="sldImg"/>
          </p:nvPr>
        </p:nvSpPr>
        <p:spPr>
          <a:ln/>
        </p:spPr>
      </p:sp>
      <p:sp>
        <p:nvSpPr>
          <p:cNvPr id="20173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da-DK" smtClean="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00125" eaLnBrk="0" hangingPunct="0">
              <a:spcBef>
                <a:spcPct val="30000"/>
              </a:spcBef>
              <a:defRPr sz="1200">
                <a:solidFill>
                  <a:schemeClr val="tx1"/>
                </a:solidFill>
                <a:latin typeface="Arial" charset="0"/>
              </a:defRPr>
            </a:lvl1pPr>
            <a:lvl2pPr marL="742950" indent="-285750" defTabSz="1000125" eaLnBrk="0" hangingPunct="0">
              <a:spcBef>
                <a:spcPct val="30000"/>
              </a:spcBef>
              <a:defRPr sz="1200">
                <a:solidFill>
                  <a:schemeClr val="tx1"/>
                </a:solidFill>
                <a:latin typeface="Arial" charset="0"/>
              </a:defRPr>
            </a:lvl2pPr>
            <a:lvl3pPr marL="1143000" indent="-228600" defTabSz="1000125" eaLnBrk="0" hangingPunct="0">
              <a:spcBef>
                <a:spcPct val="30000"/>
              </a:spcBef>
              <a:defRPr sz="1200">
                <a:solidFill>
                  <a:schemeClr val="tx1"/>
                </a:solidFill>
                <a:latin typeface="Arial" charset="0"/>
              </a:defRPr>
            </a:lvl3pPr>
            <a:lvl4pPr marL="1600200" indent="-228600" defTabSz="1000125" eaLnBrk="0" hangingPunct="0">
              <a:spcBef>
                <a:spcPct val="30000"/>
              </a:spcBef>
              <a:defRPr sz="1200">
                <a:solidFill>
                  <a:schemeClr val="tx1"/>
                </a:solidFill>
                <a:latin typeface="Arial" charset="0"/>
              </a:defRPr>
            </a:lvl4pPr>
            <a:lvl5pPr marL="2057400" indent="-228600" defTabSz="1000125" eaLnBrk="0" hangingPunct="0">
              <a:spcBef>
                <a:spcPct val="30000"/>
              </a:spcBef>
              <a:defRPr sz="1200">
                <a:solidFill>
                  <a:schemeClr val="tx1"/>
                </a:solidFill>
                <a:latin typeface="Arial" charset="0"/>
              </a:defRPr>
            </a:lvl5pPr>
            <a:lvl6pPr marL="2514600" indent="-228600" defTabSz="1000125" eaLnBrk="0" fontAlgn="base" hangingPunct="0">
              <a:spcBef>
                <a:spcPct val="30000"/>
              </a:spcBef>
              <a:spcAft>
                <a:spcPct val="0"/>
              </a:spcAft>
              <a:defRPr sz="1200">
                <a:solidFill>
                  <a:schemeClr val="tx1"/>
                </a:solidFill>
                <a:latin typeface="Arial" charset="0"/>
              </a:defRPr>
            </a:lvl6pPr>
            <a:lvl7pPr marL="2971800" indent="-228600" defTabSz="1000125" eaLnBrk="0" fontAlgn="base" hangingPunct="0">
              <a:spcBef>
                <a:spcPct val="30000"/>
              </a:spcBef>
              <a:spcAft>
                <a:spcPct val="0"/>
              </a:spcAft>
              <a:defRPr sz="1200">
                <a:solidFill>
                  <a:schemeClr val="tx1"/>
                </a:solidFill>
                <a:latin typeface="Arial" charset="0"/>
              </a:defRPr>
            </a:lvl7pPr>
            <a:lvl8pPr marL="3429000" indent="-228600" defTabSz="1000125" eaLnBrk="0" fontAlgn="base" hangingPunct="0">
              <a:spcBef>
                <a:spcPct val="30000"/>
              </a:spcBef>
              <a:spcAft>
                <a:spcPct val="0"/>
              </a:spcAft>
              <a:defRPr sz="1200">
                <a:solidFill>
                  <a:schemeClr val="tx1"/>
                </a:solidFill>
                <a:latin typeface="Arial" charset="0"/>
              </a:defRPr>
            </a:lvl8pPr>
            <a:lvl9pPr marL="3886200" indent="-228600" defTabSz="1000125" eaLnBrk="0" fontAlgn="base" hangingPunct="0">
              <a:spcBef>
                <a:spcPct val="30000"/>
              </a:spcBef>
              <a:spcAft>
                <a:spcPct val="0"/>
              </a:spcAft>
              <a:defRPr sz="1200">
                <a:solidFill>
                  <a:schemeClr val="tx1"/>
                </a:solidFill>
                <a:latin typeface="Arial" charset="0"/>
              </a:defRPr>
            </a:lvl9pPr>
          </a:lstStyle>
          <a:p>
            <a:pPr eaLnBrk="1" hangingPunct="1">
              <a:spcBef>
                <a:spcPct val="0"/>
              </a:spcBef>
            </a:pPr>
            <a:r>
              <a:rPr lang="en-US" altLang="da-DK" sz="1300" smtClean="0"/>
              <a:t>Genetisk teori for naturlig selektion </a:t>
            </a:r>
          </a:p>
        </p:txBody>
      </p:sp>
      <p:sp>
        <p:nvSpPr>
          <p:cNvPr id="184323"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00125" eaLnBrk="0" hangingPunct="0">
              <a:spcBef>
                <a:spcPct val="30000"/>
              </a:spcBef>
              <a:defRPr sz="1200">
                <a:solidFill>
                  <a:schemeClr val="tx1"/>
                </a:solidFill>
                <a:latin typeface="Arial" charset="0"/>
              </a:defRPr>
            </a:lvl1pPr>
            <a:lvl2pPr marL="742950" indent="-285750" defTabSz="1000125" eaLnBrk="0" hangingPunct="0">
              <a:spcBef>
                <a:spcPct val="30000"/>
              </a:spcBef>
              <a:defRPr sz="1200">
                <a:solidFill>
                  <a:schemeClr val="tx1"/>
                </a:solidFill>
                <a:latin typeface="Arial" charset="0"/>
              </a:defRPr>
            </a:lvl2pPr>
            <a:lvl3pPr marL="1143000" indent="-228600" defTabSz="1000125" eaLnBrk="0" hangingPunct="0">
              <a:spcBef>
                <a:spcPct val="30000"/>
              </a:spcBef>
              <a:defRPr sz="1200">
                <a:solidFill>
                  <a:schemeClr val="tx1"/>
                </a:solidFill>
                <a:latin typeface="Arial" charset="0"/>
              </a:defRPr>
            </a:lvl3pPr>
            <a:lvl4pPr marL="1600200" indent="-228600" defTabSz="1000125" eaLnBrk="0" hangingPunct="0">
              <a:spcBef>
                <a:spcPct val="30000"/>
              </a:spcBef>
              <a:defRPr sz="1200">
                <a:solidFill>
                  <a:schemeClr val="tx1"/>
                </a:solidFill>
                <a:latin typeface="Arial" charset="0"/>
              </a:defRPr>
            </a:lvl4pPr>
            <a:lvl5pPr marL="2057400" indent="-228600" defTabSz="1000125" eaLnBrk="0" hangingPunct="0">
              <a:spcBef>
                <a:spcPct val="30000"/>
              </a:spcBef>
              <a:defRPr sz="1200">
                <a:solidFill>
                  <a:schemeClr val="tx1"/>
                </a:solidFill>
                <a:latin typeface="Arial" charset="0"/>
              </a:defRPr>
            </a:lvl5pPr>
            <a:lvl6pPr marL="2514600" indent="-228600" defTabSz="1000125" eaLnBrk="0" fontAlgn="base" hangingPunct="0">
              <a:spcBef>
                <a:spcPct val="30000"/>
              </a:spcBef>
              <a:spcAft>
                <a:spcPct val="0"/>
              </a:spcAft>
              <a:defRPr sz="1200">
                <a:solidFill>
                  <a:schemeClr val="tx1"/>
                </a:solidFill>
                <a:latin typeface="Arial" charset="0"/>
              </a:defRPr>
            </a:lvl6pPr>
            <a:lvl7pPr marL="2971800" indent="-228600" defTabSz="1000125" eaLnBrk="0" fontAlgn="base" hangingPunct="0">
              <a:spcBef>
                <a:spcPct val="30000"/>
              </a:spcBef>
              <a:spcAft>
                <a:spcPct val="0"/>
              </a:spcAft>
              <a:defRPr sz="1200">
                <a:solidFill>
                  <a:schemeClr val="tx1"/>
                </a:solidFill>
                <a:latin typeface="Arial" charset="0"/>
              </a:defRPr>
            </a:lvl7pPr>
            <a:lvl8pPr marL="3429000" indent="-228600" defTabSz="1000125" eaLnBrk="0" fontAlgn="base" hangingPunct="0">
              <a:spcBef>
                <a:spcPct val="30000"/>
              </a:spcBef>
              <a:spcAft>
                <a:spcPct val="0"/>
              </a:spcAft>
              <a:defRPr sz="1200">
                <a:solidFill>
                  <a:schemeClr val="tx1"/>
                </a:solidFill>
                <a:latin typeface="Arial" charset="0"/>
              </a:defRPr>
            </a:lvl8pPr>
            <a:lvl9pPr marL="3886200" indent="-228600" defTabSz="1000125" eaLnBrk="0" fontAlgn="base" hangingPunct="0">
              <a:spcBef>
                <a:spcPct val="30000"/>
              </a:spcBef>
              <a:spcAft>
                <a:spcPct val="0"/>
              </a:spcAft>
              <a:defRPr sz="1200">
                <a:solidFill>
                  <a:schemeClr val="tx1"/>
                </a:solidFill>
                <a:latin typeface="Arial" charset="0"/>
              </a:defRPr>
            </a:lvl9pPr>
          </a:lstStyle>
          <a:p>
            <a:pPr eaLnBrk="1" hangingPunct="1">
              <a:spcBef>
                <a:spcPct val="0"/>
              </a:spcBef>
            </a:pPr>
            <a:endParaRPr lang="en-US" altLang="da-DK" sz="1300" smtClean="0"/>
          </a:p>
        </p:txBody>
      </p:sp>
      <p:sp>
        <p:nvSpPr>
          <p:cNvPr id="18432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00125" eaLnBrk="0" hangingPunct="0">
              <a:spcBef>
                <a:spcPct val="30000"/>
              </a:spcBef>
              <a:defRPr sz="1200">
                <a:solidFill>
                  <a:schemeClr val="tx1"/>
                </a:solidFill>
                <a:latin typeface="Arial" charset="0"/>
              </a:defRPr>
            </a:lvl1pPr>
            <a:lvl2pPr marL="742950" indent="-285750" defTabSz="1000125" eaLnBrk="0" hangingPunct="0">
              <a:spcBef>
                <a:spcPct val="30000"/>
              </a:spcBef>
              <a:defRPr sz="1200">
                <a:solidFill>
                  <a:schemeClr val="tx1"/>
                </a:solidFill>
                <a:latin typeface="Arial" charset="0"/>
              </a:defRPr>
            </a:lvl2pPr>
            <a:lvl3pPr marL="1143000" indent="-228600" defTabSz="1000125" eaLnBrk="0" hangingPunct="0">
              <a:spcBef>
                <a:spcPct val="30000"/>
              </a:spcBef>
              <a:defRPr sz="1200">
                <a:solidFill>
                  <a:schemeClr val="tx1"/>
                </a:solidFill>
                <a:latin typeface="Arial" charset="0"/>
              </a:defRPr>
            </a:lvl3pPr>
            <a:lvl4pPr marL="1600200" indent="-228600" defTabSz="1000125" eaLnBrk="0" hangingPunct="0">
              <a:spcBef>
                <a:spcPct val="30000"/>
              </a:spcBef>
              <a:defRPr sz="1200">
                <a:solidFill>
                  <a:schemeClr val="tx1"/>
                </a:solidFill>
                <a:latin typeface="Arial" charset="0"/>
              </a:defRPr>
            </a:lvl4pPr>
            <a:lvl5pPr marL="2057400" indent="-228600" defTabSz="1000125" eaLnBrk="0" hangingPunct="0">
              <a:spcBef>
                <a:spcPct val="30000"/>
              </a:spcBef>
              <a:defRPr sz="1200">
                <a:solidFill>
                  <a:schemeClr val="tx1"/>
                </a:solidFill>
                <a:latin typeface="Arial" charset="0"/>
              </a:defRPr>
            </a:lvl5pPr>
            <a:lvl6pPr marL="2514600" indent="-228600" defTabSz="1000125" eaLnBrk="0" fontAlgn="base" hangingPunct="0">
              <a:spcBef>
                <a:spcPct val="30000"/>
              </a:spcBef>
              <a:spcAft>
                <a:spcPct val="0"/>
              </a:spcAft>
              <a:defRPr sz="1200">
                <a:solidFill>
                  <a:schemeClr val="tx1"/>
                </a:solidFill>
                <a:latin typeface="Arial" charset="0"/>
              </a:defRPr>
            </a:lvl6pPr>
            <a:lvl7pPr marL="2971800" indent="-228600" defTabSz="1000125" eaLnBrk="0" fontAlgn="base" hangingPunct="0">
              <a:spcBef>
                <a:spcPct val="30000"/>
              </a:spcBef>
              <a:spcAft>
                <a:spcPct val="0"/>
              </a:spcAft>
              <a:defRPr sz="1200">
                <a:solidFill>
                  <a:schemeClr val="tx1"/>
                </a:solidFill>
                <a:latin typeface="Arial" charset="0"/>
              </a:defRPr>
            </a:lvl7pPr>
            <a:lvl8pPr marL="3429000" indent="-228600" defTabSz="1000125" eaLnBrk="0" fontAlgn="base" hangingPunct="0">
              <a:spcBef>
                <a:spcPct val="30000"/>
              </a:spcBef>
              <a:spcAft>
                <a:spcPct val="0"/>
              </a:spcAft>
              <a:defRPr sz="1200">
                <a:solidFill>
                  <a:schemeClr val="tx1"/>
                </a:solidFill>
                <a:latin typeface="Arial" charset="0"/>
              </a:defRPr>
            </a:lvl8pPr>
            <a:lvl9pPr marL="3886200" indent="-228600" defTabSz="1000125" eaLnBrk="0" fontAlgn="base" hangingPunct="0">
              <a:spcBef>
                <a:spcPct val="30000"/>
              </a:spcBef>
              <a:spcAft>
                <a:spcPct val="0"/>
              </a:spcAft>
              <a:defRPr sz="1200">
                <a:solidFill>
                  <a:schemeClr val="tx1"/>
                </a:solidFill>
                <a:latin typeface="Arial" charset="0"/>
              </a:defRPr>
            </a:lvl9pPr>
          </a:lstStyle>
          <a:p>
            <a:pPr eaLnBrk="1" hangingPunct="1">
              <a:spcBef>
                <a:spcPct val="0"/>
              </a:spcBef>
            </a:pPr>
            <a:fld id="{644D047A-0020-4B4E-8B5D-F6143400CC34}" type="slidenum">
              <a:rPr lang="en-US" altLang="da-DK" sz="1300" smtClean="0"/>
              <a:pPr eaLnBrk="1" hangingPunct="1">
                <a:spcBef>
                  <a:spcPct val="0"/>
                </a:spcBef>
              </a:pPr>
              <a:t>34</a:t>
            </a:fld>
            <a:endParaRPr lang="en-US" altLang="da-DK" sz="1300" smtClean="0"/>
          </a:p>
        </p:txBody>
      </p:sp>
      <p:sp>
        <p:nvSpPr>
          <p:cNvPr id="184325" name="Rectangle 2"/>
          <p:cNvSpPr>
            <a:spLocks noGrp="1" noRot="1" noChangeAspect="1" noChangeArrowheads="1" noTextEdit="1"/>
          </p:cNvSpPr>
          <p:nvPr>
            <p:ph type="sldImg"/>
          </p:nvPr>
        </p:nvSpPr>
        <p:spPr>
          <a:ln/>
        </p:spPr>
      </p:sp>
      <p:sp>
        <p:nvSpPr>
          <p:cNvPr id="18432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da-DK" smtClean="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00125" eaLnBrk="0" hangingPunct="0">
              <a:spcBef>
                <a:spcPct val="30000"/>
              </a:spcBef>
              <a:defRPr sz="1200">
                <a:solidFill>
                  <a:schemeClr val="tx1"/>
                </a:solidFill>
                <a:latin typeface="Arial" charset="0"/>
              </a:defRPr>
            </a:lvl1pPr>
            <a:lvl2pPr marL="742950" indent="-285750" defTabSz="1000125" eaLnBrk="0" hangingPunct="0">
              <a:spcBef>
                <a:spcPct val="30000"/>
              </a:spcBef>
              <a:defRPr sz="1200">
                <a:solidFill>
                  <a:schemeClr val="tx1"/>
                </a:solidFill>
                <a:latin typeface="Arial" charset="0"/>
              </a:defRPr>
            </a:lvl2pPr>
            <a:lvl3pPr marL="1143000" indent="-228600" defTabSz="1000125" eaLnBrk="0" hangingPunct="0">
              <a:spcBef>
                <a:spcPct val="30000"/>
              </a:spcBef>
              <a:defRPr sz="1200">
                <a:solidFill>
                  <a:schemeClr val="tx1"/>
                </a:solidFill>
                <a:latin typeface="Arial" charset="0"/>
              </a:defRPr>
            </a:lvl3pPr>
            <a:lvl4pPr marL="1600200" indent="-228600" defTabSz="1000125" eaLnBrk="0" hangingPunct="0">
              <a:spcBef>
                <a:spcPct val="30000"/>
              </a:spcBef>
              <a:defRPr sz="1200">
                <a:solidFill>
                  <a:schemeClr val="tx1"/>
                </a:solidFill>
                <a:latin typeface="Arial" charset="0"/>
              </a:defRPr>
            </a:lvl4pPr>
            <a:lvl5pPr marL="2057400" indent="-228600" defTabSz="1000125" eaLnBrk="0" hangingPunct="0">
              <a:spcBef>
                <a:spcPct val="30000"/>
              </a:spcBef>
              <a:defRPr sz="1200">
                <a:solidFill>
                  <a:schemeClr val="tx1"/>
                </a:solidFill>
                <a:latin typeface="Arial" charset="0"/>
              </a:defRPr>
            </a:lvl5pPr>
            <a:lvl6pPr marL="2514600" indent="-228600" defTabSz="1000125" eaLnBrk="0" fontAlgn="base" hangingPunct="0">
              <a:spcBef>
                <a:spcPct val="30000"/>
              </a:spcBef>
              <a:spcAft>
                <a:spcPct val="0"/>
              </a:spcAft>
              <a:defRPr sz="1200">
                <a:solidFill>
                  <a:schemeClr val="tx1"/>
                </a:solidFill>
                <a:latin typeface="Arial" charset="0"/>
              </a:defRPr>
            </a:lvl6pPr>
            <a:lvl7pPr marL="2971800" indent="-228600" defTabSz="1000125" eaLnBrk="0" fontAlgn="base" hangingPunct="0">
              <a:spcBef>
                <a:spcPct val="30000"/>
              </a:spcBef>
              <a:spcAft>
                <a:spcPct val="0"/>
              </a:spcAft>
              <a:defRPr sz="1200">
                <a:solidFill>
                  <a:schemeClr val="tx1"/>
                </a:solidFill>
                <a:latin typeface="Arial" charset="0"/>
              </a:defRPr>
            </a:lvl7pPr>
            <a:lvl8pPr marL="3429000" indent="-228600" defTabSz="1000125" eaLnBrk="0" fontAlgn="base" hangingPunct="0">
              <a:spcBef>
                <a:spcPct val="30000"/>
              </a:spcBef>
              <a:spcAft>
                <a:spcPct val="0"/>
              </a:spcAft>
              <a:defRPr sz="1200">
                <a:solidFill>
                  <a:schemeClr val="tx1"/>
                </a:solidFill>
                <a:latin typeface="Arial" charset="0"/>
              </a:defRPr>
            </a:lvl8pPr>
            <a:lvl9pPr marL="3886200" indent="-228600" defTabSz="1000125" eaLnBrk="0" fontAlgn="base" hangingPunct="0">
              <a:spcBef>
                <a:spcPct val="30000"/>
              </a:spcBef>
              <a:spcAft>
                <a:spcPct val="0"/>
              </a:spcAft>
              <a:defRPr sz="1200">
                <a:solidFill>
                  <a:schemeClr val="tx1"/>
                </a:solidFill>
                <a:latin typeface="Arial" charset="0"/>
              </a:defRPr>
            </a:lvl9pPr>
          </a:lstStyle>
          <a:p>
            <a:pPr eaLnBrk="1" hangingPunct="1">
              <a:spcBef>
                <a:spcPct val="0"/>
              </a:spcBef>
            </a:pPr>
            <a:r>
              <a:rPr lang="en-US" altLang="da-DK" sz="1300" smtClean="0"/>
              <a:t>Genetisk teori for naturlig selektion </a:t>
            </a:r>
          </a:p>
        </p:txBody>
      </p:sp>
      <p:sp>
        <p:nvSpPr>
          <p:cNvPr id="202755"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00125" eaLnBrk="0" hangingPunct="0">
              <a:spcBef>
                <a:spcPct val="30000"/>
              </a:spcBef>
              <a:defRPr sz="1200">
                <a:solidFill>
                  <a:schemeClr val="tx1"/>
                </a:solidFill>
                <a:latin typeface="Arial" charset="0"/>
              </a:defRPr>
            </a:lvl1pPr>
            <a:lvl2pPr marL="742950" indent="-285750" defTabSz="1000125" eaLnBrk="0" hangingPunct="0">
              <a:spcBef>
                <a:spcPct val="30000"/>
              </a:spcBef>
              <a:defRPr sz="1200">
                <a:solidFill>
                  <a:schemeClr val="tx1"/>
                </a:solidFill>
                <a:latin typeface="Arial" charset="0"/>
              </a:defRPr>
            </a:lvl2pPr>
            <a:lvl3pPr marL="1143000" indent="-228600" defTabSz="1000125" eaLnBrk="0" hangingPunct="0">
              <a:spcBef>
                <a:spcPct val="30000"/>
              </a:spcBef>
              <a:defRPr sz="1200">
                <a:solidFill>
                  <a:schemeClr val="tx1"/>
                </a:solidFill>
                <a:latin typeface="Arial" charset="0"/>
              </a:defRPr>
            </a:lvl3pPr>
            <a:lvl4pPr marL="1600200" indent="-228600" defTabSz="1000125" eaLnBrk="0" hangingPunct="0">
              <a:spcBef>
                <a:spcPct val="30000"/>
              </a:spcBef>
              <a:defRPr sz="1200">
                <a:solidFill>
                  <a:schemeClr val="tx1"/>
                </a:solidFill>
                <a:latin typeface="Arial" charset="0"/>
              </a:defRPr>
            </a:lvl4pPr>
            <a:lvl5pPr marL="2057400" indent="-228600" defTabSz="1000125" eaLnBrk="0" hangingPunct="0">
              <a:spcBef>
                <a:spcPct val="30000"/>
              </a:spcBef>
              <a:defRPr sz="1200">
                <a:solidFill>
                  <a:schemeClr val="tx1"/>
                </a:solidFill>
                <a:latin typeface="Arial" charset="0"/>
              </a:defRPr>
            </a:lvl5pPr>
            <a:lvl6pPr marL="2514600" indent="-228600" defTabSz="1000125" eaLnBrk="0" fontAlgn="base" hangingPunct="0">
              <a:spcBef>
                <a:spcPct val="30000"/>
              </a:spcBef>
              <a:spcAft>
                <a:spcPct val="0"/>
              </a:spcAft>
              <a:defRPr sz="1200">
                <a:solidFill>
                  <a:schemeClr val="tx1"/>
                </a:solidFill>
                <a:latin typeface="Arial" charset="0"/>
              </a:defRPr>
            </a:lvl6pPr>
            <a:lvl7pPr marL="2971800" indent="-228600" defTabSz="1000125" eaLnBrk="0" fontAlgn="base" hangingPunct="0">
              <a:spcBef>
                <a:spcPct val="30000"/>
              </a:spcBef>
              <a:spcAft>
                <a:spcPct val="0"/>
              </a:spcAft>
              <a:defRPr sz="1200">
                <a:solidFill>
                  <a:schemeClr val="tx1"/>
                </a:solidFill>
                <a:latin typeface="Arial" charset="0"/>
              </a:defRPr>
            </a:lvl7pPr>
            <a:lvl8pPr marL="3429000" indent="-228600" defTabSz="1000125" eaLnBrk="0" fontAlgn="base" hangingPunct="0">
              <a:spcBef>
                <a:spcPct val="30000"/>
              </a:spcBef>
              <a:spcAft>
                <a:spcPct val="0"/>
              </a:spcAft>
              <a:defRPr sz="1200">
                <a:solidFill>
                  <a:schemeClr val="tx1"/>
                </a:solidFill>
                <a:latin typeface="Arial" charset="0"/>
              </a:defRPr>
            </a:lvl8pPr>
            <a:lvl9pPr marL="3886200" indent="-228600" defTabSz="1000125" eaLnBrk="0" fontAlgn="base" hangingPunct="0">
              <a:spcBef>
                <a:spcPct val="30000"/>
              </a:spcBef>
              <a:spcAft>
                <a:spcPct val="0"/>
              </a:spcAft>
              <a:defRPr sz="1200">
                <a:solidFill>
                  <a:schemeClr val="tx1"/>
                </a:solidFill>
                <a:latin typeface="Arial" charset="0"/>
              </a:defRPr>
            </a:lvl9pPr>
          </a:lstStyle>
          <a:p>
            <a:pPr eaLnBrk="1" hangingPunct="1">
              <a:spcBef>
                <a:spcPct val="0"/>
              </a:spcBef>
            </a:pPr>
            <a:endParaRPr lang="en-US" altLang="da-DK" sz="1300" smtClean="0"/>
          </a:p>
        </p:txBody>
      </p:sp>
      <p:sp>
        <p:nvSpPr>
          <p:cNvPr id="20275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00125" eaLnBrk="0" hangingPunct="0">
              <a:spcBef>
                <a:spcPct val="30000"/>
              </a:spcBef>
              <a:defRPr sz="1200">
                <a:solidFill>
                  <a:schemeClr val="tx1"/>
                </a:solidFill>
                <a:latin typeface="Arial" charset="0"/>
              </a:defRPr>
            </a:lvl1pPr>
            <a:lvl2pPr marL="742950" indent="-285750" defTabSz="1000125" eaLnBrk="0" hangingPunct="0">
              <a:spcBef>
                <a:spcPct val="30000"/>
              </a:spcBef>
              <a:defRPr sz="1200">
                <a:solidFill>
                  <a:schemeClr val="tx1"/>
                </a:solidFill>
                <a:latin typeface="Arial" charset="0"/>
              </a:defRPr>
            </a:lvl2pPr>
            <a:lvl3pPr marL="1143000" indent="-228600" defTabSz="1000125" eaLnBrk="0" hangingPunct="0">
              <a:spcBef>
                <a:spcPct val="30000"/>
              </a:spcBef>
              <a:defRPr sz="1200">
                <a:solidFill>
                  <a:schemeClr val="tx1"/>
                </a:solidFill>
                <a:latin typeface="Arial" charset="0"/>
              </a:defRPr>
            </a:lvl3pPr>
            <a:lvl4pPr marL="1600200" indent="-228600" defTabSz="1000125" eaLnBrk="0" hangingPunct="0">
              <a:spcBef>
                <a:spcPct val="30000"/>
              </a:spcBef>
              <a:defRPr sz="1200">
                <a:solidFill>
                  <a:schemeClr val="tx1"/>
                </a:solidFill>
                <a:latin typeface="Arial" charset="0"/>
              </a:defRPr>
            </a:lvl4pPr>
            <a:lvl5pPr marL="2057400" indent="-228600" defTabSz="1000125" eaLnBrk="0" hangingPunct="0">
              <a:spcBef>
                <a:spcPct val="30000"/>
              </a:spcBef>
              <a:defRPr sz="1200">
                <a:solidFill>
                  <a:schemeClr val="tx1"/>
                </a:solidFill>
                <a:latin typeface="Arial" charset="0"/>
              </a:defRPr>
            </a:lvl5pPr>
            <a:lvl6pPr marL="2514600" indent="-228600" defTabSz="1000125" eaLnBrk="0" fontAlgn="base" hangingPunct="0">
              <a:spcBef>
                <a:spcPct val="30000"/>
              </a:spcBef>
              <a:spcAft>
                <a:spcPct val="0"/>
              </a:spcAft>
              <a:defRPr sz="1200">
                <a:solidFill>
                  <a:schemeClr val="tx1"/>
                </a:solidFill>
                <a:latin typeface="Arial" charset="0"/>
              </a:defRPr>
            </a:lvl6pPr>
            <a:lvl7pPr marL="2971800" indent="-228600" defTabSz="1000125" eaLnBrk="0" fontAlgn="base" hangingPunct="0">
              <a:spcBef>
                <a:spcPct val="30000"/>
              </a:spcBef>
              <a:spcAft>
                <a:spcPct val="0"/>
              </a:spcAft>
              <a:defRPr sz="1200">
                <a:solidFill>
                  <a:schemeClr val="tx1"/>
                </a:solidFill>
                <a:latin typeface="Arial" charset="0"/>
              </a:defRPr>
            </a:lvl7pPr>
            <a:lvl8pPr marL="3429000" indent="-228600" defTabSz="1000125" eaLnBrk="0" fontAlgn="base" hangingPunct="0">
              <a:spcBef>
                <a:spcPct val="30000"/>
              </a:spcBef>
              <a:spcAft>
                <a:spcPct val="0"/>
              </a:spcAft>
              <a:defRPr sz="1200">
                <a:solidFill>
                  <a:schemeClr val="tx1"/>
                </a:solidFill>
                <a:latin typeface="Arial" charset="0"/>
              </a:defRPr>
            </a:lvl8pPr>
            <a:lvl9pPr marL="3886200" indent="-228600" defTabSz="1000125" eaLnBrk="0" fontAlgn="base" hangingPunct="0">
              <a:spcBef>
                <a:spcPct val="30000"/>
              </a:spcBef>
              <a:spcAft>
                <a:spcPct val="0"/>
              </a:spcAft>
              <a:defRPr sz="1200">
                <a:solidFill>
                  <a:schemeClr val="tx1"/>
                </a:solidFill>
                <a:latin typeface="Arial" charset="0"/>
              </a:defRPr>
            </a:lvl9pPr>
          </a:lstStyle>
          <a:p>
            <a:pPr eaLnBrk="1" hangingPunct="1">
              <a:spcBef>
                <a:spcPct val="0"/>
              </a:spcBef>
            </a:pPr>
            <a:fld id="{FB2E268E-AA26-49FA-BC75-F4CD12F5FB57}" type="slidenum">
              <a:rPr lang="en-US" altLang="da-DK" sz="1300" smtClean="0"/>
              <a:pPr eaLnBrk="1" hangingPunct="1">
                <a:spcBef>
                  <a:spcPct val="0"/>
                </a:spcBef>
              </a:pPr>
              <a:t>35</a:t>
            </a:fld>
            <a:endParaRPr lang="en-US" altLang="da-DK" sz="1300" smtClean="0"/>
          </a:p>
        </p:txBody>
      </p:sp>
      <p:sp>
        <p:nvSpPr>
          <p:cNvPr id="202757" name="Rectangle 2"/>
          <p:cNvSpPr>
            <a:spLocks noGrp="1" noRot="1" noChangeAspect="1" noChangeArrowheads="1" noTextEdit="1"/>
          </p:cNvSpPr>
          <p:nvPr>
            <p:ph type="sldImg"/>
          </p:nvPr>
        </p:nvSpPr>
        <p:spPr>
          <a:ln/>
        </p:spPr>
      </p:sp>
      <p:sp>
        <p:nvSpPr>
          <p:cNvPr id="20275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da-DK" smtClean="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00125" eaLnBrk="0" hangingPunct="0">
              <a:spcBef>
                <a:spcPct val="30000"/>
              </a:spcBef>
              <a:defRPr sz="1200">
                <a:solidFill>
                  <a:schemeClr val="tx1"/>
                </a:solidFill>
                <a:latin typeface="Arial" charset="0"/>
              </a:defRPr>
            </a:lvl1pPr>
            <a:lvl2pPr marL="742950" indent="-285750" defTabSz="1000125" eaLnBrk="0" hangingPunct="0">
              <a:spcBef>
                <a:spcPct val="30000"/>
              </a:spcBef>
              <a:defRPr sz="1200">
                <a:solidFill>
                  <a:schemeClr val="tx1"/>
                </a:solidFill>
                <a:latin typeface="Arial" charset="0"/>
              </a:defRPr>
            </a:lvl2pPr>
            <a:lvl3pPr marL="1143000" indent="-228600" defTabSz="1000125" eaLnBrk="0" hangingPunct="0">
              <a:spcBef>
                <a:spcPct val="30000"/>
              </a:spcBef>
              <a:defRPr sz="1200">
                <a:solidFill>
                  <a:schemeClr val="tx1"/>
                </a:solidFill>
                <a:latin typeface="Arial" charset="0"/>
              </a:defRPr>
            </a:lvl3pPr>
            <a:lvl4pPr marL="1600200" indent="-228600" defTabSz="1000125" eaLnBrk="0" hangingPunct="0">
              <a:spcBef>
                <a:spcPct val="30000"/>
              </a:spcBef>
              <a:defRPr sz="1200">
                <a:solidFill>
                  <a:schemeClr val="tx1"/>
                </a:solidFill>
                <a:latin typeface="Arial" charset="0"/>
              </a:defRPr>
            </a:lvl4pPr>
            <a:lvl5pPr marL="2057400" indent="-228600" defTabSz="1000125" eaLnBrk="0" hangingPunct="0">
              <a:spcBef>
                <a:spcPct val="30000"/>
              </a:spcBef>
              <a:defRPr sz="1200">
                <a:solidFill>
                  <a:schemeClr val="tx1"/>
                </a:solidFill>
                <a:latin typeface="Arial" charset="0"/>
              </a:defRPr>
            </a:lvl5pPr>
            <a:lvl6pPr marL="2514600" indent="-228600" defTabSz="1000125" eaLnBrk="0" fontAlgn="base" hangingPunct="0">
              <a:spcBef>
                <a:spcPct val="30000"/>
              </a:spcBef>
              <a:spcAft>
                <a:spcPct val="0"/>
              </a:spcAft>
              <a:defRPr sz="1200">
                <a:solidFill>
                  <a:schemeClr val="tx1"/>
                </a:solidFill>
                <a:latin typeface="Arial" charset="0"/>
              </a:defRPr>
            </a:lvl6pPr>
            <a:lvl7pPr marL="2971800" indent="-228600" defTabSz="1000125" eaLnBrk="0" fontAlgn="base" hangingPunct="0">
              <a:spcBef>
                <a:spcPct val="30000"/>
              </a:spcBef>
              <a:spcAft>
                <a:spcPct val="0"/>
              </a:spcAft>
              <a:defRPr sz="1200">
                <a:solidFill>
                  <a:schemeClr val="tx1"/>
                </a:solidFill>
                <a:latin typeface="Arial" charset="0"/>
              </a:defRPr>
            </a:lvl7pPr>
            <a:lvl8pPr marL="3429000" indent="-228600" defTabSz="1000125" eaLnBrk="0" fontAlgn="base" hangingPunct="0">
              <a:spcBef>
                <a:spcPct val="30000"/>
              </a:spcBef>
              <a:spcAft>
                <a:spcPct val="0"/>
              </a:spcAft>
              <a:defRPr sz="1200">
                <a:solidFill>
                  <a:schemeClr val="tx1"/>
                </a:solidFill>
                <a:latin typeface="Arial" charset="0"/>
              </a:defRPr>
            </a:lvl8pPr>
            <a:lvl9pPr marL="3886200" indent="-228600" defTabSz="1000125" eaLnBrk="0" fontAlgn="base" hangingPunct="0">
              <a:spcBef>
                <a:spcPct val="30000"/>
              </a:spcBef>
              <a:spcAft>
                <a:spcPct val="0"/>
              </a:spcAft>
              <a:defRPr sz="1200">
                <a:solidFill>
                  <a:schemeClr val="tx1"/>
                </a:solidFill>
                <a:latin typeface="Arial" charset="0"/>
              </a:defRPr>
            </a:lvl9pPr>
          </a:lstStyle>
          <a:p>
            <a:pPr eaLnBrk="1" hangingPunct="1">
              <a:spcBef>
                <a:spcPct val="0"/>
              </a:spcBef>
            </a:pPr>
            <a:r>
              <a:rPr lang="en-US" altLang="da-DK" sz="1300" smtClean="0"/>
              <a:t>Genetisk teori for naturlig selektion </a:t>
            </a:r>
          </a:p>
        </p:txBody>
      </p:sp>
      <p:sp>
        <p:nvSpPr>
          <p:cNvPr id="203779"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00125" eaLnBrk="0" hangingPunct="0">
              <a:spcBef>
                <a:spcPct val="30000"/>
              </a:spcBef>
              <a:defRPr sz="1200">
                <a:solidFill>
                  <a:schemeClr val="tx1"/>
                </a:solidFill>
                <a:latin typeface="Arial" charset="0"/>
              </a:defRPr>
            </a:lvl1pPr>
            <a:lvl2pPr marL="742950" indent="-285750" defTabSz="1000125" eaLnBrk="0" hangingPunct="0">
              <a:spcBef>
                <a:spcPct val="30000"/>
              </a:spcBef>
              <a:defRPr sz="1200">
                <a:solidFill>
                  <a:schemeClr val="tx1"/>
                </a:solidFill>
                <a:latin typeface="Arial" charset="0"/>
              </a:defRPr>
            </a:lvl2pPr>
            <a:lvl3pPr marL="1143000" indent="-228600" defTabSz="1000125" eaLnBrk="0" hangingPunct="0">
              <a:spcBef>
                <a:spcPct val="30000"/>
              </a:spcBef>
              <a:defRPr sz="1200">
                <a:solidFill>
                  <a:schemeClr val="tx1"/>
                </a:solidFill>
                <a:latin typeface="Arial" charset="0"/>
              </a:defRPr>
            </a:lvl3pPr>
            <a:lvl4pPr marL="1600200" indent="-228600" defTabSz="1000125" eaLnBrk="0" hangingPunct="0">
              <a:spcBef>
                <a:spcPct val="30000"/>
              </a:spcBef>
              <a:defRPr sz="1200">
                <a:solidFill>
                  <a:schemeClr val="tx1"/>
                </a:solidFill>
                <a:latin typeface="Arial" charset="0"/>
              </a:defRPr>
            </a:lvl4pPr>
            <a:lvl5pPr marL="2057400" indent="-228600" defTabSz="1000125" eaLnBrk="0" hangingPunct="0">
              <a:spcBef>
                <a:spcPct val="30000"/>
              </a:spcBef>
              <a:defRPr sz="1200">
                <a:solidFill>
                  <a:schemeClr val="tx1"/>
                </a:solidFill>
                <a:latin typeface="Arial" charset="0"/>
              </a:defRPr>
            </a:lvl5pPr>
            <a:lvl6pPr marL="2514600" indent="-228600" defTabSz="1000125" eaLnBrk="0" fontAlgn="base" hangingPunct="0">
              <a:spcBef>
                <a:spcPct val="30000"/>
              </a:spcBef>
              <a:spcAft>
                <a:spcPct val="0"/>
              </a:spcAft>
              <a:defRPr sz="1200">
                <a:solidFill>
                  <a:schemeClr val="tx1"/>
                </a:solidFill>
                <a:latin typeface="Arial" charset="0"/>
              </a:defRPr>
            </a:lvl6pPr>
            <a:lvl7pPr marL="2971800" indent="-228600" defTabSz="1000125" eaLnBrk="0" fontAlgn="base" hangingPunct="0">
              <a:spcBef>
                <a:spcPct val="30000"/>
              </a:spcBef>
              <a:spcAft>
                <a:spcPct val="0"/>
              </a:spcAft>
              <a:defRPr sz="1200">
                <a:solidFill>
                  <a:schemeClr val="tx1"/>
                </a:solidFill>
                <a:latin typeface="Arial" charset="0"/>
              </a:defRPr>
            </a:lvl7pPr>
            <a:lvl8pPr marL="3429000" indent="-228600" defTabSz="1000125" eaLnBrk="0" fontAlgn="base" hangingPunct="0">
              <a:spcBef>
                <a:spcPct val="30000"/>
              </a:spcBef>
              <a:spcAft>
                <a:spcPct val="0"/>
              </a:spcAft>
              <a:defRPr sz="1200">
                <a:solidFill>
                  <a:schemeClr val="tx1"/>
                </a:solidFill>
                <a:latin typeface="Arial" charset="0"/>
              </a:defRPr>
            </a:lvl8pPr>
            <a:lvl9pPr marL="3886200" indent="-228600" defTabSz="1000125" eaLnBrk="0" fontAlgn="base" hangingPunct="0">
              <a:spcBef>
                <a:spcPct val="30000"/>
              </a:spcBef>
              <a:spcAft>
                <a:spcPct val="0"/>
              </a:spcAft>
              <a:defRPr sz="1200">
                <a:solidFill>
                  <a:schemeClr val="tx1"/>
                </a:solidFill>
                <a:latin typeface="Arial" charset="0"/>
              </a:defRPr>
            </a:lvl9pPr>
          </a:lstStyle>
          <a:p>
            <a:pPr eaLnBrk="1" hangingPunct="1">
              <a:spcBef>
                <a:spcPct val="0"/>
              </a:spcBef>
            </a:pPr>
            <a:endParaRPr lang="en-US" altLang="da-DK" sz="1300" smtClean="0"/>
          </a:p>
        </p:txBody>
      </p:sp>
      <p:sp>
        <p:nvSpPr>
          <p:cNvPr id="20378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00125" eaLnBrk="0" hangingPunct="0">
              <a:spcBef>
                <a:spcPct val="30000"/>
              </a:spcBef>
              <a:defRPr sz="1200">
                <a:solidFill>
                  <a:schemeClr val="tx1"/>
                </a:solidFill>
                <a:latin typeface="Arial" charset="0"/>
              </a:defRPr>
            </a:lvl1pPr>
            <a:lvl2pPr marL="742950" indent="-285750" defTabSz="1000125" eaLnBrk="0" hangingPunct="0">
              <a:spcBef>
                <a:spcPct val="30000"/>
              </a:spcBef>
              <a:defRPr sz="1200">
                <a:solidFill>
                  <a:schemeClr val="tx1"/>
                </a:solidFill>
                <a:latin typeface="Arial" charset="0"/>
              </a:defRPr>
            </a:lvl2pPr>
            <a:lvl3pPr marL="1143000" indent="-228600" defTabSz="1000125" eaLnBrk="0" hangingPunct="0">
              <a:spcBef>
                <a:spcPct val="30000"/>
              </a:spcBef>
              <a:defRPr sz="1200">
                <a:solidFill>
                  <a:schemeClr val="tx1"/>
                </a:solidFill>
                <a:latin typeface="Arial" charset="0"/>
              </a:defRPr>
            </a:lvl3pPr>
            <a:lvl4pPr marL="1600200" indent="-228600" defTabSz="1000125" eaLnBrk="0" hangingPunct="0">
              <a:spcBef>
                <a:spcPct val="30000"/>
              </a:spcBef>
              <a:defRPr sz="1200">
                <a:solidFill>
                  <a:schemeClr val="tx1"/>
                </a:solidFill>
                <a:latin typeface="Arial" charset="0"/>
              </a:defRPr>
            </a:lvl4pPr>
            <a:lvl5pPr marL="2057400" indent="-228600" defTabSz="1000125" eaLnBrk="0" hangingPunct="0">
              <a:spcBef>
                <a:spcPct val="30000"/>
              </a:spcBef>
              <a:defRPr sz="1200">
                <a:solidFill>
                  <a:schemeClr val="tx1"/>
                </a:solidFill>
                <a:latin typeface="Arial" charset="0"/>
              </a:defRPr>
            </a:lvl5pPr>
            <a:lvl6pPr marL="2514600" indent="-228600" defTabSz="1000125" eaLnBrk="0" fontAlgn="base" hangingPunct="0">
              <a:spcBef>
                <a:spcPct val="30000"/>
              </a:spcBef>
              <a:spcAft>
                <a:spcPct val="0"/>
              </a:spcAft>
              <a:defRPr sz="1200">
                <a:solidFill>
                  <a:schemeClr val="tx1"/>
                </a:solidFill>
                <a:latin typeface="Arial" charset="0"/>
              </a:defRPr>
            </a:lvl6pPr>
            <a:lvl7pPr marL="2971800" indent="-228600" defTabSz="1000125" eaLnBrk="0" fontAlgn="base" hangingPunct="0">
              <a:spcBef>
                <a:spcPct val="30000"/>
              </a:spcBef>
              <a:spcAft>
                <a:spcPct val="0"/>
              </a:spcAft>
              <a:defRPr sz="1200">
                <a:solidFill>
                  <a:schemeClr val="tx1"/>
                </a:solidFill>
                <a:latin typeface="Arial" charset="0"/>
              </a:defRPr>
            </a:lvl7pPr>
            <a:lvl8pPr marL="3429000" indent="-228600" defTabSz="1000125" eaLnBrk="0" fontAlgn="base" hangingPunct="0">
              <a:spcBef>
                <a:spcPct val="30000"/>
              </a:spcBef>
              <a:spcAft>
                <a:spcPct val="0"/>
              </a:spcAft>
              <a:defRPr sz="1200">
                <a:solidFill>
                  <a:schemeClr val="tx1"/>
                </a:solidFill>
                <a:latin typeface="Arial" charset="0"/>
              </a:defRPr>
            </a:lvl8pPr>
            <a:lvl9pPr marL="3886200" indent="-228600" defTabSz="1000125" eaLnBrk="0" fontAlgn="base" hangingPunct="0">
              <a:spcBef>
                <a:spcPct val="30000"/>
              </a:spcBef>
              <a:spcAft>
                <a:spcPct val="0"/>
              </a:spcAft>
              <a:defRPr sz="1200">
                <a:solidFill>
                  <a:schemeClr val="tx1"/>
                </a:solidFill>
                <a:latin typeface="Arial" charset="0"/>
              </a:defRPr>
            </a:lvl9pPr>
          </a:lstStyle>
          <a:p>
            <a:pPr eaLnBrk="1" hangingPunct="1">
              <a:spcBef>
                <a:spcPct val="0"/>
              </a:spcBef>
            </a:pPr>
            <a:fld id="{C75E4696-76AA-4F70-BF68-F99BC5FF3DA9}" type="slidenum">
              <a:rPr lang="en-US" altLang="da-DK" sz="1300" smtClean="0"/>
              <a:pPr eaLnBrk="1" hangingPunct="1">
                <a:spcBef>
                  <a:spcPct val="0"/>
                </a:spcBef>
              </a:pPr>
              <a:t>36</a:t>
            </a:fld>
            <a:endParaRPr lang="en-US" altLang="da-DK" sz="1300" smtClean="0"/>
          </a:p>
        </p:txBody>
      </p:sp>
      <p:sp>
        <p:nvSpPr>
          <p:cNvPr id="203781" name="Rectangle 2"/>
          <p:cNvSpPr>
            <a:spLocks noGrp="1" noRot="1" noChangeAspect="1" noChangeArrowheads="1" noTextEdit="1"/>
          </p:cNvSpPr>
          <p:nvPr>
            <p:ph type="sldImg"/>
          </p:nvPr>
        </p:nvSpPr>
        <p:spPr>
          <a:ln/>
        </p:spPr>
      </p:sp>
      <p:sp>
        <p:nvSpPr>
          <p:cNvPr id="20378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da-DK" smtClean="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2"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00125" eaLnBrk="0" hangingPunct="0">
              <a:spcBef>
                <a:spcPct val="30000"/>
              </a:spcBef>
              <a:defRPr sz="1200">
                <a:solidFill>
                  <a:schemeClr val="tx1"/>
                </a:solidFill>
                <a:latin typeface="Arial" charset="0"/>
              </a:defRPr>
            </a:lvl1pPr>
            <a:lvl2pPr marL="742950" indent="-285750" defTabSz="1000125" eaLnBrk="0" hangingPunct="0">
              <a:spcBef>
                <a:spcPct val="30000"/>
              </a:spcBef>
              <a:defRPr sz="1200">
                <a:solidFill>
                  <a:schemeClr val="tx1"/>
                </a:solidFill>
                <a:latin typeface="Arial" charset="0"/>
              </a:defRPr>
            </a:lvl2pPr>
            <a:lvl3pPr marL="1143000" indent="-228600" defTabSz="1000125" eaLnBrk="0" hangingPunct="0">
              <a:spcBef>
                <a:spcPct val="30000"/>
              </a:spcBef>
              <a:defRPr sz="1200">
                <a:solidFill>
                  <a:schemeClr val="tx1"/>
                </a:solidFill>
                <a:latin typeface="Arial" charset="0"/>
              </a:defRPr>
            </a:lvl3pPr>
            <a:lvl4pPr marL="1600200" indent="-228600" defTabSz="1000125" eaLnBrk="0" hangingPunct="0">
              <a:spcBef>
                <a:spcPct val="30000"/>
              </a:spcBef>
              <a:defRPr sz="1200">
                <a:solidFill>
                  <a:schemeClr val="tx1"/>
                </a:solidFill>
                <a:latin typeface="Arial" charset="0"/>
              </a:defRPr>
            </a:lvl4pPr>
            <a:lvl5pPr marL="2057400" indent="-228600" defTabSz="1000125" eaLnBrk="0" hangingPunct="0">
              <a:spcBef>
                <a:spcPct val="30000"/>
              </a:spcBef>
              <a:defRPr sz="1200">
                <a:solidFill>
                  <a:schemeClr val="tx1"/>
                </a:solidFill>
                <a:latin typeface="Arial" charset="0"/>
              </a:defRPr>
            </a:lvl5pPr>
            <a:lvl6pPr marL="2514600" indent="-228600" defTabSz="1000125" eaLnBrk="0" fontAlgn="base" hangingPunct="0">
              <a:spcBef>
                <a:spcPct val="30000"/>
              </a:spcBef>
              <a:spcAft>
                <a:spcPct val="0"/>
              </a:spcAft>
              <a:defRPr sz="1200">
                <a:solidFill>
                  <a:schemeClr val="tx1"/>
                </a:solidFill>
                <a:latin typeface="Arial" charset="0"/>
              </a:defRPr>
            </a:lvl6pPr>
            <a:lvl7pPr marL="2971800" indent="-228600" defTabSz="1000125" eaLnBrk="0" fontAlgn="base" hangingPunct="0">
              <a:spcBef>
                <a:spcPct val="30000"/>
              </a:spcBef>
              <a:spcAft>
                <a:spcPct val="0"/>
              </a:spcAft>
              <a:defRPr sz="1200">
                <a:solidFill>
                  <a:schemeClr val="tx1"/>
                </a:solidFill>
                <a:latin typeface="Arial" charset="0"/>
              </a:defRPr>
            </a:lvl7pPr>
            <a:lvl8pPr marL="3429000" indent="-228600" defTabSz="1000125" eaLnBrk="0" fontAlgn="base" hangingPunct="0">
              <a:spcBef>
                <a:spcPct val="30000"/>
              </a:spcBef>
              <a:spcAft>
                <a:spcPct val="0"/>
              </a:spcAft>
              <a:defRPr sz="1200">
                <a:solidFill>
                  <a:schemeClr val="tx1"/>
                </a:solidFill>
                <a:latin typeface="Arial" charset="0"/>
              </a:defRPr>
            </a:lvl8pPr>
            <a:lvl9pPr marL="3886200" indent="-228600" defTabSz="1000125" eaLnBrk="0" fontAlgn="base" hangingPunct="0">
              <a:spcBef>
                <a:spcPct val="30000"/>
              </a:spcBef>
              <a:spcAft>
                <a:spcPct val="0"/>
              </a:spcAft>
              <a:defRPr sz="1200">
                <a:solidFill>
                  <a:schemeClr val="tx1"/>
                </a:solidFill>
                <a:latin typeface="Arial" charset="0"/>
              </a:defRPr>
            </a:lvl9pPr>
          </a:lstStyle>
          <a:p>
            <a:pPr eaLnBrk="1" hangingPunct="1">
              <a:spcBef>
                <a:spcPct val="0"/>
              </a:spcBef>
            </a:pPr>
            <a:r>
              <a:rPr lang="en-US" altLang="da-DK" sz="1300" smtClean="0"/>
              <a:t>Genetisk teori for naturlig selektion </a:t>
            </a:r>
          </a:p>
        </p:txBody>
      </p:sp>
      <p:sp>
        <p:nvSpPr>
          <p:cNvPr id="204803"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00125" eaLnBrk="0" hangingPunct="0">
              <a:spcBef>
                <a:spcPct val="30000"/>
              </a:spcBef>
              <a:defRPr sz="1200">
                <a:solidFill>
                  <a:schemeClr val="tx1"/>
                </a:solidFill>
                <a:latin typeface="Arial" charset="0"/>
              </a:defRPr>
            </a:lvl1pPr>
            <a:lvl2pPr marL="742950" indent="-285750" defTabSz="1000125" eaLnBrk="0" hangingPunct="0">
              <a:spcBef>
                <a:spcPct val="30000"/>
              </a:spcBef>
              <a:defRPr sz="1200">
                <a:solidFill>
                  <a:schemeClr val="tx1"/>
                </a:solidFill>
                <a:latin typeface="Arial" charset="0"/>
              </a:defRPr>
            </a:lvl2pPr>
            <a:lvl3pPr marL="1143000" indent="-228600" defTabSz="1000125" eaLnBrk="0" hangingPunct="0">
              <a:spcBef>
                <a:spcPct val="30000"/>
              </a:spcBef>
              <a:defRPr sz="1200">
                <a:solidFill>
                  <a:schemeClr val="tx1"/>
                </a:solidFill>
                <a:latin typeface="Arial" charset="0"/>
              </a:defRPr>
            </a:lvl3pPr>
            <a:lvl4pPr marL="1600200" indent="-228600" defTabSz="1000125" eaLnBrk="0" hangingPunct="0">
              <a:spcBef>
                <a:spcPct val="30000"/>
              </a:spcBef>
              <a:defRPr sz="1200">
                <a:solidFill>
                  <a:schemeClr val="tx1"/>
                </a:solidFill>
                <a:latin typeface="Arial" charset="0"/>
              </a:defRPr>
            </a:lvl4pPr>
            <a:lvl5pPr marL="2057400" indent="-228600" defTabSz="1000125" eaLnBrk="0" hangingPunct="0">
              <a:spcBef>
                <a:spcPct val="30000"/>
              </a:spcBef>
              <a:defRPr sz="1200">
                <a:solidFill>
                  <a:schemeClr val="tx1"/>
                </a:solidFill>
                <a:latin typeface="Arial" charset="0"/>
              </a:defRPr>
            </a:lvl5pPr>
            <a:lvl6pPr marL="2514600" indent="-228600" defTabSz="1000125" eaLnBrk="0" fontAlgn="base" hangingPunct="0">
              <a:spcBef>
                <a:spcPct val="30000"/>
              </a:spcBef>
              <a:spcAft>
                <a:spcPct val="0"/>
              </a:spcAft>
              <a:defRPr sz="1200">
                <a:solidFill>
                  <a:schemeClr val="tx1"/>
                </a:solidFill>
                <a:latin typeface="Arial" charset="0"/>
              </a:defRPr>
            </a:lvl6pPr>
            <a:lvl7pPr marL="2971800" indent="-228600" defTabSz="1000125" eaLnBrk="0" fontAlgn="base" hangingPunct="0">
              <a:spcBef>
                <a:spcPct val="30000"/>
              </a:spcBef>
              <a:spcAft>
                <a:spcPct val="0"/>
              </a:spcAft>
              <a:defRPr sz="1200">
                <a:solidFill>
                  <a:schemeClr val="tx1"/>
                </a:solidFill>
                <a:latin typeface="Arial" charset="0"/>
              </a:defRPr>
            </a:lvl7pPr>
            <a:lvl8pPr marL="3429000" indent="-228600" defTabSz="1000125" eaLnBrk="0" fontAlgn="base" hangingPunct="0">
              <a:spcBef>
                <a:spcPct val="30000"/>
              </a:spcBef>
              <a:spcAft>
                <a:spcPct val="0"/>
              </a:spcAft>
              <a:defRPr sz="1200">
                <a:solidFill>
                  <a:schemeClr val="tx1"/>
                </a:solidFill>
                <a:latin typeface="Arial" charset="0"/>
              </a:defRPr>
            </a:lvl8pPr>
            <a:lvl9pPr marL="3886200" indent="-228600" defTabSz="1000125" eaLnBrk="0" fontAlgn="base" hangingPunct="0">
              <a:spcBef>
                <a:spcPct val="30000"/>
              </a:spcBef>
              <a:spcAft>
                <a:spcPct val="0"/>
              </a:spcAft>
              <a:defRPr sz="1200">
                <a:solidFill>
                  <a:schemeClr val="tx1"/>
                </a:solidFill>
                <a:latin typeface="Arial" charset="0"/>
              </a:defRPr>
            </a:lvl9pPr>
          </a:lstStyle>
          <a:p>
            <a:pPr eaLnBrk="1" hangingPunct="1">
              <a:spcBef>
                <a:spcPct val="0"/>
              </a:spcBef>
            </a:pPr>
            <a:endParaRPr lang="en-US" altLang="da-DK" sz="1300" smtClean="0"/>
          </a:p>
        </p:txBody>
      </p:sp>
      <p:sp>
        <p:nvSpPr>
          <p:cNvPr id="20480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00125" eaLnBrk="0" hangingPunct="0">
              <a:spcBef>
                <a:spcPct val="30000"/>
              </a:spcBef>
              <a:defRPr sz="1200">
                <a:solidFill>
                  <a:schemeClr val="tx1"/>
                </a:solidFill>
                <a:latin typeface="Arial" charset="0"/>
              </a:defRPr>
            </a:lvl1pPr>
            <a:lvl2pPr marL="742950" indent="-285750" defTabSz="1000125" eaLnBrk="0" hangingPunct="0">
              <a:spcBef>
                <a:spcPct val="30000"/>
              </a:spcBef>
              <a:defRPr sz="1200">
                <a:solidFill>
                  <a:schemeClr val="tx1"/>
                </a:solidFill>
                <a:latin typeface="Arial" charset="0"/>
              </a:defRPr>
            </a:lvl2pPr>
            <a:lvl3pPr marL="1143000" indent="-228600" defTabSz="1000125" eaLnBrk="0" hangingPunct="0">
              <a:spcBef>
                <a:spcPct val="30000"/>
              </a:spcBef>
              <a:defRPr sz="1200">
                <a:solidFill>
                  <a:schemeClr val="tx1"/>
                </a:solidFill>
                <a:latin typeface="Arial" charset="0"/>
              </a:defRPr>
            </a:lvl3pPr>
            <a:lvl4pPr marL="1600200" indent="-228600" defTabSz="1000125" eaLnBrk="0" hangingPunct="0">
              <a:spcBef>
                <a:spcPct val="30000"/>
              </a:spcBef>
              <a:defRPr sz="1200">
                <a:solidFill>
                  <a:schemeClr val="tx1"/>
                </a:solidFill>
                <a:latin typeface="Arial" charset="0"/>
              </a:defRPr>
            </a:lvl4pPr>
            <a:lvl5pPr marL="2057400" indent="-228600" defTabSz="1000125" eaLnBrk="0" hangingPunct="0">
              <a:spcBef>
                <a:spcPct val="30000"/>
              </a:spcBef>
              <a:defRPr sz="1200">
                <a:solidFill>
                  <a:schemeClr val="tx1"/>
                </a:solidFill>
                <a:latin typeface="Arial" charset="0"/>
              </a:defRPr>
            </a:lvl5pPr>
            <a:lvl6pPr marL="2514600" indent="-228600" defTabSz="1000125" eaLnBrk="0" fontAlgn="base" hangingPunct="0">
              <a:spcBef>
                <a:spcPct val="30000"/>
              </a:spcBef>
              <a:spcAft>
                <a:spcPct val="0"/>
              </a:spcAft>
              <a:defRPr sz="1200">
                <a:solidFill>
                  <a:schemeClr val="tx1"/>
                </a:solidFill>
                <a:latin typeface="Arial" charset="0"/>
              </a:defRPr>
            </a:lvl6pPr>
            <a:lvl7pPr marL="2971800" indent="-228600" defTabSz="1000125" eaLnBrk="0" fontAlgn="base" hangingPunct="0">
              <a:spcBef>
                <a:spcPct val="30000"/>
              </a:spcBef>
              <a:spcAft>
                <a:spcPct val="0"/>
              </a:spcAft>
              <a:defRPr sz="1200">
                <a:solidFill>
                  <a:schemeClr val="tx1"/>
                </a:solidFill>
                <a:latin typeface="Arial" charset="0"/>
              </a:defRPr>
            </a:lvl7pPr>
            <a:lvl8pPr marL="3429000" indent="-228600" defTabSz="1000125" eaLnBrk="0" fontAlgn="base" hangingPunct="0">
              <a:spcBef>
                <a:spcPct val="30000"/>
              </a:spcBef>
              <a:spcAft>
                <a:spcPct val="0"/>
              </a:spcAft>
              <a:defRPr sz="1200">
                <a:solidFill>
                  <a:schemeClr val="tx1"/>
                </a:solidFill>
                <a:latin typeface="Arial" charset="0"/>
              </a:defRPr>
            </a:lvl8pPr>
            <a:lvl9pPr marL="3886200" indent="-228600" defTabSz="1000125" eaLnBrk="0" fontAlgn="base" hangingPunct="0">
              <a:spcBef>
                <a:spcPct val="30000"/>
              </a:spcBef>
              <a:spcAft>
                <a:spcPct val="0"/>
              </a:spcAft>
              <a:defRPr sz="1200">
                <a:solidFill>
                  <a:schemeClr val="tx1"/>
                </a:solidFill>
                <a:latin typeface="Arial" charset="0"/>
              </a:defRPr>
            </a:lvl9pPr>
          </a:lstStyle>
          <a:p>
            <a:pPr eaLnBrk="1" hangingPunct="1">
              <a:spcBef>
                <a:spcPct val="0"/>
              </a:spcBef>
            </a:pPr>
            <a:fld id="{F6DF0327-353E-430B-819E-8C3F73B01285}" type="slidenum">
              <a:rPr lang="en-US" altLang="da-DK" sz="1300" smtClean="0"/>
              <a:pPr eaLnBrk="1" hangingPunct="1">
                <a:spcBef>
                  <a:spcPct val="0"/>
                </a:spcBef>
              </a:pPr>
              <a:t>37</a:t>
            </a:fld>
            <a:endParaRPr lang="en-US" altLang="da-DK" sz="1300" smtClean="0"/>
          </a:p>
        </p:txBody>
      </p:sp>
      <p:sp>
        <p:nvSpPr>
          <p:cNvPr id="204805" name="Rectangle 2"/>
          <p:cNvSpPr>
            <a:spLocks noGrp="1" noRot="1" noChangeAspect="1" noChangeArrowheads="1" noTextEdit="1"/>
          </p:cNvSpPr>
          <p:nvPr>
            <p:ph type="sldImg"/>
          </p:nvPr>
        </p:nvSpPr>
        <p:spPr>
          <a:ln/>
        </p:spPr>
      </p:sp>
      <p:sp>
        <p:nvSpPr>
          <p:cNvPr id="20480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da-DK" smtClean="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00125" eaLnBrk="0" hangingPunct="0">
              <a:spcBef>
                <a:spcPct val="30000"/>
              </a:spcBef>
              <a:defRPr sz="1200">
                <a:solidFill>
                  <a:schemeClr val="tx1"/>
                </a:solidFill>
                <a:latin typeface="Arial" charset="0"/>
              </a:defRPr>
            </a:lvl1pPr>
            <a:lvl2pPr marL="742950" indent="-285750" defTabSz="1000125" eaLnBrk="0" hangingPunct="0">
              <a:spcBef>
                <a:spcPct val="30000"/>
              </a:spcBef>
              <a:defRPr sz="1200">
                <a:solidFill>
                  <a:schemeClr val="tx1"/>
                </a:solidFill>
                <a:latin typeface="Arial" charset="0"/>
              </a:defRPr>
            </a:lvl2pPr>
            <a:lvl3pPr marL="1143000" indent="-228600" defTabSz="1000125" eaLnBrk="0" hangingPunct="0">
              <a:spcBef>
                <a:spcPct val="30000"/>
              </a:spcBef>
              <a:defRPr sz="1200">
                <a:solidFill>
                  <a:schemeClr val="tx1"/>
                </a:solidFill>
                <a:latin typeface="Arial" charset="0"/>
              </a:defRPr>
            </a:lvl3pPr>
            <a:lvl4pPr marL="1600200" indent="-228600" defTabSz="1000125" eaLnBrk="0" hangingPunct="0">
              <a:spcBef>
                <a:spcPct val="30000"/>
              </a:spcBef>
              <a:defRPr sz="1200">
                <a:solidFill>
                  <a:schemeClr val="tx1"/>
                </a:solidFill>
                <a:latin typeface="Arial" charset="0"/>
              </a:defRPr>
            </a:lvl4pPr>
            <a:lvl5pPr marL="2057400" indent="-228600" defTabSz="1000125" eaLnBrk="0" hangingPunct="0">
              <a:spcBef>
                <a:spcPct val="30000"/>
              </a:spcBef>
              <a:defRPr sz="1200">
                <a:solidFill>
                  <a:schemeClr val="tx1"/>
                </a:solidFill>
                <a:latin typeface="Arial" charset="0"/>
              </a:defRPr>
            </a:lvl5pPr>
            <a:lvl6pPr marL="2514600" indent="-228600" defTabSz="1000125" eaLnBrk="0" fontAlgn="base" hangingPunct="0">
              <a:spcBef>
                <a:spcPct val="30000"/>
              </a:spcBef>
              <a:spcAft>
                <a:spcPct val="0"/>
              </a:spcAft>
              <a:defRPr sz="1200">
                <a:solidFill>
                  <a:schemeClr val="tx1"/>
                </a:solidFill>
                <a:latin typeface="Arial" charset="0"/>
              </a:defRPr>
            </a:lvl6pPr>
            <a:lvl7pPr marL="2971800" indent="-228600" defTabSz="1000125" eaLnBrk="0" fontAlgn="base" hangingPunct="0">
              <a:spcBef>
                <a:spcPct val="30000"/>
              </a:spcBef>
              <a:spcAft>
                <a:spcPct val="0"/>
              </a:spcAft>
              <a:defRPr sz="1200">
                <a:solidFill>
                  <a:schemeClr val="tx1"/>
                </a:solidFill>
                <a:latin typeface="Arial" charset="0"/>
              </a:defRPr>
            </a:lvl7pPr>
            <a:lvl8pPr marL="3429000" indent="-228600" defTabSz="1000125" eaLnBrk="0" fontAlgn="base" hangingPunct="0">
              <a:spcBef>
                <a:spcPct val="30000"/>
              </a:spcBef>
              <a:spcAft>
                <a:spcPct val="0"/>
              </a:spcAft>
              <a:defRPr sz="1200">
                <a:solidFill>
                  <a:schemeClr val="tx1"/>
                </a:solidFill>
                <a:latin typeface="Arial" charset="0"/>
              </a:defRPr>
            </a:lvl8pPr>
            <a:lvl9pPr marL="3886200" indent="-228600" defTabSz="1000125" eaLnBrk="0" fontAlgn="base" hangingPunct="0">
              <a:spcBef>
                <a:spcPct val="30000"/>
              </a:spcBef>
              <a:spcAft>
                <a:spcPct val="0"/>
              </a:spcAft>
              <a:defRPr sz="1200">
                <a:solidFill>
                  <a:schemeClr val="tx1"/>
                </a:solidFill>
                <a:latin typeface="Arial" charset="0"/>
              </a:defRPr>
            </a:lvl9pPr>
          </a:lstStyle>
          <a:p>
            <a:pPr eaLnBrk="1" hangingPunct="1">
              <a:spcBef>
                <a:spcPct val="0"/>
              </a:spcBef>
            </a:pPr>
            <a:r>
              <a:rPr lang="en-US" altLang="da-DK" sz="1300" smtClean="0"/>
              <a:t>Genetisk teori for naturlig selektion </a:t>
            </a:r>
          </a:p>
        </p:txBody>
      </p:sp>
      <p:sp>
        <p:nvSpPr>
          <p:cNvPr id="192515"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00125" eaLnBrk="0" hangingPunct="0">
              <a:spcBef>
                <a:spcPct val="30000"/>
              </a:spcBef>
              <a:defRPr sz="1200">
                <a:solidFill>
                  <a:schemeClr val="tx1"/>
                </a:solidFill>
                <a:latin typeface="Arial" charset="0"/>
              </a:defRPr>
            </a:lvl1pPr>
            <a:lvl2pPr marL="742950" indent="-285750" defTabSz="1000125" eaLnBrk="0" hangingPunct="0">
              <a:spcBef>
                <a:spcPct val="30000"/>
              </a:spcBef>
              <a:defRPr sz="1200">
                <a:solidFill>
                  <a:schemeClr val="tx1"/>
                </a:solidFill>
                <a:latin typeface="Arial" charset="0"/>
              </a:defRPr>
            </a:lvl2pPr>
            <a:lvl3pPr marL="1143000" indent="-228600" defTabSz="1000125" eaLnBrk="0" hangingPunct="0">
              <a:spcBef>
                <a:spcPct val="30000"/>
              </a:spcBef>
              <a:defRPr sz="1200">
                <a:solidFill>
                  <a:schemeClr val="tx1"/>
                </a:solidFill>
                <a:latin typeface="Arial" charset="0"/>
              </a:defRPr>
            </a:lvl3pPr>
            <a:lvl4pPr marL="1600200" indent="-228600" defTabSz="1000125" eaLnBrk="0" hangingPunct="0">
              <a:spcBef>
                <a:spcPct val="30000"/>
              </a:spcBef>
              <a:defRPr sz="1200">
                <a:solidFill>
                  <a:schemeClr val="tx1"/>
                </a:solidFill>
                <a:latin typeface="Arial" charset="0"/>
              </a:defRPr>
            </a:lvl4pPr>
            <a:lvl5pPr marL="2057400" indent="-228600" defTabSz="1000125" eaLnBrk="0" hangingPunct="0">
              <a:spcBef>
                <a:spcPct val="30000"/>
              </a:spcBef>
              <a:defRPr sz="1200">
                <a:solidFill>
                  <a:schemeClr val="tx1"/>
                </a:solidFill>
                <a:latin typeface="Arial" charset="0"/>
              </a:defRPr>
            </a:lvl5pPr>
            <a:lvl6pPr marL="2514600" indent="-228600" defTabSz="1000125" eaLnBrk="0" fontAlgn="base" hangingPunct="0">
              <a:spcBef>
                <a:spcPct val="30000"/>
              </a:spcBef>
              <a:spcAft>
                <a:spcPct val="0"/>
              </a:spcAft>
              <a:defRPr sz="1200">
                <a:solidFill>
                  <a:schemeClr val="tx1"/>
                </a:solidFill>
                <a:latin typeface="Arial" charset="0"/>
              </a:defRPr>
            </a:lvl6pPr>
            <a:lvl7pPr marL="2971800" indent="-228600" defTabSz="1000125" eaLnBrk="0" fontAlgn="base" hangingPunct="0">
              <a:spcBef>
                <a:spcPct val="30000"/>
              </a:spcBef>
              <a:spcAft>
                <a:spcPct val="0"/>
              </a:spcAft>
              <a:defRPr sz="1200">
                <a:solidFill>
                  <a:schemeClr val="tx1"/>
                </a:solidFill>
                <a:latin typeface="Arial" charset="0"/>
              </a:defRPr>
            </a:lvl7pPr>
            <a:lvl8pPr marL="3429000" indent="-228600" defTabSz="1000125" eaLnBrk="0" fontAlgn="base" hangingPunct="0">
              <a:spcBef>
                <a:spcPct val="30000"/>
              </a:spcBef>
              <a:spcAft>
                <a:spcPct val="0"/>
              </a:spcAft>
              <a:defRPr sz="1200">
                <a:solidFill>
                  <a:schemeClr val="tx1"/>
                </a:solidFill>
                <a:latin typeface="Arial" charset="0"/>
              </a:defRPr>
            </a:lvl8pPr>
            <a:lvl9pPr marL="3886200" indent="-228600" defTabSz="1000125" eaLnBrk="0" fontAlgn="base" hangingPunct="0">
              <a:spcBef>
                <a:spcPct val="30000"/>
              </a:spcBef>
              <a:spcAft>
                <a:spcPct val="0"/>
              </a:spcAft>
              <a:defRPr sz="1200">
                <a:solidFill>
                  <a:schemeClr val="tx1"/>
                </a:solidFill>
                <a:latin typeface="Arial" charset="0"/>
              </a:defRPr>
            </a:lvl9pPr>
          </a:lstStyle>
          <a:p>
            <a:pPr eaLnBrk="1" hangingPunct="1">
              <a:spcBef>
                <a:spcPct val="0"/>
              </a:spcBef>
            </a:pPr>
            <a:endParaRPr lang="en-US" altLang="da-DK" sz="1300" smtClean="0"/>
          </a:p>
        </p:txBody>
      </p:sp>
      <p:sp>
        <p:nvSpPr>
          <p:cNvPr id="19251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00125" eaLnBrk="0" hangingPunct="0">
              <a:spcBef>
                <a:spcPct val="30000"/>
              </a:spcBef>
              <a:defRPr sz="1200">
                <a:solidFill>
                  <a:schemeClr val="tx1"/>
                </a:solidFill>
                <a:latin typeface="Arial" charset="0"/>
              </a:defRPr>
            </a:lvl1pPr>
            <a:lvl2pPr marL="742950" indent="-285750" defTabSz="1000125" eaLnBrk="0" hangingPunct="0">
              <a:spcBef>
                <a:spcPct val="30000"/>
              </a:spcBef>
              <a:defRPr sz="1200">
                <a:solidFill>
                  <a:schemeClr val="tx1"/>
                </a:solidFill>
                <a:latin typeface="Arial" charset="0"/>
              </a:defRPr>
            </a:lvl2pPr>
            <a:lvl3pPr marL="1143000" indent="-228600" defTabSz="1000125" eaLnBrk="0" hangingPunct="0">
              <a:spcBef>
                <a:spcPct val="30000"/>
              </a:spcBef>
              <a:defRPr sz="1200">
                <a:solidFill>
                  <a:schemeClr val="tx1"/>
                </a:solidFill>
                <a:latin typeface="Arial" charset="0"/>
              </a:defRPr>
            </a:lvl3pPr>
            <a:lvl4pPr marL="1600200" indent="-228600" defTabSz="1000125" eaLnBrk="0" hangingPunct="0">
              <a:spcBef>
                <a:spcPct val="30000"/>
              </a:spcBef>
              <a:defRPr sz="1200">
                <a:solidFill>
                  <a:schemeClr val="tx1"/>
                </a:solidFill>
                <a:latin typeface="Arial" charset="0"/>
              </a:defRPr>
            </a:lvl4pPr>
            <a:lvl5pPr marL="2057400" indent="-228600" defTabSz="1000125" eaLnBrk="0" hangingPunct="0">
              <a:spcBef>
                <a:spcPct val="30000"/>
              </a:spcBef>
              <a:defRPr sz="1200">
                <a:solidFill>
                  <a:schemeClr val="tx1"/>
                </a:solidFill>
                <a:latin typeface="Arial" charset="0"/>
              </a:defRPr>
            </a:lvl5pPr>
            <a:lvl6pPr marL="2514600" indent="-228600" defTabSz="1000125" eaLnBrk="0" fontAlgn="base" hangingPunct="0">
              <a:spcBef>
                <a:spcPct val="30000"/>
              </a:spcBef>
              <a:spcAft>
                <a:spcPct val="0"/>
              </a:spcAft>
              <a:defRPr sz="1200">
                <a:solidFill>
                  <a:schemeClr val="tx1"/>
                </a:solidFill>
                <a:latin typeface="Arial" charset="0"/>
              </a:defRPr>
            </a:lvl6pPr>
            <a:lvl7pPr marL="2971800" indent="-228600" defTabSz="1000125" eaLnBrk="0" fontAlgn="base" hangingPunct="0">
              <a:spcBef>
                <a:spcPct val="30000"/>
              </a:spcBef>
              <a:spcAft>
                <a:spcPct val="0"/>
              </a:spcAft>
              <a:defRPr sz="1200">
                <a:solidFill>
                  <a:schemeClr val="tx1"/>
                </a:solidFill>
                <a:latin typeface="Arial" charset="0"/>
              </a:defRPr>
            </a:lvl7pPr>
            <a:lvl8pPr marL="3429000" indent="-228600" defTabSz="1000125" eaLnBrk="0" fontAlgn="base" hangingPunct="0">
              <a:spcBef>
                <a:spcPct val="30000"/>
              </a:spcBef>
              <a:spcAft>
                <a:spcPct val="0"/>
              </a:spcAft>
              <a:defRPr sz="1200">
                <a:solidFill>
                  <a:schemeClr val="tx1"/>
                </a:solidFill>
                <a:latin typeface="Arial" charset="0"/>
              </a:defRPr>
            </a:lvl8pPr>
            <a:lvl9pPr marL="3886200" indent="-228600" defTabSz="1000125" eaLnBrk="0" fontAlgn="base" hangingPunct="0">
              <a:spcBef>
                <a:spcPct val="30000"/>
              </a:spcBef>
              <a:spcAft>
                <a:spcPct val="0"/>
              </a:spcAft>
              <a:defRPr sz="1200">
                <a:solidFill>
                  <a:schemeClr val="tx1"/>
                </a:solidFill>
                <a:latin typeface="Arial" charset="0"/>
              </a:defRPr>
            </a:lvl9pPr>
          </a:lstStyle>
          <a:p>
            <a:pPr eaLnBrk="1" hangingPunct="1">
              <a:spcBef>
                <a:spcPct val="0"/>
              </a:spcBef>
            </a:pPr>
            <a:fld id="{007718A7-8B76-4008-A370-1C1C1FBB39A6}" type="slidenum">
              <a:rPr lang="en-US" altLang="da-DK" sz="1300" smtClean="0"/>
              <a:pPr eaLnBrk="1" hangingPunct="1">
                <a:spcBef>
                  <a:spcPct val="0"/>
                </a:spcBef>
              </a:pPr>
              <a:t>38</a:t>
            </a:fld>
            <a:endParaRPr lang="en-US" altLang="da-DK" sz="1300" smtClean="0"/>
          </a:p>
        </p:txBody>
      </p:sp>
      <p:sp>
        <p:nvSpPr>
          <p:cNvPr id="192517" name="Rectangle 2"/>
          <p:cNvSpPr>
            <a:spLocks noGrp="1" noRot="1" noChangeAspect="1" noChangeArrowheads="1" noTextEdit="1"/>
          </p:cNvSpPr>
          <p:nvPr>
            <p:ph type="sldImg"/>
          </p:nvPr>
        </p:nvSpPr>
        <p:spPr>
          <a:ln/>
        </p:spPr>
      </p:sp>
      <p:sp>
        <p:nvSpPr>
          <p:cNvPr id="19251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da-DK" smtClean="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00125" eaLnBrk="0" hangingPunct="0">
              <a:spcBef>
                <a:spcPct val="30000"/>
              </a:spcBef>
              <a:defRPr sz="1200">
                <a:solidFill>
                  <a:schemeClr val="tx1"/>
                </a:solidFill>
                <a:latin typeface="Arial" charset="0"/>
              </a:defRPr>
            </a:lvl1pPr>
            <a:lvl2pPr marL="742950" indent="-285750" defTabSz="1000125" eaLnBrk="0" hangingPunct="0">
              <a:spcBef>
                <a:spcPct val="30000"/>
              </a:spcBef>
              <a:defRPr sz="1200">
                <a:solidFill>
                  <a:schemeClr val="tx1"/>
                </a:solidFill>
                <a:latin typeface="Arial" charset="0"/>
              </a:defRPr>
            </a:lvl2pPr>
            <a:lvl3pPr marL="1143000" indent="-228600" defTabSz="1000125" eaLnBrk="0" hangingPunct="0">
              <a:spcBef>
                <a:spcPct val="30000"/>
              </a:spcBef>
              <a:defRPr sz="1200">
                <a:solidFill>
                  <a:schemeClr val="tx1"/>
                </a:solidFill>
                <a:latin typeface="Arial" charset="0"/>
              </a:defRPr>
            </a:lvl3pPr>
            <a:lvl4pPr marL="1600200" indent="-228600" defTabSz="1000125" eaLnBrk="0" hangingPunct="0">
              <a:spcBef>
                <a:spcPct val="30000"/>
              </a:spcBef>
              <a:defRPr sz="1200">
                <a:solidFill>
                  <a:schemeClr val="tx1"/>
                </a:solidFill>
                <a:latin typeface="Arial" charset="0"/>
              </a:defRPr>
            </a:lvl4pPr>
            <a:lvl5pPr marL="2057400" indent="-228600" defTabSz="1000125" eaLnBrk="0" hangingPunct="0">
              <a:spcBef>
                <a:spcPct val="30000"/>
              </a:spcBef>
              <a:defRPr sz="1200">
                <a:solidFill>
                  <a:schemeClr val="tx1"/>
                </a:solidFill>
                <a:latin typeface="Arial" charset="0"/>
              </a:defRPr>
            </a:lvl5pPr>
            <a:lvl6pPr marL="2514600" indent="-228600" defTabSz="1000125" eaLnBrk="0" fontAlgn="base" hangingPunct="0">
              <a:spcBef>
                <a:spcPct val="30000"/>
              </a:spcBef>
              <a:spcAft>
                <a:spcPct val="0"/>
              </a:spcAft>
              <a:defRPr sz="1200">
                <a:solidFill>
                  <a:schemeClr val="tx1"/>
                </a:solidFill>
                <a:latin typeface="Arial" charset="0"/>
              </a:defRPr>
            </a:lvl6pPr>
            <a:lvl7pPr marL="2971800" indent="-228600" defTabSz="1000125" eaLnBrk="0" fontAlgn="base" hangingPunct="0">
              <a:spcBef>
                <a:spcPct val="30000"/>
              </a:spcBef>
              <a:spcAft>
                <a:spcPct val="0"/>
              </a:spcAft>
              <a:defRPr sz="1200">
                <a:solidFill>
                  <a:schemeClr val="tx1"/>
                </a:solidFill>
                <a:latin typeface="Arial" charset="0"/>
              </a:defRPr>
            </a:lvl7pPr>
            <a:lvl8pPr marL="3429000" indent="-228600" defTabSz="1000125" eaLnBrk="0" fontAlgn="base" hangingPunct="0">
              <a:spcBef>
                <a:spcPct val="30000"/>
              </a:spcBef>
              <a:spcAft>
                <a:spcPct val="0"/>
              </a:spcAft>
              <a:defRPr sz="1200">
                <a:solidFill>
                  <a:schemeClr val="tx1"/>
                </a:solidFill>
                <a:latin typeface="Arial" charset="0"/>
              </a:defRPr>
            </a:lvl8pPr>
            <a:lvl9pPr marL="3886200" indent="-228600" defTabSz="1000125" eaLnBrk="0" fontAlgn="base" hangingPunct="0">
              <a:spcBef>
                <a:spcPct val="30000"/>
              </a:spcBef>
              <a:spcAft>
                <a:spcPct val="0"/>
              </a:spcAft>
              <a:defRPr sz="1200">
                <a:solidFill>
                  <a:schemeClr val="tx1"/>
                </a:solidFill>
                <a:latin typeface="Arial" charset="0"/>
              </a:defRPr>
            </a:lvl9pPr>
          </a:lstStyle>
          <a:p>
            <a:pPr eaLnBrk="1" hangingPunct="1">
              <a:spcBef>
                <a:spcPct val="0"/>
              </a:spcBef>
            </a:pPr>
            <a:r>
              <a:rPr lang="en-US" altLang="da-DK" sz="1300" smtClean="0"/>
              <a:t>Genetisk teori for naturlig selektion </a:t>
            </a:r>
          </a:p>
        </p:txBody>
      </p:sp>
      <p:sp>
        <p:nvSpPr>
          <p:cNvPr id="192515"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00125" eaLnBrk="0" hangingPunct="0">
              <a:spcBef>
                <a:spcPct val="30000"/>
              </a:spcBef>
              <a:defRPr sz="1200">
                <a:solidFill>
                  <a:schemeClr val="tx1"/>
                </a:solidFill>
                <a:latin typeface="Arial" charset="0"/>
              </a:defRPr>
            </a:lvl1pPr>
            <a:lvl2pPr marL="742950" indent="-285750" defTabSz="1000125" eaLnBrk="0" hangingPunct="0">
              <a:spcBef>
                <a:spcPct val="30000"/>
              </a:spcBef>
              <a:defRPr sz="1200">
                <a:solidFill>
                  <a:schemeClr val="tx1"/>
                </a:solidFill>
                <a:latin typeface="Arial" charset="0"/>
              </a:defRPr>
            </a:lvl2pPr>
            <a:lvl3pPr marL="1143000" indent="-228600" defTabSz="1000125" eaLnBrk="0" hangingPunct="0">
              <a:spcBef>
                <a:spcPct val="30000"/>
              </a:spcBef>
              <a:defRPr sz="1200">
                <a:solidFill>
                  <a:schemeClr val="tx1"/>
                </a:solidFill>
                <a:latin typeface="Arial" charset="0"/>
              </a:defRPr>
            </a:lvl3pPr>
            <a:lvl4pPr marL="1600200" indent="-228600" defTabSz="1000125" eaLnBrk="0" hangingPunct="0">
              <a:spcBef>
                <a:spcPct val="30000"/>
              </a:spcBef>
              <a:defRPr sz="1200">
                <a:solidFill>
                  <a:schemeClr val="tx1"/>
                </a:solidFill>
                <a:latin typeface="Arial" charset="0"/>
              </a:defRPr>
            </a:lvl4pPr>
            <a:lvl5pPr marL="2057400" indent="-228600" defTabSz="1000125" eaLnBrk="0" hangingPunct="0">
              <a:spcBef>
                <a:spcPct val="30000"/>
              </a:spcBef>
              <a:defRPr sz="1200">
                <a:solidFill>
                  <a:schemeClr val="tx1"/>
                </a:solidFill>
                <a:latin typeface="Arial" charset="0"/>
              </a:defRPr>
            </a:lvl5pPr>
            <a:lvl6pPr marL="2514600" indent="-228600" defTabSz="1000125" eaLnBrk="0" fontAlgn="base" hangingPunct="0">
              <a:spcBef>
                <a:spcPct val="30000"/>
              </a:spcBef>
              <a:spcAft>
                <a:spcPct val="0"/>
              </a:spcAft>
              <a:defRPr sz="1200">
                <a:solidFill>
                  <a:schemeClr val="tx1"/>
                </a:solidFill>
                <a:latin typeface="Arial" charset="0"/>
              </a:defRPr>
            </a:lvl6pPr>
            <a:lvl7pPr marL="2971800" indent="-228600" defTabSz="1000125" eaLnBrk="0" fontAlgn="base" hangingPunct="0">
              <a:spcBef>
                <a:spcPct val="30000"/>
              </a:spcBef>
              <a:spcAft>
                <a:spcPct val="0"/>
              </a:spcAft>
              <a:defRPr sz="1200">
                <a:solidFill>
                  <a:schemeClr val="tx1"/>
                </a:solidFill>
                <a:latin typeface="Arial" charset="0"/>
              </a:defRPr>
            </a:lvl7pPr>
            <a:lvl8pPr marL="3429000" indent="-228600" defTabSz="1000125" eaLnBrk="0" fontAlgn="base" hangingPunct="0">
              <a:spcBef>
                <a:spcPct val="30000"/>
              </a:spcBef>
              <a:spcAft>
                <a:spcPct val="0"/>
              </a:spcAft>
              <a:defRPr sz="1200">
                <a:solidFill>
                  <a:schemeClr val="tx1"/>
                </a:solidFill>
                <a:latin typeface="Arial" charset="0"/>
              </a:defRPr>
            </a:lvl8pPr>
            <a:lvl9pPr marL="3886200" indent="-228600" defTabSz="1000125" eaLnBrk="0" fontAlgn="base" hangingPunct="0">
              <a:spcBef>
                <a:spcPct val="30000"/>
              </a:spcBef>
              <a:spcAft>
                <a:spcPct val="0"/>
              </a:spcAft>
              <a:defRPr sz="1200">
                <a:solidFill>
                  <a:schemeClr val="tx1"/>
                </a:solidFill>
                <a:latin typeface="Arial" charset="0"/>
              </a:defRPr>
            </a:lvl9pPr>
          </a:lstStyle>
          <a:p>
            <a:pPr eaLnBrk="1" hangingPunct="1">
              <a:spcBef>
                <a:spcPct val="0"/>
              </a:spcBef>
            </a:pPr>
            <a:endParaRPr lang="en-US" altLang="da-DK" sz="1300" smtClean="0"/>
          </a:p>
        </p:txBody>
      </p:sp>
      <p:sp>
        <p:nvSpPr>
          <p:cNvPr id="19251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00125" eaLnBrk="0" hangingPunct="0">
              <a:spcBef>
                <a:spcPct val="30000"/>
              </a:spcBef>
              <a:defRPr sz="1200">
                <a:solidFill>
                  <a:schemeClr val="tx1"/>
                </a:solidFill>
                <a:latin typeface="Arial" charset="0"/>
              </a:defRPr>
            </a:lvl1pPr>
            <a:lvl2pPr marL="742950" indent="-285750" defTabSz="1000125" eaLnBrk="0" hangingPunct="0">
              <a:spcBef>
                <a:spcPct val="30000"/>
              </a:spcBef>
              <a:defRPr sz="1200">
                <a:solidFill>
                  <a:schemeClr val="tx1"/>
                </a:solidFill>
                <a:latin typeface="Arial" charset="0"/>
              </a:defRPr>
            </a:lvl2pPr>
            <a:lvl3pPr marL="1143000" indent="-228600" defTabSz="1000125" eaLnBrk="0" hangingPunct="0">
              <a:spcBef>
                <a:spcPct val="30000"/>
              </a:spcBef>
              <a:defRPr sz="1200">
                <a:solidFill>
                  <a:schemeClr val="tx1"/>
                </a:solidFill>
                <a:latin typeface="Arial" charset="0"/>
              </a:defRPr>
            </a:lvl3pPr>
            <a:lvl4pPr marL="1600200" indent="-228600" defTabSz="1000125" eaLnBrk="0" hangingPunct="0">
              <a:spcBef>
                <a:spcPct val="30000"/>
              </a:spcBef>
              <a:defRPr sz="1200">
                <a:solidFill>
                  <a:schemeClr val="tx1"/>
                </a:solidFill>
                <a:latin typeface="Arial" charset="0"/>
              </a:defRPr>
            </a:lvl4pPr>
            <a:lvl5pPr marL="2057400" indent="-228600" defTabSz="1000125" eaLnBrk="0" hangingPunct="0">
              <a:spcBef>
                <a:spcPct val="30000"/>
              </a:spcBef>
              <a:defRPr sz="1200">
                <a:solidFill>
                  <a:schemeClr val="tx1"/>
                </a:solidFill>
                <a:latin typeface="Arial" charset="0"/>
              </a:defRPr>
            </a:lvl5pPr>
            <a:lvl6pPr marL="2514600" indent="-228600" defTabSz="1000125" eaLnBrk="0" fontAlgn="base" hangingPunct="0">
              <a:spcBef>
                <a:spcPct val="30000"/>
              </a:spcBef>
              <a:spcAft>
                <a:spcPct val="0"/>
              </a:spcAft>
              <a:defRPr sz="1200">
                <a:solidFill>
                  <a:schemeClr val="tx1"/>
                </a:solidFill>
                <a:latin typeface="Arial" charset="0"/>
              </a:defRPr>
            </a:lvl6pPr>
            <a:lvl7pPr marL="2971800" indent="-228600" defTabSz="1000125" eaLnBrk="0" fontAlgn="base" hangingPunct="0">
              <a:spcBef>
                <a:spcPct val="30000"/>
              </a:spcBef>
              <a:spcAft>
                <a:spcPct val="0"/>
              </a:spcAft>
              <a:defRPr sz="1200">
                <a:solidFill>
                  <a:schemeClr val="tx1"/>
                </a:solidFill>
                <a:latin typeface="Arial" charset="0"/>
              </a:defRPr>
            </a:lvl7pPr>
            <a:lvl8pPr marL="3429000" indent="-228600" defTabSz="1000125" eaLnBrk="0" fontAlgn="base" hangingPunct="0">
              <a:spcBef>
                <a:spcPct val="30000"/>
              </a:spcBef>
              <a:spcAft>
                <a:spcPct val="0"/>
              </a:spcAft>
              <a:defRPr sz="1200">
                <a:solidFill>
                  <a:schemeClr val="tx1"/>
                </a:solidFill>
                <a:latin typeface="Arial" charset="0"/>
              </a:defRPr>
            </a:lvl8pPr>
            <a:lvl9pPr marL="3886200" indent="-228600" defTabSz="1000125" eaLnBrk="0" fontAlgn="base" hangingPunct="0">
              <a:spcBef>
                <a:spcPct val="30000"/>
              </a:spcBef>
              <a:spcAft>
                <a:spcPct val="0"/>
              </a:spcAft>
              <a:defRPr sz="1200">
                <a:solidFill>
                  <a:schemeClr val="tx1"/>
                </a:solidFill>
                <a:latin typeface="Arial" charset="0"/>
              </a:defRPr>
            </a:lvl9pPr>
          </a:lstStyle>
          <a:p>
            <a:pPr eaLnBrk="1" hangingPunct="1">
              <a:spcBef>
                <a:spcPct val="0"/>
              </a:spcBef>
            </a:pPr>
            <a:fld id="{007718A7-8B76-4008-A370-1C1C1FBB39A6}" type="slidenum">
              <a:rPr lang="en-US" altLang="da-DK" sz="1300" smtClean="0"/>
              <a:pPr eaLnBrk="1" hangingPunct="1">
                <a:spcBef>
                  <a:spcPct val="0"/>
                </a:spcBef>
              </a:pPr>
              <a:t>39</a:t>
            </a:fld>
            <a:endParaRPr lang="en-US" altLang="da-DK" sz="1300" smtClean="0"/>
          </a:p>
        </p:txBody>
      </p:sp>
      <p:sp>
        <p:nvSpPr>
          <p:cNvPr id="192517" name="Rectangle 2"/>
          <p:cNvSpPr>
            <a:spLocks noGrp="1" noRot="1" noChangeAspect="1" noChangeArrowheads="1" noTextEdit="1"/>
          </p:cNvSpPr>
          <p:nvPr>
            <p:ph type="sldImg"/>
          </p:nvPr>
        </p:nvSpPr>
        <p:spPr>
          <a:ln/>
        </p:spPr>
      </p:sp>
      <p:sp>
        <p:nvSpPr>
          <p:cNvPr id="19251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da-DK"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00125" eaLnBrk="0" hangingPunct="0">
              <a:spcBef>
                <a:spcPct val="30000"/>
              </a:spcBef>
              <a:defRPr sz="1200">
                <a:solidFill>
                  <a:schemeClr val="tx1"/>
                </a:solidFill>
                <a:latin typeface="Arial" charset="0"/>
              </a:defRPr>
            </a:lvl1pPr>
            <a:lvl2pPr marL="742950" indent="-285750" defTabSz="1000125" eaLnBrk="0" hangingPunct="0">
              <a:spcBef>
                <a:spcPct val="30000"/>
              </a:spcBef>
              <a:defRPr sz="1200">
                <a:solidFill>
                  <a:schemeClr val="tx1"/>
                </a:solidFill>
                <a:latin typeface="Arial" charset="0"/>
              </a:defRPr>
            </a:lvl2pPr>
            <a:lvl3pPr marL="1143000" indent="-228600" defTabSz="1000125" eaLnBrk="0" hangingPunct="0">
              <a:spcBef>
                <a:spcPct val="30000"/>
              </a:spcBef>
              <a:defRPr sz="1200">
                <a:solidFill>
                  <a:schemeClr val="tx1"/>
                </a:solidFill>
                <a:latin typeface="Arial" charset="0"/>
              </a:defRPr>
            </a:lvl3pPr>
            <a:lvl4pPr marL="1600200" indent="-228600" defTabSz="1000125" eaLnBrk="0" hangingPunct="0">
              <a:spcBef>
                <a:spcPct val="30000"/>
              </a:spcBef>
              <a:defRPr sz="1200">
                <a:solidFill>
                  <a:schemeClr val="tx1"/>
                </a:solidFill>
                <a:latin typeface="Arial" charset="0"/>
              </a:defRPr>
            </a:lvl4pPr>
            <a:lvl5pPr marL="2057400" indent="-228600" defTabSz="1000125" eaLnBrk="0" hangingPunct="0">
              <a:spcBef>
                <a:spcPct val="30000"/>
              </a:spcBef>
              <a:defRPr sz="1200">
                <a:solidFill>
                  <a:schemeClr val="tx1"/>
                </a:solidFill>
                <a:latin typeface="Arial" charset="0"/>
              </a:defRPr>
            </a:lvl5pPr>
            <a:lvl6pPr marL="2514600" indent="-228600" defTabSz="1000125" eaLnBrk="0" fontAlgn="base" hangingPunct="0">
              <a:spcBef>
                <a:spcPct val="30000"/>
              </a:spcBef>
              <a:spcAft>
                <a:spcPct val="0"/>
              </a:spcAft>
              <a:defRPr sz="1200">
                <a:solidFill>
                  <a:schemeClr val="tx1"/>
                </a:solidFill>
                <a:latin typeface="Arial" charset="0"/>
              </a:defRPr>
            </a:lvl6pPr>
            <a:lvl7pPr marL="2971800" indent="-228600" defTabSz="1000125" eaLnBrk="0" fontAlgn="base" hangingPunct="0">
              <a:spcBef>
                <a:spcPct val="30000"/>
              </a:spcBef>
              <a:spcAft>
                <a:spcPct val="0"/>
              </a:spcAft>
              <a:defRPr sz="1200">
                <a:solidFill>
                  <a:schemeClr val="tx1"/>
                </a:solidFill>
                <a:latin typeface="Arial" charset="0"/>
              </a:defRPr>
            </a:lvl7pPr>
            <a:lvl8pPr marL="3429000" indent="-228600" defTabSz="1000125" eaLnBrk="0" fontAlgn="base" hangingPunct="0">
              <a:spcBef>
                <a:spcPct val="30000"/>
              </a:spcBef>
              <a:spcAft>
                <a:spcPct val="0"/>
              </a:spcAft>
              <a:defRPr sz="1200">
                <a:solidFill>
                  <a:schemeClr val="tx1"/>
                </a:solidFill>
                <a:latin typeface="Arial" charset="0"/>
              </a:defRPr>
            </a:lvl8pPr>
            <a:lvl9pPr marL="3886200" indent="-228600" defTabSz="1000125" eaLnBrk="0" fontAlgn="base" hangingPunct="0">
              <a:spcBef>
                <a:spcPct val="30000"/>
              </a:spcBef>
              <a:spcAft>
                <a:spcPct val="0"/>
              </a:spcAft>
              <a:defRPr sz="1200">
                <a:solidFill>
                  <a:schemeClr val="tx1"/>
                </a:solidFill>
                <a:latin typeface="Arial" charset="0"/>
              </a:defRPr>
            </a:lvl9pPr>
          </a:lstStyle>
          <a:p>
            <a:pPr eaLnBrk="1" hangingPunct="1">
              <a:spcBef>
                <a:spcPct val="0"/>
              </a:spcBef>
            </a:pPr>
            <a:r>
              <a:rPr lang="en-US" altLang="da-DK" sz="1300" smtClean="0"/>
              <a:t>Genetisk teori for naturlig selektion </a:t>
            </a:r>
          </a:p>
        </p:txBody>
      </p:sp>
      <p:sp>
        <p:nvSpPr>
          <p:cNvPr id="165891"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00125" eaLnBrk="0" hangingPunct="0">
              <a:spcBef>
                <a:spcPct val="30000"/>
              </a:spcBef>
              <a:defRPr sz="1200">
                <a:solidFill>
                  <a:schemeClr val="tx1"/>
                </a:solidFill>
                <a:latin typeface="Arial" charset="0"/>
              </a:defRPr>
            </a:lvl1pPr>
            <a:lvl2pPr marL="742950" indent="-285750" defTabSz="1000125" eaLnBrk="0" hangingPunct="0">
              <a:spcBef>
                <a:spcPct val="30000"/>
              </a:spcBef>
              <a:defRPr sz="1200">
                <a:solidFill>
                  <a:schemeClr val="tx1"/>
                </a:solidFill>
                <a:latin typeface="Arial" charset="0"/>
              </a:defRPr>
            </a:lvl2pPr>
            <a:lvl3pPr marL="1143000" indent="-228600" defTabSz="1000125" eaLnBrk="0" hangingPunct="0">
              <a:spcBef>
                <a:spcPct val="30000"/>
              </a:spcBef>
              <a:defRPr sz="1200">
                <a:solidFill>
                  <a:schemeClr val="tx1"/>
                </a:solidFill>
                <a:latin typeface="Arial" charset="0"/>
              </a:defRPr>
            </a:lvl3pPr>
            <a:lvl4pPr marL="1600200" indent="-228600" defTabSz="1000125" eaLnBrk="0" hangingPunct="0">
              <a:spcBef>
                <a:spcPct val="30000"/>
              </a:spcBef>
              <a:defRPr sz="1200">
                <a:solidFill>
                  <a:schemeClr val="tx1"/>
                </a:solidFill>
                <a:latin typeface="Arial" charset="0"/>
              </a:defRPr>
            </a:lvl4pPr>
            <a:lvl5pPr marL="2057400" indent="-228600" defTabSz="1000125" eaLnBrk="0" hangingPunct="0">
              <a:spcBef>
                <a:spcPct val="30000"/>
              </a:spcBef>
              <a:defRPr sz="1200">
                <a:solidFill>
                  <a:schemeClr val="tx1"/>
                </a:solidFill>
                <a:latin typeface="Arial" charset="0"/>
              </a:defRPr>
            </a:lvl5pPr>
            <a:lvl6pPr marL="2514600" indent="-228600" defTabSz="1000125" eaLnBrk="0" fontAlgn="base" hangingPunct="0">
              <a:spcBef>
                <a:spcPct val="30000"/>
              </a:spcBef>
              <a:spcAft>
                <a:spcPct val="0"/>
              </a:spcAft>
              <a:defRPr sz="1200">
                <a:solidFill>
                  <a:schemeClr val="tx1"/>
                </a:solidFill>
                <a:latin typeface="Arial" charset="0"/>
              </a:defRPr>
            </a:lvl6pPr>
            <a:lvl7pPr marL="2971800" indent="-228600" defTabSz="1000125" eaLnBrk="0" fontAlgn="base" hangingPunct="0">
              <a:spcBef>
                <a:spcPct val="30000"/>
              </a:spcBef>
              <a:spcAft>
                <a:spcPct val="0"/>
              </a:spcAft>
              <a:defRPr sz="1200">
                <a:solidFill>
                  <a:schemeClr val="tx1"/>
                </a:solidFill>
                <a:latin typeface="Arial" charset="0"/>
              </a:defRPr>
            </a:lvl7pPr>
            <a:lvl8pPr marL="3429000" indent="-228600" defTabSz="1000125" eaLnBrk="0" fontAlgn="base" hangingPunct="0">
              <a:spcBef>
                <a:spcPct val="30000"/>
              </a:spcBef>
              <a:spcAft>
                <a:spcPct val="0"/>
              </a:spcAft>
              <a:defRPr sz="1200">
                <a:solidFill>
                  <a:schemeClr val="tx1"/>
                </a:solidFill>
                <a:latin typeface="Arial" charset="0"/>
              </a:defRPr>
            </a:lvl8pPr>
            <a:lvl9pPr marL="3886200" indent="-228600" defTabSz="1000125" eaLnBrk="0" fontAlgn="base" hangingPunct="0">
              <a:spcBef>
                <a:spcPct val="30000"/>
              </a:spcBef>
              <a:spcAft>
                <a:spcPct val="0"/>
              </a:spcAft>
              <a:defRPr sz="1200">
                <a:solidFill>
                  <a:schemeClr val="tx1"/>
                </a:solidFill>
                <a:latin typeface="Arial" charset="0"/>
              </a:defRPr>
            </a:lvl9pPr>
          </a:lstStyle>
          <a:p>
            <a:pPr eaLnBrk="1" hangingPunct="1">
              <a:spcBef>
                <a:spcPct val="0"/>
              </a:spcBef>
            </a:pPr>
            <a:endParaRPr lang="en-US" altLang="da-DK" sz="1300" smtClean="0"/>
          </a:p>
        </p:txBody>
      </p:sp>
      <p:sp>
        <p:nvSpPr>
          <p:cNvPr id="16589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00125" eaLnBrk="0" hangingPunct="0">
              <a:spcBef>
                <a:spcPct val="30000"/>
              </a:spcBef>
              <a:defRPr sz="1200">
                <a:solidFill>
                  <a:schemeClr val="tx1"/>
                </a:solidFill>
                <a:latin typeface="Arial" charset="0"/>
              </a:defRPr>
            </a:lvl1pPr>
            <a:lvl2pPr marL="742950" indent="-285750" defTabSz="1000125" eaLnBrk="0" hangingPunct="0">
              <a:spcBef>
                <a:spcPct val="30000"/>
              </a:spcBef>
              <a:defRPr sz="1200">
                <a:solidFill>
                  <a:schemeClr val="tx1"/>
                </a:solidFill>
                <a:latin typeface="Arial" charset="0"/>
              </a:defRPr>
            </a:lvl2pPr>
            <a:lvl3pPr marL="1143000" indent="-228600" defTabSz="1000125" eaLnBrk="0" hangingPunct="0">
              <a:spcBef>
                <a:spcPct val="30000"/>
              </a:spcBef>
              <a:defRPr sz="1200">
                <a:solidFill>
                  <a:schemeClr val="tx1"/>
                </a:solidFill>
                <a:latin typeface="Arial" charset="0"/>
              </a:defRPr>
            </a:lvl3pPr>
            <a:lvl4pPr marL="1600200" indent="-228600" defTabSz="1000125" eaLnBrk="0" hangingPunct="0">
              <a:spcBef>
                <a:spcPct val="30000"/>
              </a:spcBef>
              <a:defRPr sz="1200">
                <a:solidFill>
                  <a:schemeClr val="tx1"/>
                </a:solidFill>
                <a:latin typeface="Arial" charset="0"/>
              </a:defRPr>
            </a:lvl4pPr>
            <a:lvl5pPr marL="2057400" indent="-228600" defTabSz="1000125" eaLnBrk="0" hangingPunct="0">
              <a:spcBef>
                <a:spcPct val="30000"/>
              </a:spcBef>
              <a:defRPr sz="1200">
                <a:solidFill>
                  <a:schemeClr val="tx1"/>
                </a:solidFill>
                <a:latin typeface="Arial" charset="0"/>
              </a:defRPr>
            </a:lvl5pPr>
            <a:lvl6pPr marL="2514600" indent="-228600" defTabSz="1000125" eaLnBrk="0" fontAlgn="base" hangingPunct="0">
              <a:spcBef>
                <a:spcPct val="30000"/>
              </a:spcBef>
              <a:spcAft>
                <a:spcPct val="0"/>
              </a:spcAft>
              <a:defRPr sz="1200">
                <a:solidFill>
                  <a:schemeClr val="tx1"/>
                </a:solidFill>
                <a:latin typeface="Arial" charset="0"/>
              </a:defRPr>
            </a:lvl6pPr>
            <a:lvl7pPr marL="2971800" indent="-228600" defTabSz="1000125" eaLnBrk="0" fontAlgn="base" hangingPunct="0">
              <a:spcBef>
                <a:spcPct val="30000"/>
              </a:spcBef>
              <a:spcAft>
                <a:spcPct val="0"/>
              </a:spcAft>
              <a:defRPr sz="1200">
                <a:solidFill>
                  <a:schemeClr val="tx1"/>
                </a:solidFill>
                <a:latin typeface="Arial" charset="0"/>
              </a:defRPr>
            </a:lvl7pPr>
            <a:lvl8pPr marL="3429000" indent="-228600" defTabSz="1000125" eaLnBrk="0" fontAlgn="base" hangingPunct="0">
              <a:spcBef>
                <a:spcPct val="30000"/>
              </a:spcBef>
              <a:spcAft>
                <a:spcPct val="0"/>
              </a:spcAft>
              <a:defRPr sz="1200">
                <a:solidFill>
                  <a:schemeClr val="tx1"/>
                </a:solidFill>
                <a:latin typeface="Arial" charset="0"/>
              </a:defRPr>
            </a:lvl8pPr>
            <a:lvl9pPr marL="3886200" indent="-228600" defTabSz="1000125" eaLnBrk="0" fontAlgn="base" hangingPunct="0">
              <a:spcBef>
                <a:spcPct val="30000"/>
              </a:spcBef>
              <a:spcAft>
                <a:spcPct val="0"/>
              </a:spcAft>
              <a:defRPr sz="1200">
                <a:solidFill>
                  <a:schemeClr val="tx1"/>
                </a:solidFill>
                <a:latin typeface="Arial" charset="0"/>
              </a:defRPr>
            </a:lvl9pPr>
          </a:lstStyle>
          <a:p>
            <a:pPr eaLnBrk="1" hangingPunct="1">
              <a:spcBef>
                <a:spcPct val="0"/>
              </a:spcBef>
            </a:pPr>
            <a:fld id="{95FC03A7-9A24-4EAB-B68C-9126888B603C}" type="slidenum">
              <a:rPr lang="en-US" altLang="da-DK" sz="1300" smtClean="0"/>
              <a:pPr eaLnBrk="1" hangingPunct="1">
                <a:spcBef>
                  <a:spcPct val="0"/>
                </a:spcBef>
              </a:pPr>
              <a:t>4</a:t>
            </a:fld>
            <a:endParaRPr lang="en-US" altLang="da-DK" sz="1300" smtClean="0"/>
          </a:p>
        </p:txBody>
      </p:sp>
      <p:sp>
        <p:nvSpPr>
          <p:cNvPr id="165893" name="Rectangle 2"/>
          <p:cNvSpPr>
            <a:spLocks noGrp="1" noRot="1" noChangeAspect="1" noChangeArrowheads="1" noTextEdit="1"/>
          </p:cNvSpPr>
          <p:nvPr>
            <p:ph type="sldImg"/>
          </p:nvPr>
        </p:nvSpPr>
        <p:spPr>
          <a:ln/>
        </p:spPr>
      </p:sp>
      <p:sp>
        <p:nvSpPr>
          <p:cNvPr id="16589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da-DK" smtClean="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00125" eaLnBrk="0" hangingPunct="0">
              <a:spcBef>
                <a:spcPct val="30000"/>
              </a:spcBef>
              <a:defRPr sz="1200">
                <a:solidFill>
                  <a:schemeClr val="tx1"/>
                </a:solidFill>
                <a:latin typeface="Arial" charset="0"/>
              </a:defRPr>
            </a:lvl1pPr>
            <a:lvl2pPr marL="742950" indent="-285750" defTabSz="1000125" eaLnBrk="0" hangingPunct="0">
              <a:spcBef>
                <a:spcPct val="30000"/>
              </a:spcBef>
              <a:defRPr sz="1200">
                <a:solidFill>
                  <a:schemeClr val="tx1"/>
                </a:solidFill>
                <a:latin typeface="Arial" charset="0"/>
              </a:defRPr>
            </a:lvl2pPr>
            <a:lvl3pPr marL="1143000" indent="-228600" defTabSz="1000125" eaLnBrk="0" hangingPunct="0">
              <a:spcBef>
                <a:spcPct val="30000"/>
              </a:spcBef>
              <a:defRPr sz="1200">
                <a:solidFill>
                  <a:schemeClr val="tx1"/>
                </a:solidFill>
                <a:latin typeface="Arial" charset="0"/>
              </a:defRPr>
            </a:lvl3pPr>
            <a:lvl4pPr marL="1600200" indent="-228600" defTabSz="1000125" eaLnBrk="0" hangingPunct="0">
              <a:spcBef>
                <a:spcPct val="30000"/>
              </a:spcBef>
              <a:defRPr sz="1200">
                <a:solidFill>
                  <a:schemeClr val="tx1"/>
                </a:solidFill>
                <a:latin typeface="Arial" charset="0"/>
              </a:defRPr>
            </a:lvl4pPr>
            <a:lvl5pPr marL="2057400" indent="-228600" defTabSz="1000125" eaLnBrk="0" hangingPunct="0">
              <a:spcBef>
                <a:spcPct val="30000"/>
              </a:spcBef>
              <a:defRPr sz="1200">
                <a:solidFill>
                  <a:schemeClr val="tx1"/>
                </a:solidFill>
                <a:latin typeface="Arial" charset="0"/>
              </a:defRPr>
            </a:lvl5pPr>
            <a:lvl6pPr marL="2514600" indent="-228600" defTabSz="1000125" eaLnBrk="0" fontAlgn="base" hangingPunct="0">
              <a:spcBef>
                <a:spcPct val="30000"/>
              </a:spcBef>
              <a:spcAft>
                <a:spcPct val="0"/>
              </a:spcAft>
              <a:defRPr sz="1200">
                <a:solidFill>
                  <a:schemeClr val="tx1"/>
                </a:solidFill>
                <a:latin typeface="Arial" charset="0"/>
              </a:defRPr>
            </a:lvl6pPr>
            <a:lvl7pPr marL="2971800" indent="-228600" defTabSz="1000125" eaLnBrk="0" fontAlgn="base" hangingPunct="0">
              <a:spcBef>
                <a:spcPct val="30000"/>
              </a:spcBef>
              <a:spcAft>
                <a:spcPct val="0"/>
              </a:spcAft>
              <a:defRPr sz="1200">
                <a:solidFill>
                  <a:schemeClr val="tx1"/>
                </a:solidFill>
                <a:latin typeface="Arial" charset="0"/>
              </a:defRPr>
            </a:lvl7pPr>
            <a:lvl8pPr marL="3429000" indent="-228600" defTabSz="1000125" eaLnBrk="0" fontAlgn="base" hangingPunct="0">
              <a:spcBef>
                <a:spcPct val="30000"/>
              </a:spcBef>
              <a:spcAft>
                <a:spcPct val="0"/>
              </a:spcAft>
              <a:defRPr sz="1200">
                <a:solidFill>
                  <a:schemeClr val="tx1"/>
                </a:solidFill>
                <a:latin typeface="Arial" charset="0"/>
              </a:defRPr>
            </a:lvl8pPr>
            <a:lvl9pPr marL="3886200" indent="-228600" defTabSz="1000125" eaLnBrk="0" fontAlgn="base" hangingPunct="0">
              <a:spcBef>
                <a:spcPct val="30000"/>
              </a:spcBef>
              <a:spcAft>
                <a:spcPct val="0"/>
              </a:spcAft>
              <a:defRPr sz="1200">
                <a:solidFill>
                  <a:schemeClr val="tx1"/>
                </a:solidFill>
                <a:latin typeface="Arial" charset="0"/>
              </a:defRPr>
            </a:lvl9pPr>
          </a:lstStyle>
          <a:p>
            <a:pPr eaLnBrk="1" hangingPunct="1">
              <a:spcBef>
                <a:spcPct val="0"/>
              </a:spcBef>
            </a:pPr>
            <a:r>
              <a:rPr lang="en-US" altLang="da-DK" sz="1300" smtClean="0"/>
              <a:t>Genetisk teori for naturlig selektion </a:t>
            </a:r>
          </a:p>
        </p:txBody>
      </p:sp>
      <p:sp>
        <p:nvSpPr>
          <p:cNvPr id="192515"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00125" eaLnBrk="0" hangingPunct="0">
              <a:spcBef>
                <a:spcPct val="30000"/>
              </a:spcBef>
              <a:defRPr sz="1200">
                <a:solidFill>
                  <a:schemeClr val="tx1"/>
                </a:solidFill>
                <a:latin typeface="Arial" charset="0"/>
              </a:defRPr>
            </a:lvl1pPr>
            <a:lvl2pPr marL="742950" indent="-285750" defTabSz="1000125" eaLnBrk="0" hangingPunct="0">
              <a:spcBef>
                <a:spcPct val="30000"/>
              </a:spcBef>
              <a:defRPr sz="1200">
                <a:solidFill>
                  <a:schemeClr val="tx1"/>
                </a:solidFill>
                <a:latin typeface="Arial" charset="0"/>
              </a:defRPr>
            </a:lvl2pPr>
            <a:lvl3pPr marL="1143000" indent="-228600" defTabSz="1000125" eaLnBrk="0" hangingPunct="0">
              <a:spcBef>
                <a:spcPct val="30000"/>
              </a:spcBef>
              <a:defRPr sz="1200">
                <a:solidFill>
                  <a:schemeClr val="tx1"/>
                </a:solidFill>
                <a:latin typeface="Arial" charset="0"/>
              </a:defRPr>
            </a:lvl3pPr>
            <a:lvl4pPr marL="1600200" indent="-228600" defTabSz="1000125" eaLnBrk="0" hangingPunct="0">
              <a:spcBef>
                <a:spcPct val="30000"/>
              </a:spcBef>
              <a:defRPr sz="1200">
                <a:solidFill>
                  <a:schemeClr val="tx1"/>
                </a:solidFill>
                <a:latin typeface="Arial" charset="0"/>
              </a:defRPr>
            </a:lvl4pPr>
            <a:lvl5pPr marL="2057400" indent="-228600" defTabSz="1000125" eaLnBrk="0" hangingPunct="0">
              <a:spcBef>
                <a:spcPct val="30000"/>
              </a:spcBef>
              <a:defRPr sz="1200">
                <a:solidFill>
                  <a:schemeClr val="tx1"/>
                </a:solidFill>
                <a:latin typeface="Arial" charset="0"/>
              </a:defRPr>
            </a:lvl5pPr>
            <a:lvl6pPr marL="2514600" indent="-228600" defTabSz="1000125" eaLnBrk="0" fontAlgn="base" hangingPunct="0">
              <a:spcBef>
                <a:spcPct val="30000"/>
              </a:spcBef>
              <a:spcAft>
                <a:spcPct val="0"/>
              </a:spcAft>
              <a:defRPr sz="1200">
                <a:solidFill>
                  <a:schemeClr val="tx1"/>
                </a:solidFill>
                <a:latin typeface="Arial" charset="0"/>
              </a:defRPr>
            </a:lvl6pPr>
            <a:lvl7pPr marL="2971800" indent="-228600" defTabSz="1000125" eaLnBrk="0" fontAlgn="base" hangingPunct="0">
              <a:spcBef>
                <a:spcPct val="30000"/>
              </a:spcBef>
              <a:spcAft>
                <a:spcPct val="0"/>
              </a:spcAft>
              <a:defRPr sz="1200">
                <a:solidFill>
                  <a:schemeClr val="tx1"/>
                </a:solidFill>
                <a:latin typeface="Arial" charset="0"/>
              </a:defRPr>
            </a:lvl7pPr>
            <a:lvl8pPr marL="3429000" indent="-228600" defTabSz="1000125" eaLnBrk="0" fontAlgn="base" hangingPunct="0">
              <a:spcBef>
                <a:spcPct val="30000"/>
              </a:spcBef>
              <a:spcAft>
                <a:spcPct val="0"/>
              </a:spcAft>
              <a:defRPr sz="1200">
                <a:solidFill>
                  <a:schemeClr val="tx1"/>
                </a:solidFill>
                <a:latin typeface="Arial" charset="0"/>
              </a:defRPr>
            </a:lvl8pPr>
            <a:lvl9pPr marL="3886200" indent="-228600" defTabSz="1000125" eaLnBrk="0" fontAlgn="base" hangingPunct="0">
              <a:spcBef>
                <a:spcPct val="30000"/>
              </a:spcBef>
              <a:spcAft>
                <a:spcPct val="0"/>
              </a:spcAft>
              <a:defRPr sz="1200">
                <a:solidFill>
                  <a:schemeClr val="tx1"/>
                </a:solidFill>
                <a:latin typeface="Arial" charset="0"/>
              </a:defRPr>
            </a:lvl9pPr>
          </a:lstStyle>
          <a:p>
            <a:pPr eaLnBrk="1" hangingPunct="1">
              <a:spcBef>
                <a:spcPct val="0"/>
              </a:spcBef>
            </a:pPr>
            <a:endParaRPr lang="en-US" altLang="da-DK" sz="1300" smtClean="0"/>
          </a:p>
        </p:txBody>
      </p:sp>
      <p:sp>
        <p:nvSpPr>
          <p:cNvPr id="19251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00125" eaLnBrk="0" hangingPunct="0">
              <a:spcBef>
                <a:spcPct val="30000"/>
              </a:spcBef>
              <a:defRPr sz="1200">
                <a:solidFill>
                  <a:schemeClr val="tx1"/>
                </a:solidFill>
                <a:latin typeface="Arial" charset="0"/>
              </a:defRPr>
            </a:lvl1pPr>
            <a:lvl2pPr marL="742950" indent="-285750" defTabSz="1000125" eaLnBrk="0" hangingPunct="0">
              <a:spcBef>
                <a:spcPct val="30000"/>
              </a:spcBef>
              <a:defRPr sz="1200">
                <a:solidFill>
                  <a:schemeClr val="tx1"/>
                </a:solidFill>
                <a:latin typeface="Arial" charset="0"/>
              </a:defRPr>
            </a:lvl2pPr>
            <a:lvl3pPr marL="1143000" indent="-228600" defTabSz="1000125" eaLnBrk="0" hangingPunct="0">
              <a:spcBef>
                <a:spcPct val="30000"/>
              </a:spcBef>
              <a:defRPr sz="1200">
                <a:solidFill>
                  <a:schemeClr val="tx1"/>
                </a:solidFill>
                <a:latin typeface="Arial" charset="0"/>
              </a:defRPr>
            </a:lvl3pPr>
            <a:lvl4pPr marL="1600200" indent="-228600" defTabSz="1000125" eaLnBrk="0" hangingPunct="0">
              <a:spcBef>
                <a:spcPct val="30000"/>
              </a:spcBef>
              <a:defRPr sz="1200">
                <a:solidFill>
                  <a:schemeClr val="tx1"/>
                </a:solidFill>
                <a:latin typeface="Arial" charset="0"/>
              </a:defRPr>
            </a:lvl4pPr>
            <a:lvl5pPr marL="2057400" indent="-228600" defTabSz="1000125" eaLnBrk="0" hangingPunct="0">
              <a:spcBef>
                <a:spcPct val="30000"/>
              </a:spcBef>
              <a:defRPr sz="1200">
                <a:solidFill>
                  <a:schemeClr val="tx1"/>
                </a:solidFill>
                <a:latin typeface="Arial" charset="0"/>
              </a:defRPr>
            </a:lvl5pPr>
            <a:lvl6pPr marL="2514600" indent="-228600" defTabSz="1000125" eaLnBrk="0" fontAlgn="base" hangingPunct="0">
              <a:spcBef>
                <a:spcPct val="30000"/>
              </a:spcBef>
              <a:spcAft>
                <a:spcPct val="0"/>
              </a:spcAft>
              <a:defRPr sz="1200">
                <a:solidFill>
                  <a:schemeClr val="tx1"/>
                </a:solidFill>
                <a:latin typeface="Arial" charset="0"/>
              </a:defRPr>
            </a:lvl6pPr>
            <a:lvl7pPr marL="2971800" indent="-228600" defTabSz="1000125" eaLnBrk="0" fontAlgn="base" hangingPunct="0">
              <a:spcBef>
                <a:spcPct val="30000"/>
              </a:spcBef>
              <a:spcAft>
                <a:spcPct val="0"/>
              </a:spcAft>
              <a:defRPr sz="1200">
                <a:solidFill>
                  <a:schemeClr val="tx1"/>
                </a:solidFill>
                <a:latin typeface="Arial" charset="0"/>
              </a:defRPr>
            </a:lvl7pPr>
            <a:lvl8pPr marL="3429000" indent="-228600" defTabSz="1000125" eaLnBrk="0" fontAlgn="base" hangingPunct="0">
              <a:spcBef>
                <a:spcPct val="30000"/>
              </a:spcBef>
              <a:spcAft>
                <a:spcPct val="0"/>
              </a:spcAft>
              <a:defRPr sz="1200">
                <a:solidFill>
                  <a:schemeClr val="tx1"/>
                </a:solidFill>
                <a:latin typeface="Arial" charset="0"/>
              </a:defRPr>
            </a:lvl8pPr>
            <a:lvl9pPr marL="3886200" indent="-228600" defTabSz="1000125" eaLnBrk="0" fontAlgn="base" hangingPunct="0">
              <a:spcBef>
                <a:spcPct val="30000"/>
              </a:spcBef>
              <a:spcAft>
                <a:spcPct val="0"/>
              </a:spcAft>
              <a:defRPr sz="1200">
                <a:solidFill>
                  <a:schemeClr val="tx1"/>
                </a:solidFill>
                <a:latin typeface="Arial" charset="0"/>
              </a:defRPr>
            </a:lvl9pPr>
          </a:lstStyle>
          <a:p>
            <a:pPr eaLnBrk="1" hangingPunct="1">
              <a:spcBef>
                <a:spcPct val="0"/>
              </a:spcBef>
            </a:pPr>
            <a:fld id="{007718A7-8B76-4008-A370-1C1C1FBB39A6}" type="slidenum">
              <a:rPr lang="en-US" altLang="da-DK" sz="1300" smtClean="0"/>
              <a:pPr eaLnBrk="1" hangingPunct="1">
                <a:spcBef>
                  <a:spcPct val="0"/>
                </a:spcBef>
              </a:pPr>
              <a:t>40</a:t>
            </a:fld>
            <a:endParaRPr lang="en-US" altLang="da-DK" sz="1300" smtClean="0"/>
          </a:p>
        </p:txBody>
      </p:sp>
      <p:sp>
        <p:nvSpPr>
          <p:cNvPr id="192517" name="Rectangle 2"/>
          <p:cNvSpPr>
            <a:spLocks noGrp="1" noRot="1" noChangeAspect="1" noChangeArrowheads="1" noTextEdit="1"/>
          </p:cNvSpPr>
          <p:nvPr>
            <p:ph type="sldImg"/>
          </p:nvPr>
        </p:nvSpPr>
        <p:spPr>
          <a:ln/>
        </p:spPr>
      </p:sp>
      <p:sp>
        <p:nvSpPr>
          <p:cNvPr id="19251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da-DK" smtClean="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00125" eaLnBrk="0" hangingPunct="0">
              <a:spcBef>
                <a:spcPct val="30000"/>
              </a:spcBef>
              <a:defRPr sz="1200">
                <a:solidFill>
                  <a:schemeClr val="tx1"/>
                </a:solidFill>
                <a:latin typeface="Arial" charset="0"/>
              </a:defRPr>
            </a:lvl1pPr>
            <a:lvl2pPr marL="742950" indent="-285750" defTabSz="1000125" eaLnBrk="0" hangingPunct="0">
              <a:spcBef>
                <a:spcPct val="30000"/>
              </a:spcBef>
              <a:defRPr sz="1200">
                <a:solidFill>
                  <a:schemeClr val="tx1"/>
                </a:solidFill>
                <a:latin typeface="Arial" charset="0"/>
              </a:defRPr>
            </a:lvl2pPr>
            <a:lvl3pPr marL="1143000" indent="-228600" defTabSz="1000125" eaLnBrk="0" hangingPunct="0">
              <a:spcBef>
                <a:spcPct val="30000"/>
              </a:spcBef>
              <a:defRPr sz="1200">
                <a:solidFill>
                  <a:schemeClr val="tx1"/>
                </a:solidFill>
                <a:latin typeface="Arial" charset="0"/>
              </a:defRPr>
            </a:lvl3pPr>
            <a:lvl4pPr marL="1600200" indent="-228600" defTabSz="1000125" eaLnBrk="0" hangingPunct="0">
              <a:spcBef>
                <a:spcPct val="30000"/>
              </a:spcBef>
              <a:defRPr sz="1200">
                <a:solidFill>
                  <a:schemeClr val="tx1"/>
                </a:solidFill>
                <a:latin typeface="Arial" charset="0"/>
              </a:defRPr>
            </a:lvl4pPr>
            <a:lvl5pPr marL="2057400" indent="-228600" defTabSz="1000125" eaLnBrk="0" hangingPunct="0">
              <a:spcBef>
                <a:spcPct val="30000"/>
              </a:spcBef>
              <a:defRPr sz="1200">
                <a:solidFill>
                  <a:schemeClr val="tx1"/>
                </a:solidFill>
                <a:latin typeface="Arial" charset="0"/>
              </a:defRPr>
            </a:lvl5pPr>
            <a:lvl6pPr marL="2514600" indent="-228600" defTabSz="1000125" eaLnBrk="0" fontAlgn="base" hangingPunct="0">
              <a:spcBef>
                <a:spcPct val="30000"/>
              </a:spcBef>
              <a:spcAft>
                <a:spcPct val="0"/>
              </a:spcAft>
              <a:defRPr sz="1200">
                <a:solidFill>
                  <a:schemeClr val="tx1"/>
                </a:solidFill>
                <a:latin typeface="Arial" charset="0"/>
              </a:defRPr>
            </a:lvl6pPr>
            <a:lvl7pPr marL="2971800" indent="-228600" defTabSz="1000125" eaLnBrk="0" fontAlgn="base" hangingPunct="0">
              <a:spcBef>
                <a:spcPct val="30000"/>
              </a:spcBef>
              <a:spcAft>
                <a:spcPct val="0"/>
              </a:spcAft>
              <a:defRPr sz="1200">
                <a:solidFill>
                  <a:schemeClr val="tx1"/>
                </a:solidFill>
                <a:latin typeface="Arial" charset="0"/>
              </a:defRPr>
            </a:lvl7pPr>
            <a:lvl8pPr marL="3429000" indent="-228600" defTabSz="1000125" eaLnBrk="0" fontAlgn="base" hangingPunct="0">
              <a:spcBef>
                <a:spcPct val="30000"/>
              </a:spcBef>
              <a:spcAft>
                <a:spcPct val="0"/>
              </a:spcAft>
              <a:defRPr sz="1200">
                <a:solidFill>
                  <a:schemeClr val="tx1"/>
                </a:solidFill>
                <a:latin typeface="Arial" charset="0"/>
              </a:defRPr>
            </a:lvl8pPr>
            <a:lvl9pPr marL="3886200" indent="-228600" defTabSz="1000125" eaLnBrk="0" fontAlgn="base" hangingPunct="0">
              <a:spcBef>
                <a:spcPct val="30000"/>
              </a:spcBef>
              <a:spcAft>
                <a:spcPct val="0"/>
              </a:spcAft>
              <a:defRPr sz="1200">
                <a:solidFill>
                  <a:schemeClr val="tx1"/>
                </a:solidFill>
                <a:latin typeface="Arial" charset="0"/>
              </a:defRPr>
            </a:lvl9pPr>
          </a:lstStyle>
          <a:p>
            <a:pPr eaLnBrk="1" hangingPunct="1">
              <a:spcBef>
                <a:spcPct val="0"/>
              </a:spcBef>
            </a:pPr>
            <a:r>
              <a:rPr lang="en-US" altLang="da-DK" sz="1300" smtClean="0"/>
              <a:t>Genetisk teori for naturlig selektion </a:t>
            </a:r>
          </a:p>
        </p:txBody>
      </p:sp>
      <p:sp>
        <p:nvSpPr>
          <p:cNvPr id="193539"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00125" eaLnBrk="0" hangingPunct="0">
              <a:spcBef>
                <a:spcPct val="30000"/>
              </a:spcBef>
              <a:defRPr sz="1200">
                <a:solidFill>
                  <a:schemeClr val="tx1"/>
                </a:solidFill>
                <a:latin typeface="Arial" charset="0"/>
              </a:defRPr>
            </a:lvl1pPr>
            <a:lvl2pPr marL="742950" indent="-285750" defTabSz="1000125" eaLnBrk="0" hangingPunct="0">
              <a:spcBef>
                <a:spcPct val="30000"/>
              </a:spcBef>
              <a:defRPr sz="1200">
                <a:solidFill>
                  <a:schemeClr val="tx1"/>
                </a:solidFill>
                <a:latin typeface="Arial" charset="0"/>
              </a:defRPr>
            </a:lvl2pPr>
            <a:lvl3pPr marL="1143000" indent="-228600" defTabSz="1000125" eaLnBrk="0" hangingPunct="0">
              <a:spcBef>
                <a:spcPct val="30000"/>
              </a:spcBef>
              <a:defRPr sz="1200">
                <a:solidFill>
                  <a:schemeClr val="tx1"/>
                </a:solidFill>
                <a:latin typeface="Arial" charset="0"/>
              </a:defRPr>
            </a:lvl3pPr>
            <a:lvl4pPr marL="1600200" indent="-228600" defTabSz="1000125" eaLnBrk="0" hangingPunct="0">
              <a:spcBef>
                <a:spcPct val="30000"/>
              </a:spcBef>
              <a:defRPr sz="1200">
                <a:solidFill>
                  <a:schemeClr val="tx1"/>
                </a:solidFill>
                <a:latin typeface="Arial" charset="0"/>
              </a:defRPr>
            </a:lvl4pPr>
            <a:lvl5pPr marL="2057400" indent="-228600" defTabSz="1000125" eaLnBrk="0" hangingPunct="0">
              <a:spcBef>
                <a:spcPct val="30000"/>
              </a:spcBef>
              <a:defRPr sz="1200">
                <a:solidFill>
                  <a:schemeClr val="tx1"/>
                </a:solidFill>
                <a:latin typeface="Arial" charset="0"/>
              </a:defRPr>
            </a:lvl5pPr>
            <a:lvl6pPr marL="2514600" indent="-228600" defTabSz="1000125" eaLnBrk="0" fontAlgn="base" hangingPunct="0">
              <a:spcBef>
                <a:spcPct val="30000"/>
              </a:spcBef>
              <a:spcAft>
                <a:spcPct val="0"/>
              </a:spcAft>
              <a:defRPr sz="1200">
                <a:solidFill>
                  <a:schemeClr val="tx1"/>
                </a:solidFill>
                <a:latin typeface="Arial" charset="0"/>
              </a:defRPr>
            </a:lvl6pPr>
            <a:lvl7pPr marL="2971800" indent="-228600" defTabSz="1000125" eaLnBrk="0" fontAlgn="base" hangingPunct="0">
              <a:spcBef>
                <a:spcPct val="30000"/>
              </a:spcBef>
              <a:spcAft>
                <a:spcPct val="0"/>
              </a:spcAft>
              <a:defRPr sz="1200">
                <a:solidFill>
                  <a:schemeClr val="tx1"/>
                </a:solidFill>
                <a:latin typeface="Arial" charset="0"/>
              </a:defRPr>
            </a:lvl7pPr>
            <a:lvl8pPr marL="3429000" indent="-228600" defTabSz="1000125" eaLnBrk="0" fontAlgn="base" hangingPunct="0">
              <a:spcBef>
                <a:spcPct val="30000"/>
              </a:spcBef>
              <a:spcAft>
                <a:spcPct val="0"/>
              </a:spcAft>
              <a:defRPr sz="1200">
                <a:solidFill>
                  <a:schemeClr val="tx1"/>
                </a:solidFill>
                <a:latin typeface="Arial" charset="0"/>
              </a:defRPr>
            </a:lvl8pPr>
            <a:lvl9pPr marL="3886200" indent="-228600" defTabSz="1000125" eaLnBrk="0" fontAlgn="base" hangingPunct="0">
              <a:spcBef>
                <a:spcPct val="30000"/>
              </a:spcBef>
              <a:spcAft>
                <a:spcPct val="0"/>
              </a:spcAft>
              <a:defRPr sz="1200">
                <a:solidFill>
                  <a:schemeClr val="tx1"/>
                </a:solidFill>
                <a:latin typeface="Arial" charset="0"/>
              </a:defRPr>
            </a:lvl9pPr>
          </a:lstStyle>
          <a:p>
            <a:pPr eaLnBrk="1" hangingPunct="1">
              <a:spcBef>
                <a:spcPct val="0"/>
              </a:spcBef>
            </a:pPr>
            <a:endParaRPr lang="en-US" altLang="da-DK" sz="1300" smtClean="0"/>
          </a:p>
        </p:txBody>
      </p:sp>
      <p:sp>
        <p:nvSpPr>
          <p:cNvPr id="19354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00125" eaLnBrk="0" hangingPunct="0">
              <a:spcBef>
                <a:spcPct val="30000"/>
              </a:spcBef>
              <a:defRPr sz="1200">
                <a:solidFill>
                  <a:schemeClr val="tx1"/>
                </a:solidFill>
                <a:latin typeface="Arial" charset="0"/>
              </a:defRPr>
            </a:lvl1pPr>
            <a:lvl2pPr marL="742950" indent="-285750" defTabSz="1000125" eaLnBrk="0" hangingPunct="0">
              <a:spcBef>
                <a:spcPct val="30000"/>
              </a:spcBef>
              <a:defRPr sz="1200">
                <a:solidFill>
                  <a:schemeClr val="tx1"/>
                </a:solidFill>
                <a:latin typeface="Arial" charset="0"/>
              </a:defRPr>
            </a:lvl2pPr>
            <a:lvl3pPr marL="1143000" indent="-228600" defTabSz="1000125" eaLnBrk="0" hangingPunct="0">
              <a:spcBef>
                <a:spcPct val="30000"/>
              </a:spcBef>
              <a:defRPr sz="1200">
                <a:solidFill>
                  <a:schemeClr val="tx1"/>
                </a:solidFill>
                <a:latin typeface="Arial" charset="0"/>
              </a:defRPr>
            </a:lvl3pPr>
            <a:lvl4pPr marL="1600200" indent="-228600" defTabSz="1000125" eaLnBrk="0" hangingPunct="0">
              <a:spcBef>
                <a:spcPct val="30000"/>
              </a:spcBef>
              <a:defRPr sz="1200">
                <a:solidFill>
                  <a:schemeClr val="tx1"/>
                </a:solidFill>
                <a:latin typeface="Arial" charset="0"/>
              </a:defRPr>
            </a:lvl4pPr>
            <a:lvl5pPr marL="2057400" indent="-228600" defTabSz="1000125" eaLnBrk="0" hangingPunct="0">
              <a:spcBef>
                <a:spcPct val="30000"/>
              </a:spcBef>
              <a:defRPr sz="1200">
                <a:solidFill>
                  <a:schemeClr val="tx1"/>
                </a:solidFill>
                <a:latin typeface="Arial" charset="0"/>
              </a:defRPr>
            </a:lvl5pPr>
            <a:lvl6pPr marL="2514600" indent="-228600" defTabSz="1000125" eaLnBrk="0" fontAlgn="base" hangingPunct="0">
              <a:spcBef>
                <a:spcPct val="30000"/>
              </a:spcBef>
              <a:spcAft>
                <a:spcPct val="0"/>
              </a:spcAft>
              <a:defRPr sz="1200">
                <a:solidFill>
                  <a:schemeClr val="tx1"/>
                </a:solidFill>
                <a:latin typeface="Arial" charset="0"/>
              </a:defRPr>
            </a:lvl6pPr>
            <a:lvl7pPr marL="2971800" indent="-228600" defTabSz="1000125" eaLnBrk="0" fontAlgn="base" hangingPunct="0">
              <a:spcBef>
                <a:spcPct val="30000"/>
              </a:spcBef>
              <a:spcAft>
                <a:spcPct val="0"/>
              </a:spcAft>
              <a:defRPr sz="1200">
                <a:solidFill>
                  <a:schemeClr val="tx1"/>
                </a:solidFill>
                <a:latin typeface="Arial" charset="0"/>
              </a:defRPr>
            </a:lvl7pPr>
            <a:lvl8pPr marL="3429000" indent="-228600" defTabSz="1000125" eaLnBrk="0" fontAlgn="base" hangingPunct="0">
              <a:spcBef>
                <a:spcPct val="30000"/>
              </a:spcBef>
              <a:spcAft>
                <a:spcPct val="0"/>
              </a:spcAft>
              <a:defRPr sz="1200">
                <a:solidFill>
                  <a:schemeClr val="tx1"/>
                </a:solidFill>
                <a:latin typeface="Arial" charset="0"/>
              </a:defRPr>
            </a:lvl8pPr>
            <a:lvl9pPr marL="3886200" indent="-228600" defTabSz="1000125" eaLnBrk="0" fontAlgn="base" hangingPunct="0">
              <a:spcBef>
                <a:spcPct val="30000"/>
              </a:spcBef>
              <a:spcAft>
                <a:spcPct val="0"/>
              </a:spcAft>
              <a:defRPr sz="1200">
                <a:solidFill>
                  <a:schemeClr val="tx1"/>
                </a:solidFill>
                <a:latin typeface="Arial" charset="0"/>
              </a:defRPr>
            </a:lvl9pPr>
          </a:lstStyle>
          <a:p>
            <a:pPr eaLnBrk="1" hangingPunct="1">
              <a:spcBef>
                <a:spcPct val="0"/>
              </a:spcBef>
            </a:pPr>
            <a:fld id="{FCD6B62D-56E5-4CB7-8602-40BB0AE88A9A}" type="slidenum">
              <a:rPr lang="en-US" altLang="da-DK" sz="1300" smtClean="0"/>
              <a:pPr eaLnBrk="1" hangingPunct="1">
                <a:spcBef>
                  <a:spcPct val="0"/>
                </a:spcBef>
              </a:pPr>
              <a:t>41</a:t>
            </a:fld>
            <a:endParaRPr lang="en-US" altLang="da-DK" sz="1300" smtClean="0"/>
          </a:p>
        </p:txBody>
      </p:sp>
      <p:sp>
        <p:nvSpPr>
          <p:cNvPr id="193541" name="Rectangle 2"/>
          <p:cNvSpPr>
            <a:spLocks noGrp="1" noRot="1" noChangeAspect="1" noChangeArrowheads="1" noTextEdit="1"/>
          </p:cNvSpPr>
          <p:nvPr>
            <p:ph type="sldImg"/>
          </p:nvPr>
        </p:nvSpPr>
        <p:spPr>
          <a:ln/>
        </p:spPr>
      </p:sp>
      <p:sp>
        <p:nvSpPr>
          <p:cNvPr id="19354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da-DK" smtClean="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pPr>
              <a:defRPr/>
            </a:pPr>
            <a:r>
              <a:rPr lang="en-US" smtClean="0"/>
              <a:t>Genetisk teori for naturlig selektion </a:t>
            </a: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A7D93B98-5947-4282-8E8B-BE9944992335}" type="slidenum">
              <a:rPr lang="en-US" altLang="da-DK" smtClean="0"/>
              <a:pPr>
                <a:defRPr/>
              </a:pPr>
              <a:t>42</a:t>
            </a:fld>
            <a:endParaRPr lang="en-US" altLang="da-DK"/>
          </a:p>
        </p:txBody>
      </p:sp>
    </p:spTree>
    <p:extLst>
      <p:ext uri="{BB962C8B-B14F-4D97-AF65-F5344CB8AC3E}">
        <p14:creationId xmlns:p14="http://schemas.microsoft.com/office/powerpoint/2010/main" val="264887849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00125" eaLnBrk="0" hangingPunct="0">
              <a:spcBef>
                <a:spcPct val="30000"/>
              </a:spcBef>
              <a:defRPr sz="1200">
                <a:solidFill>
                  <a:schemeClr val="tx1"/>
                </a:solidFill>
                <a:latin typeface="Arial" charset="0"/>
              </a:defRPr>
            </a:lvl1pPr>
            <a:lvl2pPr marL="742950" indent="-285750" defTabSz="1000125" eaLnBrk="0" hangingPunct="0">
              <a:spcBef>
                <a:spcPct val="30000"/>
              </a:spcBef>
              <a:defRPr sz="1200">
                <a:solidFill>
                  <a:schemeClr val="tx1"/>
                </a:solidFill>
                <a:latin typeface="Arial" charset="0"/>
              </a:defRPr>
            </a:lvl2pPr>
            <a:lvl3pPr marL="1143000" indent="-228600" defTabSz="1000125" eaLnBrk="0" hangingPunct="0">
              <a:spcBef>
                <a:spcPct val="30000"/>
              </a:spcBef>
              <a:defRPr sz="1200">
                <a:solidFill>
                  <a:schemeClr val="tx1"/>
                </a:solidFill>
                <a:latin typeface="Arial" charset="0"/>
              </a:defRPr>
            </a:lvl3pPr>
            <a:lvl4pPr marL="1600200" indent="-228600" defTabSz="1000125" eaLnBrk="0" hangingPunct="0">
              <a:spcBef>
                <a:spcPct val="30000"/>
              </a:spcBef>
              <a:defRPr sz="1200">
                <a:solidFill>
                  <a:schemeClr val="tx1"/>
                </a:solidFill>
                <a:latin typeface="Arial" charset="0"/>
              </a:defRPr>
            </a:lvl4pPr>
            <a:lvl5pPr marL="2057400" indent="-228600" defTabSz="1000125" eaLnBrk="0" hangingPunct="0">
              <a:spcBef>
                <a:spcPct val="30000"/>
              </a:spcBef>
              <a:defRPr sz="1200">
                <a:solidFill>
                  <a:schemeClr val="tx1"/>
                </a:solidFill>
                <a:latin typeface="Arial" charset="0"/>
              </a:defRPr>
            </a:lvl5pPr>
            <a:lvl6pPr marL="2514600" indent="-228600" defTabSz="1000125" eaLnBrk="0" fontAlgn="base" hangingPunct="0">
              <a:spcBef>
                <a:spcPct val="30000"/>
              </a:spcBef>
              <a:spcAft>
                <a:spcPct val="0"/>
              </a:spcAft>
              <a:defRPr sz="1200">
                <a:solidFill>
                  <a:schemeClr val="tx1"/>
                </a:solidFill>
                <a:latin typeface="Arial" charset="0"/>
              </a:defRPr>
            </a:lvl6pPr>
            <a:lvl7pPr marL="2971800" indent="-228600" defTabSz="1000125" eaLnBrk="0" fontAlgn="base" hangingPunct="0">
              <a:spcBef>
                <a:spcPct val="30000"/>
              </a:spcBef>
              <a:spcAft>
                <a:spcPct val="0"/>
              </a:spcAft>
              <a:defRPr sz="1200">
                <a:solidFill>
                  <a:schemeClr val="tx1"/>
                </a:solidFill>
                <a:latin typeface="Arial" charset="0"/>
              </a:defRPr>
            </a:lvl7pPr>
            <a:lvl8pPr marL="3429000" indent="-228600" defTabSz="1000125" eaLnBrk="0" fontAlgn="base" hangingPunct="0">
              <a:spcBef>
                <a:spcPct val="30000"/>
              </a:spcBef>
              <a:spcAft>
                <a:spcPct val="0"/>
              </a:spcAft>
              <a:defRPr sz="1200">
                <a:solidFill>
                  <a:schemeClr val="tx1"/>
                </a:solidFill>
                <a:latin typeface="Arial" charset="0"/>
              </a:defRPr>
            </a:lvl8pPr>
            <a:lvl9pPr marL="3886200" indent="-228600" defTabSz="1000125" eaLnBrk="0" fontAlgn="base" hangingPunct="0">
              <a:spcBef>
                <a:spcPct val="30000"/>
              </a:spcBef>
              <a:spcAft>
                <a:spcPct val="0"/>
              </a:spcAft>
              <a:defRPr sz="1200">
                <a:solidFill>
                  <a:schemeClr val="tx1"/>
                </a:solidFill>
                <a:latin typeface="Arial" charset="0"/>
              </a:defRPr>
            </a:lvl9pPr>
          </a:lstStyle>
          <a:p>
            <a:pPr eaLnBrk="1" hangingPunct="1">
              <a:spcBef>
                <a:spcPct val="0"/>
              </a:spcBef>
            </a:pPr>
            <a:r>
              <a:rPr lang="en-US" altLang="da-DK" sz="1300" smtClean="0"/>
              <a:t>Genetisk teori for naturlig selektion </a:t>
            </a:r>
          </a:p>
        </p:txBody>
      </p:sp>
      <p:sp>
        <p:nvSpPr>
          <p:cNvPr id="194563"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00125" eaLnBrk="0" hangingPunct="0">
              <a:spcBef>
                <a:spcPct val="30000"/>
              </a:spcBef>
              <a:defRPr sz="1200">
                <a:solidFill>
                  <a:schemeClr val="tx1"/>
                </a:solidFill>
                <a:latin typeface="Arial" charset="0"/>
              </a:defRPr>
            </a:lvl1pPr>
            <a:lvl2pPr marL="742950" indent="-285750" defTabSz="1000125" eaLnBrk="0" hangingPunct="0">
              <a:spcBef>
                <a:spcPct val="30000"/>
              </a:spcBef>
              <a:defRPr sz="1200">
                <a:solidFill>
                  <a:schemeClr val="tx1"/>
                </a:solidFill>
                <a:latin typeface="Arial" charset="0"/>
              </a:defRPr>
            </a:lvl2pPr>
            <a:lvl3pPr marL="1143000" indent="-228600" defTabSz="1000125" eaLnBrk="0" hangingPunct="0">
              <a:spcBef>
                <a:spcPct val="30000"/>
              </a:spcBef>
              <a:defRPr sz="1200">
                <a:solidFill>
                  <a:schemeClr val="tx1"/>
                </a:solidFill>
                <a:latin typeface="Arial" charset="0"/>
              </a:defRPr>
            </a:lvl3pPr>
            <a:lvl4pPr marL="1600200" indent="-228600" defTabSz="1000125" eaLnBrk="0" hangingPunct="0">
              <a:spcBef>
                <a:spcPct val="30000"/>
              </a:spcBef>
              <a:defRPr sz="1200">
                <a:solidFill>
                  <a:schemeClr val="tx1"/>
                </a:solidFill>
                <a:latin typeface="Arial" charset="0"/>
              </a:defRPr>
            </a:lvl4pPr>
            <a:lvl5pPr marL="2057400" indent="-228600" defTabSz="1000125" eaLnBrk="0" hangingPunct="0">
              <a:spcBef>
                <a:spcPct val="30000"/>
              </a:spcBef>
              <a:defRPr sz="1200">
                <a:solidFill>
                  <a:schemeClr val="tx1"/>
                </a:solidFill>
                <a:latin typeface="Arial" charset="0"/>
              </a:defRPr>
            </a:lvl5pPr>
            <a:lvl6pPr marL="2514600" indent="-228600" defTabSz="1000125" eaLnBrk="0" fontAlgn="base" hangingPunct="0">
              <a:spcBef>
                <a:spcPct val="30000"/>
              </a:spcBef>
              <a:spcAft>
                <a:spcPct val="0"/>
              </a:spcAft>
              <a:defRPr sz="1200">
                <a:solidFill>
                  <a:schemeClr val="tx1"/>
                </a:solidFill>
                <a:latin typeface="Arial" charset="0"/>
              </a:defRPr>
            </a:lvl6pPr>
            <a:lvl7pPr marL="2971800" indent="-228600" defTabSz="1000125" eaLnBrk="0" fontAlgn="base" hangingPunct="0">
              <a:spcBef>
                <a:spcPct val="30000"/>
              </a:spcBef>
              <a:spcAft>
                <a:spcPct val="0"/>
              </a:spcAft>
              <a:defRPr sz="1200">
                <a:solidFill>
                  <a:schemeClr val="tx1"/>
                </a:solidFill>
                <a:latin typeface="Arial" charset="0"/>
              </a:defRPr>
            </a:lvl7pPr>
            <a:lvl8pPr marL="3429000" indent="-228600" defTabSz="1000125" eaLnBrk="0" fontAlgn="base" hangingPunct="0">
              <a:spcBef>
                <a:spcPct val="30000"/>
              </a:spcBef>
              <a:spcAft>
                <a:spcPct val="0"/>
              </a:spcAft>
              <a:defRPr sz="1200">
                <a:solidFill>
                  <a:schemeClr val="tx1"/>
                </a:solidFill>
                <a:latin typeface="Arial" charset="0"/>
              </a:defRPr>
            </a:lvl8pPr>
            <a:lvl9pPr marL="3886200" indent="-228600" defTabSz="1000125" eaLnBrk="0" fontAlgn="base" hangingPunct="0">
              <a:spcBef>
                <a:spcPct val="30000"/>
              </a:spcBef>
              <a:spcAft>
                <a:spcPct val="0"/>
              </a:spcAft>
              <a:defRPr sz="1200">
                <a:solidFill>
                  <a:schemeClr val="tx1"/>
                </a:solidFill>
                <a:latin typeface="Arial" charset="0"/>
              </a:defRPr>
            </a:lvl9pPr>
          </a:lstStyle>
          <a:p>
            <a:pPr eaLnBrk="1" hangingPunct="1">
              <a:spcBef>
                <a:spcPct val="0"/>
              </a:spcBef>
            </a:pPr>
            <a:endParaRPr lang="en-US" altLang="da-DK" sz="1300" smtClean="0"/>
          </a:p>
        </p:txBody>
      </p:sp>
      <p:sp>
        <p:nvSpPr>
          <p:cNvPr id="19456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00125" eaLnBrk="0" hangingPunct="0">
              <a:spcBef>
                <a:spcPct val="30000"/>
              </a:spcBef>
              <a:defRPr sz="1200">
                <a:solidFill>
                  <a:schemeClr val="tx1"/>
                </a:solidFill>
                <a:latin typeface="Arial" charset="0"/>
              </a:defRPr>
            </a:lvl1pPr>
            <a:lvl2pPr marL="742950" indent="-285750" defTabSz="1000125" eaLnBrk="0" hangingPunct="0">
              <a:spcBef>
                <a:spcPct val="30000"/>
              </a:spcBef>
              <a:defRPr sz="1200">
                <a:solidFill>
                  <a:schemeClr val="tx1"/>
                </a:solidFill>
                <a:latin typeface="Arial" charset="0"/>
              </a:defRPr>
            </a:lvl2pPr>
            <a:lvl3pPr marL="1143000" indent="-228600" defTabSz="1000125" eaLnBrk="0" hangingPunct="0">
              <a:spcBef>
                <a:spcPct val="30000"/>
              </a:spcBef>
              <a:defRPr sz="1200">
                <a:solidFill>
                  <a:schemeClr val="tx1"/>
                </a:solidFill>
                <a:latin typeface="Arial" charset="0"/>
              </a:defRPr>
            </a:lvl3pPr>
            <a:lvl4pPr marL="1600200" indent="-228600" defTabSz="1000125" eaLnBrk="0" hangingPunct="0">
              <a:spcBef>
                <a:spcPct val="30000"/>
              </a:spcBef>
              <a:defRPr sz="1200">
                <a:solidFill>
                  <a:schemeClr val="tx1"/>
                </a:solidFill>
                <a:latin typeface="Arial" charset="0"/>
              </a:defRPr>
            </a:lvl4pPr>
            <a:lvl5pPr marL="2057400" indent="-228600" defTabSz="1000125" eaLnBrk="0" hangingPunct="0">
              <a:spcBef>
                <a:spcPct val="30000"/>
              </a:spcBef>
              <a:defRPr sz="1200">
                <a:solidFill>
                  <a:schemeClr val="tx1"/>
                </a:solidFill>
                <a:latin typeface="Arial" charset="0"/>
              </a:defRPr>
            </a:lvl5pPr>
            <a:lvl6pPr marL="2514600" indent="-228600" defTabSz="1000125" eaLnBrk="0" fontAlgn="base" hangingPunct="0">
              <a:spcBef>
                <a:spcPct val="30000"/>
              </a:spcBef>
              <a:spcAft>
                <a:spcPct val="0"/>
              </a:spcAft>
              <a:defRPr sz="1200">
                <a:solidFill>
                  <a:schemeClr val="tx1"/>
                </a:solidFill>
                <a:latin typeface="Arial" charset="0"/>
              </a:defRPr>
            </a:lvl6pPr>
            <a:lvl7pPr marL="2971800" indent="-228600" defTabSz="1000125" eaLnBrk="0" fontAlgn="base" hangingPunct="0">
              <a:spcBef>
                <a:spcPct val="30000"/>
              </a:spcBef>
              <a:spcAft>
                <a:spcPct val="0"/>
              </a:spcAft>
              <a:defRPr sz="1200">
                <a:solidFill>
                  <a:schemeClr val="tx1"/>
                </a:solidFill>
                <a:latin typeface="Arial" charset="0"/>
              </a:defRPr>
            </a:lvl7pPr>
            <a:lvl8pPr marL="3429000" indent="-228600" defTabSz="1000125" eaLnBrk="0" fontAlgn="base" hangingPunct="0">
              <a:spcBef>
                <a:spcPct val="30000"/>
              </a:spcBef>
              <a:spcAft>
                <a:spcPct val="0"/>
              </a:spcAft>
              <a:defRPr sz="1200">
                <a:solidFill>
                  <a:schemeClr val="tx1"/>
                </a:solidFill>
                <a:latin typeface="Arial" charset="0"/>
              </a:defRPr>
            </a:lvl8pPr>
            <a:lvl9pPr marL="3886200" indent="-228600" defTabSz="1000125" eaLnBrk="0" fontAlgn="base" hangingPunct="0">
              <a:spcBef>
                <a:spcPct val="30000"/>
              </a:spcBef>
              <a:spcAft>
                <a:spcPct val="0"/>
              </a:spcAft>
              <a:defRPr sz="1200">
                <a:solidFill>
                  <a:schemeClr val="tx1"/>
                </a:solidFill>
                <a:latin typeface="Arial" charset="0"/>
              </a:defRPr>
            </a:lvl9pPr>
          </a:lstStyle>
          <a:p>
            <a:pPr eaLnBrk="1" hangingPunct="1">
              <a:spcBef>
                <a:spcPct val="0"/>
              </a:spcBef>
            </a:pPr>
            <a:fld id="{F5FDE245-0610-4443-A28C-5915522FF10F}" type="slidenum">
              <a:rPr lang="en-US" altLang="da-DK" sz="1300" smtClean="0"/>
              <a:pPr eaLnBrk="1" hangingPunct="1">
                <a:spcBef>
                  <a:spcPct val="0"/>
                </a:spcBef>
              </a:pPr>
              <a:t>43</a:t>
            </a:fld>
            <a:endParaRPr lang="en-US" altLang="da-DK" sz="1300" smtClean="0"/>
          </a:p>
        </p:txBody>
      </p:sp>
      <p:sp>
        <p:nvSpPr>
          <p:cNvPr id="194565" name="Rectangle 2"/>
          <p:cNvSpPr>
            <a:spLocks noGrp="1" noRot="1" noChangeAspect="1" noChangeArrowheads="1" noTextEdit="1"/>
          </p:cNvSpPr>
          <p:nvPr>
            <p:ph type="sldImg"/>
          </p:nvPr>
        </p:nvSpPr>
        <p:spPr>
          <a:ln/>
        </p:spPr>
      </p:sp>
      <p:sp>
        <p:nvSpPr>
          <p:cNvPr id="19456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da-DK" smtClean="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00125" eaLnBrk="0" hangingPunct="0">
              <a:spcBef>
                <a:spcPct val="30000"/>
              </a:spcBef>
              <a:defRPr sz="1200">
                <a:solidFill>
                  <a:schemeClr val="tx1"/>
                </a:solidFill>
                <a:latin typeface="Arial" charset="0"/>
              </a:defRPr>
            </a:lvl1pPr>
            <a:lvl2pPr marL="742950" indent="-285750" defTabSz="1000125" eaLnBrk="0" hangingPunct="0">
              <a:spcBef>
                <a:spcPct val="30000"/>
              </a:spcBef>
              <a:defRPr sz="1200">
                <a:solidFill>
                  <a:schemeClr val="tx1"/>
                </a:solidFill>
                <a:latin typeface="Arial" charset="0"/>
              </a:defRPr>
            </a:lvl2pPr>
            <a:lvl3pPr marL="1143000" indent="-228600" defTabSz="1000125" eaLnBrk="0" hangingPunct="0">
              <a:spcBef>
                <a:spcPct val="30000"/>
              </a:spcBef>
              <a:defRPr sz="1200">
                <a:solidFill>
                  <a:schemeClr val="tx1"/>
                </a:solidFill>
                <a:latin typeface="Arial" charset="0"/>
              </a:defRPr>
            </a:lvl3pPr>
            <a:lvl4pPr marL="1600200" indent="-228600" defTabSz="1000125" eaLnBrk="0" hangingPunct="0">
              <a:spcBef>
                <a:spcPct val="30000"/>
              </a:spcBef>
              <a:defRPr sz="1200">
                <a:solidFill>
                  <a:schemeClr val="tx1"/>
                </a:solidFill>
                <a:latin typeface="Arial" charset="0"/>
              </a:defRPr>
            </a:lvl4pPr>
            <a:lvl5pPr marL="2057400" indent="-228600" defTabSz="1000125" eaLnBrk="0" hangingPunct="0">
              <a:spcBef>
                <a:spcPct val="30000"/>
              </a:spcBef>
              <a:defRPr sz="1200">
                <a:solidFill>
                  <a:schemeClr val="tx1"/>
                </a:solidFill>
                <a:latin typeface="Arial" charset="0"/>
              </a:defRPr>
            </a:lvl5pPr>
            <a:lvl6pPr marL="2514600" indent="-228600" defTabSz="1000125" eaLnBrk="0" fontAlgn="base" hangingPunct="0">
              <a:spcBef>
                <a:spcPct val="30000"/>
              </a:spcBef>
              <a:spcAft>
                <a:spcPct val="0"/>
              </a:spcAft>
              <a:defRPr sz="1200">
                <a:solidFill>
                  <a:schemeClr val="tx1"/>
                </a:solidFill>
                <a:latin typeface="Arial" charset="0"/>
              </a:defRPr>
            </a:lvl6pPr>
            <a:lvl7pPr marL="2971800" indent="-228600" defTabSz="1000125" eaLnBrk="0" fontAlgn="base" hangingPunct="0">
              <a:spcBef>
                <a:spcPct val="30000"/>
              </a:spcBef>
              <a:spcAft>
                <a:spcPct val="0"/>
              </a:spcAft>
              <a:defRPr sz="1200">
                <a:solidFill>
                  <a:schemeClr val="tx1"/>
                </a:solidFill>
                <a:latin typeface="Arial" charset="0"/>
              </a:defRPr>
            </a:lvl7pPr>
            <a:lvl8pPr marL="3429000" indent="-228600" defTabSz="1000125" eaLnBrk="0" fontAlgn="base" hangingPunct="0">
              <a:spcBef>
                <a:spcPct val="30000"/>
              </a:spcBef>
              <a:spcAft>
                <a:spcPct val="0"/>
              </a:spcAft>
              <a:defRPr sz="1200">
                <a:solidFill>
                  <a:schemeClr val="tx1"/>
                </a:solidFill>
                <a:latin typeface="Arial" charset="0"/>
              </a:defRPr>
            </a:lvl8pPr>
            <a:lvl9pPr marL="3886200" indent="-228600" defTabSz="1000125" eaLnBrk="0" fontAlgn="base" hangingPunct="0">
              <a:spcBef>
                <a:spcPct val="30000"/>
              </a:spcBef>
              <a:spcAft>
                <a:spcPct val="0"/>
              </a:spcAft>
              <a:defRPr sz="1200">
                <a:solidFill>
                  <a:schemeClr val="tx1"/>
                </a:solidFill>
                <a:latin typeface="Arial" charset="0"/>
              </a:defRPr>
            </a:lvl9pPr>
          </a:lstStyle>
          <a:p>
            <a:pPr eaLnBrk="1" hangingPunct="1">
              <a:spcBef>
                <a:spcPct val="0"/>
              </a:spcBef>
            </a:pPr>
            <a:r>
              <a:rPr lang="en-US" altLang="da-DK" sz="1300" smtClean="0"/>
              <a:t>Genetisk teori for naturlig selektion </a:t>
            </a:r>
          </a:p>
        </p:txBody>
      </p:sp>
      <p:sp>
        <p:nvSpPr>
          <p:cNvPr id="195587"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00125" eaLnBrk="0" hangingPunct="0">
              <a:spcBef>
                <a:spcPct val="30000"/>
              </a:spcBef>
              <a:defRPr sz="1200">
                <a:solidFill>
                  <a:schemeClr val="tx1"/>
                </a:solidFill>
                <a:latin typeface="Arial" charset="0"/>
              </a:defRPr>
            </a:lvl1pPr>
            <a:lvl2pPr marL="742950" indent="-285750" defTabSz="1000125" eaLnBrk="0" hangingPunct="0">
              <a:spcBef>
                <a:spcPct val="30000"/>
              </a:spcBef>
              <a:defRPr sz="1200">
                <a:solidFill>
                  <a:schemeClr val="tx1"/>
                </a:solidFill>
                <a:latin typeface="Arial" charset="0"/>
              </a:defRPr>
            </a:lvl2pPr>
            <a:lvl3pPr marL="1143000" indent="-228600" defTabSz="1000125" eaLnBrk="0" hangingPunct="0">
              <a:spcBef>
                <a:spcPct val="30000"/>
              </a:spcBef>
              <a:defRPr sz="1200">
                <a:solidFill>
                  <a:schemeClr val="tx1"/>
                </a:solidFill>
                <a:latin typeface="Arial" charset="0"/>
              </a:defRPr>
            </a:lvl3pPr>
            <a:lvl4pPr marL="1600200" indent="-228600" defTabSz="1000125" eaLnBrk="0" hangingPunct="0">
              <a:spcBef>
                <a:spcPct val="30000"/>
              </a:spcBef>
              <a:defRPr sz="1200">
                <a:solidFill>
                  <a:schemeClr val="tx1"/>
                </a:solidFill>
                <a:latin typeface="Arial" charset="0"/>
              </a:defRPr>
            </a:lvl4pPr>
            <a:lvl5pPr marL="2057400" indent="-228600" defTabSz="1000125" eaLnBrk="0" hangingPunct="0">
              <a:spcBef>
                <a:spcPct val="30000"/>
              </a:spcBef>
              <a:defRPr sz="1200">
                <a:solidFill>
                  <a:schemeClr val="tx1"/>
                </a:solidFill>
                <a:latin typeface="Arial" charset="0"/>
              </a:defRPr>
            </a:lvl5pPr>
            <a:lvl6pPr marL="2514600" indent="-228600" defTabSz="1000125" eaLnBrk="0" fontAlgn="base" hangingPunct="0">
              <a:spcBef>
                <a:spcPct val="30000"/>
              </a:spcBef>
              <a:spcAft>
                <a:spcPct val="0"/>
              </a:spcAft>
              <a:defRPr sz="1200">
                <a:solidFill>
                  <a:schemeClr val="tx1"/>
                </a:solidFill>
                <a:latin typeface="Arial" charset="0"/>
              </a:defRPr>
            </a:lvl6pPr>
            <a:lvl7pPr marL="2971800" indent="-228600" defTabSz="1000125" eaLnBrk="0" fontAlgn="base" hangingPunct="0">
              <a:spcBef>
                <a:spcPct val="30000"/>
              </a:spcBef>
              <a:spcAft>
                <a:spcPct val="0"/>
              </a:spcAft>
              <a:defRPr sz="1200">
                <a:solidFill>
                  <a:schemeClr val="tx1"/>
                </a:solidFill>
                <a:latin typeface="Arial" charset="0"/>
              </a:defRPr>
            </a:lvl7pPr>
            <a:lvl8pPr marL="3429000" indent="-228600" defTabSz="1000125" eaLnBrk="0" fontAlgn="base" hangingPunct="0">
              <a:spcBef>
                <a:spcPct val="30000"/>
              </a:spcBef>
              <a:spcAft>
                <a:spcPct val="0"/>
              </a:spcAft>
              <a:defRPr sz="1200">
                <a:solidFill>
                  <a:schemeClr val="tx1"/>
                </a:solidFill>
                <a:latin typeface="Arial" charset="0"/>
              </a:defRPr>
            </a:lvl8pPr>
            <a:lvl9pPr marL="3886200" indent="-228600" defTabSz="1000125" eaLnBrk="0" fontAlgn="base" hangingPunct="0">
              <a:spcBef>
                <a:spcPct val="30000"/>
              </a:spcBef>
              <a:spcAft>
                <a:spcPct val="0"/>
              </a:spcAft>
              <a:defRPr sz="1200">
                <a:solidFill>
                  <a:schemeClr val="tx1"/>
                </a:solidFill>
                <a:latin typeface="Arial" charset="0"/>
              </a:defRPr>
            </a:lvl9pPr>
          </a:lstStyle>
          <a:p>
            <a:pPr eaLnBrk="1" hangingPunct="1">
              <a:spcBef>
                <a:spcPct val="0"/>
              </a:spcBef>
            </a:pPr>
            <a:endParaRPr lang="en-US" altLang="da-DK" sz="1300" smtClean="0"/>
          </a:p>
        </p:txBody>
      </p:sp>
      <p:sp>
        <p:nvSpPr>
          <p:cNvPr id="19558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00125" eaLnBrk="0" hangingPunct="0">
              <a:spcBef>
                <a:spcPct val="30000"/>
              </a:spcBef>
              <a:defRPr sz="1200">
                <a:solidFill>
                  <a:schemeClr val="tx1"/>
                </a:solidFill>
                <a:latin typeface="Arial" charset="0"/>
              </a:defRPr>
            </a:lvl1pPr>
            <a:lvl2pPr marL="742950" indent="-285750" defTabSz="1000125" eaLnBrk="0" hangingPunct="0">
              <a:spcBef>
                <a:spcPct val="30000"/>
              </a:spcBef>
              <a:defRPr sz="1200">
                <a:solidFill>
                  <a:schemeClr val="tx1"/>
                </a:solidFill>
                <a:latin typeface="Arial" charset="0"/>
              </a:defRPr>
            </a:lvl2pPr>
            <a:lvl3pPr marL="1143000" indent="-228600" defTabSz="1000125" eaLnBrk="0" hangingPunct="0">
              <a:spcBef>
                <a:spcPct val="30000"/>
              </a:spcBef>
              <a:defRPr sz="1200">
                <a:solidFill>
                  <a:schemeClr val="tx1"/>
                </a:solidFill>
                <a:latin typeface="Arial" charset="0"/>
              </a:defRPr>
            </a:lvl3pPr>
            <a:lvl4pPr marL="1600200" indent="-228600" defTabSz="1000125" eaLnBrk="0" hangingPunct="0">
              <a:spcBef>
                <a:spcPct val="30000"/>
              </a:spcBef>
              <a:defRPr sz="1200">
                <a:solidFill>
                  <a:schemeClr val="tx1"/>
                </a:solidFill>
                <a:latin typeface="Arial" charset="0"/>
              </a:defRPr>
            </a:lvl4pPr>
            <a:lvl5pPr marL="2057400" indent="-228600" defTabSz="1000125" eaLnBrk="0" hangingPunct="0">
              <a:spcBef>
                <a:spcPct val="30000"/>
              </a:spcBef>
              <a:defRPr sz="1200">
                <a:solidFill>
                  <a:schemeClr val="tx1"/>
                </a:solidFill>
                <a:latin typeface="Arial" charset="0"/>
              </a:defRPr>
            </a:lvl5pPr>
            <a:lvl6pPr marL="2514600" indent="-228600" defTabSz="1000125" eaLnBrk="0" fontAlgn="base" hangingPunct="0">
              <a:spcBef>
                <a:spcPct val="30000"/>
              </a:spcBef>
              <a:spcAft>
                <a:spcPct val="0"/>
              </a:spcAft>
              <a:defRPr sz="1200">
                <a:solidFill>
                  <a:schemeClr val="tx1"/>
                </a:solidFill>
                <a:latin typeface="Arial" charset="0"/>
              </a:defRPr>
            </a:lvl6pPr>
            <a:lvl7pPr marL="2971800" indent="-228600" defTabSz="1000125" eaLnBrk="0" fontAlgn="base" hangingPunct="0">
              <a:spcBef>
                <a:spcPct val="30000"/>
              </a:spcBef>
              <a:spcAft>
                <a:spcPct val="0"/>
              </a:spcAft>
              <a:defRPr sz="1200">
                <a:solidFill>
                  <a:schemeClr val="tx1"/>
                </a:solidFill>
                <a:latin typeface="Arial" charset="0"/>
              </a:defRPr>
            </a:lvl7pPr>
            <a:lvl8pPr marL="3429000" indent="-228600" defTabSz="1000125" eaLnBrk="0" fontAlgn="base" hangingPunct="0">
              <a:spcBef>
                <a:spcPct val="30000"/>
              </a:spcBef>
              <a:spcAft>
                <a:spcPct val="0"/>
              </a:spcAft>
              <a:defRPr sz="1200">
                <a:solidFill>
                  <a:schemeClr val="tx1"/>
                </a:solidFill>
                <a:latin typeface="Arial" charset="0"/>
              </a:defRPr>
            </a:lvl8pPr>
            <a:lvl9pPr marL="3886200" indent="-228600" defTabSz="1000125" eaLnBrk="0" fontAlgn="base" hangingPunct="0">
              <a:spcBef>
                <a:spcPct val="30000"/>
              </a:spcBef>
              <a:spcAft>
                <a:spcPct val="0"/>
              </a:spcAft>
              <a:defRPr sz="1200">
                <a:solidFill>
                  <a:schemeClr val="tx1"/>
                </a:solidFill>
                <a:latin typeface="Arial" charset="0"/>
              </a:defRPr>
            </a:lvl9pPr>
          </a:lstStyle>
          <a:p>
            <a:pPr eaLnBrk="1" hangingPunct="1">
              <a:spcBef>
                <a:spcPct val="0"/>
              </a:spcBef>
            </a:pPr>
            <a:fld id="{252CAB29-0A93-494C-8B35-9C494A535AB3}" type="slidenum">
              <a:rPr lang="en-US" altLang="da-DK" sz="1300" smtClean="0"/>
              <a:pPr eaLnBrk="1" hangingPunct="1">
                <a:spcBef>
                  <a:spcPct val="0"/>
                </a:spcBef>
              </a:pPr>
              <a:t>44</a:t>
            </a:fld>
            <a:endParaRPr lang="en-US" altLang="da-DK" sz="1300" smtClean="0"/>
          </a:p>
        </p:txBody>
      </p:sp>
      <p:sp>
        <p:nvSpPr>
          <p:cNvPr id="195589" name="Rectangle 2"/>
          <p:cNvSpPr>
            <a:spLocks noGrp="1" noRot="1" noChangeAspect="1" noChangeArrowheads="1" noTextEdit="1"/>
          </p:cNvSpPr>
          <p:nvPr>
            <p:ph type="sldImg"/>
          </p:nvPr>
        </p:nvSpPr>
        <p:spPr>
          <a:ln/>
        </p:spPr>
      </p:sp>
      <p:sp>
        <p:nvSpPr>
          <p:cNvPr id="19559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da-DK" smtClean="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00125" eaLnBrk="0" hangingPunct="0">
              <a:spcBef>
                <a:spcPct val="30000"/>
              </a:spcBef>
              <a:defRPr sz="1200">
                <a:solidFill>
                  <a:schemeClr val="tx1"/>
                </a:solidFill>
                <a:latin typeface="Arial" charset="0"/>
              </a:defRPr>
            </a:lvl1pPr>
            <a:lvl2pPr marL="742950" indent="-285750" defTabSz="1000125" eaLnBrk="0" hangingPunct="0">
              <a:spcBef>
                <a:spcPct val="30000"/>
              </a:spcBef>
              <a:defRPr sz="1200">
                <a:solidFill>
                  <a:schemeClr val="tx1"/>
                </a:solidFill>
                <a:latin typeface="Arial" charset="0"/>
              </a:defRPr>
            </a:lvl2pPr>
            <a:lvl3pPr marL="1143000" indent="-228600" defTabSz="1000125" eaLnBrk="0" hangingPunct="0">
              <a:spcBef>
                <a:spcPct val="30000"/>
              </a:spcBef>
              <a:defRPr sz="1200">
                <a:solidFill>
                  <a:schemeClr val="tx1"/>
                </a:solidFill>
                <a:latin typeface="Arial" charset="0"/>
              </a:defRPr>
            </a:lvl3pPr>
            <a:lvl4pPr marL="1600200" indent="-228600" defTabSz="1000125" eaLnBrk="0" hangingPunct="0">
              <a:spcBef>
                <a:spcPct val="30000"/>
              </a:spcBef>
              <a:defRPr sz="1200">
                <a:solidFill>
                  <a:schemeClr val="tx1"/>
                </a:solidFill>
                <a:latin typeface="Arial" charset="0"/>
              </a:defRPr>
            </a:lvl4pPr>
            <a:lvl5pPr marL="2057400" indent="-228600" defTabSz="1000125" eaLnBrk="0" hangingPunct="0">
              <a:spcBef>
                <a:spcPct val="30000"/>
              </a:spcBef>
              <a:defRPr sz="1200">
                <a:solidFill>
                  <a:schemeClr val="tx1"/>
                </a:solidFill>
                <a:latin typeface="Arial" charset="0"/>
              </a:defRPr>
            </a:lvl5pPr>
            <a:lvl6pPr marL="2514600" indent="-228600" defTabSz="1000125" eaLnBrk="0" fontAlgn="base" hangingPunct="0">
              <a:spcBef>
                <a:spcPct val="30000"/>
              </a:spcBef>
              <a:spcAft>
                <a:spcPct val="0"/>
              </a:spcAft>
              <a:defRPr sz="1200">
                <a:solidFill>
                  <a:schemeClr val="tx1"/>
                </a:solidFill>
                <a:latin typeface="Arial" charset="0"/>
              </a:defRPr>
            </a:lvl6pPr>
            <a:lvl7pPr marL="2971800" indent="-228600" defTabSz="1000125" eaLnBrk="0" fontAlgn="base" hangingPunct="0">
              <a:spcBef>
                <a:spcPct val="30000"/>
              </a:spcBef>
              <a:spcAft>
                <a:spcPct val="0"/>
              </a:spcAft>
              <a:defRPr sz="1200">
                <a:solidFill>
                  <a:schemeClr val="tx1"/>
                </a:solidFill>
                <a:latin typeface="Arial" charset="0"/>
              </a:defRPr>
            </a:lvl7pPr>
            <a:lvl8pPr marL="3429000" indent="-228600" defTabSz="1000125" eaLnBrk="0" fontAlgn="base" hangingPunct="0">
              <a:spcBef>
                <a:spcPct val="30000"/>
              </a:spcBef>
              <a:spcAft>
                <a:spcPct val="0"/>
              </a:spcAft>
              <a:defRPr sz="1200">
                <a:solidFill>
                  <a:schemeClr val="tx1"/>
                </a:solidFill>
                <a:latin typeface="Arial" charset="0"/>
              </a:defRPr>
            </a:lvl8pPr>
            <a:lvl9pPr marL="3886200" indent="-228600" defTabSz="1000125" eaLnBrk="0" fontAlgn="base" hangingPunct="0">
              <a:spcBef>
                <a:spcPct val="30000"/>
              </a:spcBef>
              <a:spcAft>
                <a:spcPct val="0"/>
              </a:spcAft>
              <a:defRPr sz="1200">
                <a:solidFill>
                  <a:schemeClr val="tx1"/>
                </a:solidFill>
                <a:latin typeface="Arial" charset="0"/>
              </a:defRPr>
            </a:lvl9pPr>
          </a:lstStyle>
          <a:p>
            <a:pPr eaLnBrk="1" hangingPunct="1">
              <a:spcBef>
                <a:spcPct val="0"/>
              </a:spcBef>
            </a:pPr>
            <a:r>
              <a:rPr lang="en-US" altLang="da-DK" sz="1300" smtClean="0"/>
              <a:t>Genetisk teori for naturlig selektion </a:t>
            </a:r>
          </a:p>
        </p:txBody>
      </p:sp>
      <p:sp>
        <p:nvSpPr>
          <p:cNvPr id="196611"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00125" eaLnBrk="0" hangingPunct="0">
              <a:spcBef>
                <a:spcPct val="30000"/>
              </a:spcBef>
              <a:defRPr sz="1200">
                <a:solidFill>
                  <a:schemeClr val="tx1"/>
                </a:solidFill>
                <a:latin typeface="Arial" charset="0"/>
              </a:defRPr>
            </a:lvl1pPr>
            <a:lvl2pPr marL="742950" indent="-285750" defTabSz="1000125" eaLnBrk="0" hangingPunct="0">
              <a:spcBef>
                <a:spcPct val="30000"/>
              </a:spcBef>
              <a:defRPr sz="1200">
                <a:solidFill>
                  <a:schemeClr val="tx1"/>
                </a:solidFill>
                <a:latin typeface="Arial" charset="0"/>
              </a:defRPr>
            </a:lvl2pPr>
            <a:lvl3pPr marL="1143000" indent="-228600" defTabSz="1000125" eaLnBrk="0" hangingPunct="0">
              <a:spcBef>
                <a:spcPct val="30000"/>
              </a:spcBef>
              <a:defRPr sz="1200">
                <a:solidFill>
                  <a:schemeClr val="tx1"/>
                </a:solidFill>
                <a:latin typeface="Arial" charset="0"/>
              </a:defRPr>
            </a:lvl3pPr>
            <a:lvl4pPr marL="1600200" indent="-228600" defTabSz="1000125" eaLnBrk="0" hangingPunct="0">
              <a:spcBef>
                <a:spcPct val="30000"/>
              </a:spcBef>
              <a:defRPr sz="1200">
                <a:solidFill>
                  <a:schemeClr val="tx1"/>
                </a:solidFill>
                <a:latin typeface="Arial" charset="0"/>
              </a:defRPr>
            </a:lvl4pPr>
            <a:lvl5pPr marL="2057400" indent="-228600" defTabSz="1000125" eaLnBrk="0" hangingPunct="0">
              <a:spcBef>
                <a:spcPct val="30000"/>
              </a:spcBef>
              <a:defRPr sz="1200">
                <a:solidFill>
                  <a:schemeClr val="tx1"/>
                </a:solidFill>
                <a:latin typeface="Arial" charset="0"/>
              </a:defRPr>
            </a:lvl5pPr>
            <a:lvl6pPr marL="2514600" indent="-228600" defTabSz="1000125" eaLnBrk="0" fontAlgn="base" hangingPunct="0">
              <a:spcBef>
                <a:spcPct val="30000"/>
              </a:spcBef>
              <a:spcAft>
                <a:spcPct val="0"/>
              </a:spcAft>
              <a:defRPr sz="1200">
                <a:solidFill>
                  <a:schemeClr val="tx1"/>
                </a:solidFill>
                <a:latin typeface="Arial" charset="0"/>
              </a:defRPr>
            </a:lvl6pPr>
            <a:lvl7pPr marL="2971800" indent="-228600" defTabSz="1000125" eaLnBrk="0" fontAlgn="base" hangingPunct="0">
              <a:spcBef>
                <a:spcPct val="30000"/>
              </a:spcBef>
              <a:spcAft>
                <a:spcPct val="0"/>
              </a:spcAft>
              <a:defRPr sz="1200">
                <a:solidFill>
                  <a:schemeClr val="tx1"/>
                </a:solidFill>
                <a:latin typeface="Arial" charset="0"/>
              </a:defRPr>
            </a:lvl7pPr>
            <a:lvl8pPr marL="3429000" indent="-228600" defTabSz="1000125" eaLnBrk="0" fontAlgn="base" hangingPunct="0">
              <a:spcBef>
                <a:spcPct val="30000"/>
              </a:spcBef>
              <a:spcAft>
                <a:spcPct val="0"/>
              </a:spcAft>
              <a:defRPr sz="1200">
                <a:solidFill>
                  <a:schemeClr val="tx1"/>
                </a:solidFill>
                <a:latin typeface="Arial" charset="0"/>
              </a:defRPr>
            </a:lvl8pPr>
            <a:lvl9pPr marL="3886200" indent="-228600" defTabSz="1000125" eaLnBrk="0" fontAlgn="base" hangingPunct="0">
              <a:spcBef>
                <a:spcPct val="30000"/>
              </a:spcBef>
              <a:spcAft>
                <a:spcPct val="0"/>
              </a:spcAft>
              <a:defRPr sz="1200">
                <a:solidFill>
                  <a:schemeClr val="tx1"/>
                </a:solidFill>
                <a:latin typeface="Arial" charset="0"/>
              </a:defRPr>
            </a:lvl9pPr>
          </a:lstStyle>
          <a:p>
            <a:pPr eaLnBrk="1" hangingPunct="1">
              <a:spcBef>
                <a:spcPct val="0"/>
              </a:spcBef>
            </a:pPr>
            <a:endParaRPr lang="en-US" altLang="da-DK" sz="1300" smtClean="0"/>
          </a:p>
        </p:txBody>
      </p:sp>
      <p:sp>
        <p:nvSpPr>
          <p:cNvPr id="19661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00125" eaLnBrk="0" hangingPunct="0">
              <a:spcBef>
                <a:spcPct val="30000"/>
              </a:spcBef>
              <a:defRPr sz="1200">
                <a:solidFill>
                  <a:schemeClr val="tx1"/>
                </a:solidFill>
                <a:latin typeface="Arial" charset="0"/>
              </a:defRPr>
            </a:lvl1pPr>
            <a:lvl2pPr marL="742950" indent="-285750" defTabSz="1000125" eaLnBrk="0" hangingPunct="0">
              <a:spcBef>
                <a:spcPct val="30000"/>
              </a:spcBef>
              <a:defRPr sz="1200">
                <a:solidFill>
                  <a:schemeClr val="tx1"/>
                </a:solidFill>
                <a:latin typeface="Arial" charset="0"/>
              </a:defRPr>
            </a:lvl2pPr>
            <a:lvl3pPr marL="1143000" indent="-228600" defTabSz="1000125" eaLnBrk="0" hangingPunct="0">
              <a:spcBef>
                <a:spcPct val="30000"/>
              </a:spcBef>
              <a:defRPr sz="1200">
                <a:solidFill>
                  <a:schemeClr val="tx1"/>
                </a:solidFill>
                <a:latin typeface="Arial" charset="0"/>
              </a:defRPr>
            </a:lvl3pPr>
            <a:lvl4pPr marL="1600200" indent="-228600" defTabSz="1000125" eaLnBrk="0" hangingPunct="0">
              <a:spcBef>
                <a:spcPct val="30000"/>
              </a:spcBef>
              <a:defRPr sz="1200">
                <a:solidFill>
                  <a:schemeClr val="tx1"/>
                </a:solidFill>
                <a:latin typeface="Arial" charset="0"/>
              </a:defRPr>
            </a:lvl4pPr>
            <a:lvl5pPr marL="2057400" indent="-228600" defTabSz="1000125" eaLnBrk="0" hangingPunct="0">
              <a:spcBef>
                <a:spcPct val="30000"/>
              </a:spcBef>
              <a:defRPr sz="1200">
                <a:solidFill>
                  <a:schemeClr val="tx1"/>
                </a:solidFill>
                <a:latin typeface="Arial" charset="0"/>
              </a:defRPr>
            </a:lvl5pPr>
            <a:lvl6pPr marL="2514600" indent="-228600" defTabSz="1000125" eaLnBrk="0" fontAlgn="base" hangingPunct="0">
              <a:spcBef>
                <a:spcPct val="30000"/>
              </a:spcBef>
              <a:spcAft>
                <a:spcPct val="0"/>
              </a:spcAft>
              <a:defRPr sz="1200">
                <a:solidFill>
                  <a:schemeClr val="tx1"/>
                </a:solidFill>
                <a:latin typeface="Arial" charset="0"/>
              </a:defRPr>
            </a:lvl6pPr>
            <a:lvl7pPr marL="2971800" indent="-228600" defTabSz="1000125" eaLnBrk="0" fontAlgn="base" hangingPunct="0">
              <a:spcBef>
                <a:spcPct val="30000"/>
              </a:spcBef>
              <a:spcAft>
                <a:spcPct val="0"/>
              </a:spcAft>
              <a:defRPr sz="1200">
                <a:solidFill>
                  <a:schemeClr val="tx1"/>
                </a:solidFill>
                <a:latin typeface="Arial" charset="0"/>
              </a:defRPr>
            </a:lvl7pPr>
            <a:lvl8pPr marL="3429000" indent="-228600" defTabSz="1000125" eaLnBrk="0" fontAlgn="base" hangingPunct="0">
              <a:spcBef>
                <a:spcPct val="30000"/>
              </a:spcBef>
              <a:spcAft>
                <a:spcPct val="0"/>
              </a:spcAft>
              <a:defRPr sz="1200">
                <a:solidFill>
                  <a:schemeClr val="tx1"/>
                </a:solidFill>
                <a:latin typeface="Arial" charset="0"/>
              </a:defRPr>
            </a:lvl8pPr>
            <a:lvl9pPr marL="3886200" indent="-228600" defTabSz="1000125" eaLnBrk="0" fontAlgn="base" hangingPunct="0">
              <a:spcBef>
                <a:spcPct val="30000"/>
              </a:spcBef>
              <a:spcAft>
                <a:spcPct val="0"/>
              </a:spcAft>
              <a:defRPr sz="1200">
                <a:solidFill>
                  <a:schemeClr val="tx1"/>
                </a:solidFill>
                <a:latin typeface="Arial" charset="0"/>
              </a:defRPr>
            </a:lvl9pPr>
          </a:lstStyle>
          <a:p>
            <a:pPr eaLnBrk="1" hangingPunct="1">
              <a:spcBef>
                <a:spcPct val="0"/>
              </a:spcBef>
            </a:pPr>
            <a:fld id="{00BD8BEE-A3B3-40BA-A3BF-D2C9F64F2488}" type="slidenum">
              <a:rPr lang="en-US" altLang="da-DK" sz="1300" smtClean="0"/>
              <a:pPr eaLnBrk="1" hangingPunct="1">
                <a:spcBef>
                  <a:spcPct val="0"/>
                </a:spcBef>
              </a:pPr>
              <a:t>45</a:t>
            </a:fld>
            <a:endParaRPr lang="en-US" altLang="da-DK" sz="1300" smtClean="0"/>
          </a:p>
        </p:txBody>
      </p:sp>
      <p:sp>
        <p:nvSpPr>
          <p:cNvPr id="196613" name="Rectangle 2"/>
          <p:cNvSpPr>
            <a:spLocks noGrp="1" noRot="1" noChangeAspect="1" noChangeArrowheads="1" noTextEdit="1"/>
          </p:cNvSpPr>
          <p:nvPr>
            <p:ph type="sldImg"/>
          </p:nvPr>
        </p:nvSpPr>
        <p:spPr>
          <a:ln/>
        </p:spPr>
      </p:sp>
      <p:sp>
        <p:nvSpPr>
          <p:cNvPr id="19661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da-DK" smtClean="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00125" eaLnBrk="0" hangingPunct="0">
              <a:spcBef>
                <a:spcPct val="30000"/>
              </a:spcBef>
              <a:defRPr sz="1200">
                <a:solidFill>
                  <a:schemeClr val="tx1"/>
                </a:solidFill>
                <a:latin typeface="Arial" charset="0"/>
              </a:defRPr>
            </a:lvl1pPr>
            <a:lvl2pPr marL="742950" indent="-285750" defTabSz="1000125" eaLnBrk="0" hangingPunct="0">
              <a:spcBef>
                <a:spcPct val="30000"/>
              </a:spcBef>
              <a:defRPr sz="1200">
                <a:solidFill>
                  <a:schemeClr val="tx1"/>
                </a:solidFill>
                <a:latin typeface="Arial" charset="0"/>
              </a:defRPr>
            </a:lvl2pPr>
            <a:lvl3pPr marL="1143000" indent="-228600" defTabSz="1000125" eaLnBrk="0" hangingPunct="0">
              <a:spcBef>
                <a:spcPct val="30000"/>
              </a:spcBef>
              <a:defRPr sz="1200">
                <a:solidFill>
                  <a:schemeClr val="tx1"/>
                </a:solidFill>
                <a:latin typeface="Arial" charset="0"/>
              </a:defRPr>
            </a:lvl3pPr>
            <a:lvl4pPr marL="1600200" indent="-228600" defTabSz="1000125" eaLnBrk="0" hangingPunct="0">
              <a:spcBef>
                <a:spcPct val="30000"/>
              </a:spcBef>
              <a:defRPr sz="1200">
                <a:solidFill>
                  <a:schemeClr val="tx1"/>
                </a:solidFill>
                <a:latin typeface="Arial" charset="0"/>
              </a:defRPr>
            </a:lvl4pPr>
            <a:lvl5pPr marL="2057400" indent="-228600" defTabSz="1000125" eaLnBrk="0" hangingPunct="0">
              <a:spcBef>
                <a:spcPct val="30000"/>
              </a:spcBef>
              <a:defRPr sz="1200">
                <a:solidFill>
                  <a:schemeClr val="tx1"/>
                </a:solidFill>
                <a:latin typeface="Arial" charset="0"/>
              </a:defRPr>
            </a:lvl5pPr>
            <a:lvl6pPr marL="2514600" indent="-228600" defTabSz="1000125" eaLnBrk="0" fontAlgn="base" hangingPunct="0">
              <a:spcBef>
                <a:spcPct val="30000"/>
              </a:spcBef>
              <a:spcAft>
                <a:spcPct val="0"/>
              </a:spcAft>
              <a:defRPr sz="1200">
                <a:solidFill>
                  <a:schemeClr val="tx1"/>
                </a:solidFill>
                <a:latin typeface="Arial" charset="0"/>
              </a:defRPr>
            </a:lvl6pPr>
            <a:lvl7pPr marL="2971800" indent="-228600" defTabSz="1000125" eaLnBrk="0" fontAlgn="base" hangingPunct="0">
              <a:spcBef>
                <a:spcPct val="30000"/>
              </a:spcBef>
              <a:spcAft>
                <a:spcPct val="0"/>
              </a:spcAft>
              <a:defRPr sz="1200">
                <a:solidFill>
                  <a:schemeClr val="tx1"/>
                </a:solidFill>
                <a:latin typeface="Arial" charset="0"/>
              </a:defRPr>
            </a:lvl7pPr>
            <a:lvl8pPr marL="3429000" indent="-228600" defTabSz="1000125" eaLnBrk="0" fontAlgn="base" hangingPunct="0">
              <a:spcBef>
                <a:spcPct val="30000"/>
              </a:spcBef>
              <a:spcAft>
                <a:spcPct val="0"/>
              </a:spcAft>
              <a:defRPr sz="1200">
                <a:solidFill>
                  <a:schemeClr val="tx1"/>
                </a:solidFill>
                <a:latin typeface="Arial" charset="0"/>
              </a:defRPr>
            </a:lvl8pPr>
            <a:lvl9pPr marL="3886200" indent="-228600" defTabSz="1000125" eaLnBrk="0" fontAlgn="base" hangingPunct="0">
              <a:spcBef>
                <a:spcPct val="30000"/>
              </a:spcBef>
              <a:spcAft>
                <a:spcPct val="0"/>
              </a:spcAft>
              <a:defRPr sz="1200">
                <a:solidFill>
                  <a:schemeClr val="tx1"/>
                </a:solidFill>
                <a:latin typeface="Arial" charset="0"/>
              </a:defRPr>
            </a:lvl9pPr>
          </a:lstStyle>
          <a:p>
            <a:pPr eaLnBrk="1" hangingPunct="1">
              <a:spcBef>
                <a:spcPct val="0"/>
              </a:spcBef>
            </a:pPr>
            <a:r>
              <a:rPr lang="en-US" altLang="da-DK" sz="1300" smtClean="0"/>
              <a:t>Genetisk teori for naturlig selektion </a:t>
            </a:r>
          </a:p>
        </p:txBody>
      </p:sp>
      <p:sp>
        <p:nvSpPr>
          <p:cNvPr id="205827"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00125" eaLnBrk="0" hangingPunct="0">
              <a:spcBef>
                <a:spcPct val="30000"/>
              </a:spcBef>
              <a:defRPr sz="1200">
                <a:solidFill>
                  <a:schemeClr val="tx1"/>
                </a:solidFill>
                <a:latin typeface="Arial" charset="0"/>
              </a:defRPr>
            </a:lvl1pPr>
            <a:lvl2pPr marL="742950" indent="-285750" defTabSz="1000125" eaLnBrk="0" hangingPunct="0">
              <a:spcBef>
                <a:spcPct val="30000"/>
              </a:spcBef>
              <a:defRPr sz="1200">
                <a:solidFill>
                  <a:schemeClr val="tx1"/>
                </a:solidFill>
                <a:latin typeface="Arial" charset="0"/>
              </a:defRPr>
            </a:lvl2pPr>
            <a:lvl3pPr marL="1143000" indent="-228600" defTabSz="1000125" eaLnBrk="0" hangingPunct="0">
              <a:spcBef>
                <a:spcPct val="30000"/>
              </a:spcBef>
              <a:defRPr sz="1200">
                <a:solidFill>
                  <a:schemeClr val="tx1"/>
                </a:solidFill>
                <a:latin typeface="Arial" charset="0"/>
              </a:defRPr>
            </a:lvl3pPr>
            <a:lvl4pPr marL="1600200" indent="-228600" defTabSz="1000125" eaLnBrk="0" hangingPunct="0">
              <a:spcBef>
                <a:spcPct val="30000"/>
              </a:spcBef>
              <a:defRPr sz="1200">
                <a:solidFill>
                  <a:schemeClr val="tx1"/>
                </a:solidFill>
                <a:latin typeface="Arial" charset="0"/>
              </a:defRPr>
            </a:lvl4pPr>
            <a:lvl5pPr marL="2057400" indent="-228600" defTabSz="1000125" eaLnBrk="0" hangingPunct="0">
              <a:spcBef>
                <a:spcPct val="30000"/>
              </a:spcBef>
              <a:defRPr sz="1200">
                <a:solidFill>
                  <a:schemeClr val="tx1"/>
                </a:solidFill>
                <a:latin typeface="Arial" charset="0"/>
              </a:defRPr>
            </a:lvl5pPr>
            <a:lvl6pPr marL="2514600" indent="-228600" defTabSz="1000125" eaLnBrk="0" fontAlgn="base" hangingPunct="0">
              <a:spcBef>
                <a:spcPct val="30000"/>
              </a:spcBef>
              <a:spcAft>
                <a:spcPct val="0"/>
              </a:spcAft>
              <a:defRPr sz="1200">
                <a:solidFill>
                  <a:schemeClr val="tx1"/>
                </a:solidFill>
                <a:latin typeface="Arial" charset="0"/>
              </a:defRPr>
            </a:lvl6pPr>
            <a:lvl7pPr marL="2971800" indent="-228600" defTabSz="1000125" eaLnBrk="0" fontAlgn="base" hangingPunct="0">
              <a:spcBef>
                <a:spcPct val="30000"/>
              </a:spcBef>
              <a:spcAft>
                <a:spcPct val="0"/>
              </a:spcAft>
              <a:defRPr sz="1200">
                <a:solidFill>
                  <a:schemeClr val="tx1"/>
                </a:solidFill>
                <a:latin typeface="Arial" charset="0"/>
              </a:defRPr>
            </a:lvl7pPr>
            <a:lvl8pPr marL="3429000" indent="-228600" defTabSz="1000125" eaLnBrk="0" fontAlgn="base" hangingPunct="0">
              <a:spcBef>
                <a:spcPct val="30000"/>
              </a:spcBef>
              <a:spcAft>
                <a:spcPct val="0"/>
              </a:spcAft>
              <a:defRPr sz="1200">
                <a:solidFill>
                  <a:schemeClr val="tx1"/>
                </a:solidFill>
                <a:latin typeface="Arial" charset="0"/>
              </a:defRPr>
            </a:lvl8pPr>
            <a:lvl9pPr marL="3886200" indent="-228600" defTabSz="1000125" eaLnBrk="0" fontAlgn="base" hangingPunct="0">
              <a:spcBef>
                <a:spcPct val="30000"/>
              </a:spcBef>
              <a:spcAft>
                <a:spcPct val="0"/>
              </a:spcAft>
              <a:defRPr sz="1200">
                <a:solidFill>
                  <a:schemeClr val="tx1"/>
                </a:solidFill>
                <a:latin typeface="Arial" charset="0"/>
              </a:defRPr>
            </a:lvl9pPr>
          </a:lstStyle>
          <a:p>
            <a:pPr eaLnBrk="1" hangingPunct="1">
              <a:spcBef>
                <a:spcPct val="0"/>
              </a:spcBef>
            </a:pPr>
            <a:endParaRPr lang="en-US" altLang="da-DK" sz="1300" smtClean="0"/>
          </a:p>
        </p:txBody>
      </p:sp>
      <p:sp>
        <p:nvSpPr>
          <p:cNvPr id="20582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00125" eaLnBrk="0" hangingPunct="0">
              <a:spcBef>
                <a:spcPct val="30000"/>
              </a:spcBef>
              <a:defRPr sz="1200">
                <a:solidFill>
                  <a:schemeClr val="tx1"/>
                </a:solidFill>
                <a:latin typeface="Arial" charset="0"/>
              </a:defRPr>
            </a:lvl1pPr>
            <a:lvl2pPr marL="742950" indent="-285750" defTabSz="1000125" eaLnBrk="0" hangingPunct="0">
              <a:spcBef>
                <a:spcPct val="30000"/>
              </a:spcBef>
              <a:defRPr sz="1200">
                <a:solidFill>
                  <a:schemeClr val="tx1"/>
                </a:solidFill>
                <a:latin typeface="Arial" charset="0"/>
              </a:defRPr>
            </a:lvl2pPr>
            <a:lvl3pPr marL="1143000" indent="-228600" defTabSz="1000125" eaLnBrk="0" hangingPunct="0">
              <a:spcBef>
                <a:spcPct val="30000"/>
              </a:spcBef>
              <a:defRPr sz="1200">
                <a:solidFill>
                  <a:schemeClr val="tx1"/>
                </a:solidFill>
                <a:latin typeface="Arial" charset="0"/>
              </a:defRPr>
            </a:lvl3pPr>
            <a:lvl4pPr marL="1600200" indent="-228600" defTabSz="1000125" eaLnBrk="0" hangingPunct="0">
              <a:spcBef>
                <a:spcPct val="30000"/>
              </a:spcBef>
              <a:defRPr sz="1200">
                <a:solidFill>
                  <a:schemeClr val="tx1"/>
                </a:solidFill>
                <a:latin typeface="Arial" charset="0"/>
              </a:defRPr>
            </a:lvl4pPr>
            <a:lvl5pPr marL="2057400" indent="-228600" defTabSz="1000125" eaLnBrk="0" hangingPunct="0">
              <a:spcBef>
                <a:spcPct val="30000"/>
              </a:spcBef>
              <a:defRPr sz="1200">
                <a:solidFill>
                  <a:schemeClr val="tx1"/>
                </a:solidFill>
                <a:latin typeface="Arial" charset="0"/>
              </a:defRPr>
            </a:lvl5pPr>
            <a:lvl6pPr marL="2514600" indent="-228600" defTabSz="1000125" eaLnBrk="0" fontAlgn="base" hangingPunct="0">
              <a:spcBef>
                <a:spcPct val="30000"/>
              </a:spcBef>
              <a:spcAft>
                <a:spcPct val="0"/>
              </a:spcAft>
              <a:defRPr sz="1200">
                <a:solidFill>
                  <a:schemeClr val="tx1"/>
                </a:solidFill>
                <a:latin typeface="Arial" charset="0"/>
              </a:defRPr>
            </a:lvl6pPr>
            <a:lvl7pPr marL="2971800" indent="-228600" defTabSz="1000125" eaLnBrk="0" fontAlgn="base" hangingPunct="0">
              <a:spcBef>
                <a:spcPct val="30000"/>
              </a:spcBef>
              <a:spcAft>
                <a:spcPct val="0"/>
              </a:spcAft>
              <a:defRPr sz="1200">
                <a:solidFill>
                  <a:schemeClr val="tx1"/>
                </a:solidFill>
                <a:latin typeface="Arial" charset="0"/>
              </a:defRPr>
            </a:lvl7pPr>
            <a:lvl8pPr marL="3429000" indent="-228600" defTabSz="1000125" eaLnBrk="0" fontAlgn="base" hangingPunct="0">
              <a:spcBef>
                <a:spcPct val="30000"/>
              </a:spcBef>
              <a:spcAft>
                <a:spcPct val="0"/>
              </a:spcAft>
              <a:defRPr sz="1200">
                <a:solidFill>
                  <a:schemeClr val="tx1"/>
                </a:solidFill>
                <a:latin typeface="Arial" charset="0"/>
              </a:defRPr>
            </a:lvl8pPr>
            <a:lvl9pPr marL="3886200" indent="-228600" defTabSz="1000125" eaLnBrk="0" fontAlgn="base" hangingPunct="0">
              <a:spcBef>
                <a:spcPct val="30000"/>
              </a:spcBef>
              <a:spcAft>
                <a:spcPct val="0"/>
              </a:spcAft>
              <a:defRPr sz="1200">
                <a:solidFill>
                  <a:schemeClr val="tx1"/>
                </a:solidFill>
                <a:latin typeface="Arial" charset="0"/>
              </a:defRPr>
            </a:lvl9pPr>
          </a:lstStyle>
          <a:p>
            <a:pPr eaLnBrk="1" hangingPunct="1">
              <a:spcBef>
                <a:spcPct val="0"/>
              </a:spcBef>
            </a:pPr>
            <a:fld id="{58DC068B-DA07-4247-9F39-8007D3FB4621}" type="slidenum">
              <a:rPr lang="en-US" altLang="da-DK" sz="1300" smtClean="0"/>
              <a:pPr eaLnBrk="1" hangingPunct="1">
                <a:spcBef>
                  <a:spcPct val="0"/>
                </a:spcBef>
              </a:pPr>
              <a:t>46</a:t>
            </a:fld>
            <a:endParaRPr lang="en-US" altLang="da-DK" sz="1300" smtClean="0"/>
          </a:p>
        </p:txBody>
      </p:sp>
      <p:sp>
        <p:nvSpPr>
          <p:cNvPr id="205829" name="Rectangle 2"/>
          <p:cNvSpPr>
            <a:spLocks noGrp="1" noRot="1" noChangeAspect="1" noChangeArrowheads="1" noTextEdit="1"/>
          </p:cNvSpPr>
          <p:nvPr>
            <p:ph type="sldImg"/>
          </p:nvPr>
        </p:nvSpPr>
        <p:spPr>
          <a:ln/>
        </p:spPr>
      </p:sp>
      <p:sp>
        <p:nvSpPr>
          <p:cNvPr id="20583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da-DK" smtClean="0"/>
          </a:p>
        </p:txBody>
      </p:sp>
      <p:sp>
        <p:nvSpPr>
          <p:cNvPr id="205831" name="Date Placeholder 6"/>
          <p:cNvSpPr>
            <a:spLocks noGrp="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00125" eaLnBrk="0" hangingPunct="0">
              <a:spcBef>
                <a:spcPct val="30000"/>
              </a:spcBef>
              <a:defRPr sz="1200">
                <a:solidFill>
                  <a:schemeClr val="tx1"/>
                </a:solidFill>
                <a:latin typeface="Arial" charset="0"/>
              </a:defRPr>
            </a:lvl1pPr>
            <a:lvl2pPr marL="742950" indent="-285750" defTabSz="1000125" eaLnBrk="0" hangingPunct="0">
              <a:spcBef>
                <a:spcPct val="30000"/>
              </a:spcBef>
              <a:defRPr sz="1200">
                <a:solidFill>
                  <a:schemeClr val="tx1"/>
                </a:solidFill>
                <a:latin typeface="Arial" charset="0"/>
              </a:defRPr>
            </a:lvl2pPr>
            <a:lvl3pPr marL="1143000" indent="-228600" defTabSz="1000125" eaLnBrk="0" hangingPunct="0">
              <a:spcBef>
                <a:spcPct val="30000"/>
              </a:spcBef>
              <a:defRPr sz="1200">
                <a:solidFill>
                  <a:schemeClr val="tx1"/>
                </a:solidFill>
                <a:latin typeface="Arial" charset="0"/>
              </a:defRPr>
            </a:lvl3pPr>
            <a:lvl4pPr marL="1600200" indent="-228600" defTabSz="1000125" eaLnBrk="0" hangingPunct="0">
              <a:spcBef>
                <a:spcPct val="30000"/>
              </a:spcBef>
              <a:defRPr sz="1200">
                <a:solidFill>
                  <a:schemeClr val="tx1"/>
                </a:solidFill>
                <a:latin typeface="Arial" charset="0"/>
              </a:defRPr>
            </a:lvl4pPr>
            <a:lvl5pPr marL="2057400" indent="-228600" defTabSz="1000125" eaLnBrk="0" hangingPunct="0">
              <a:spcBef>
                <a:spcPct val="30000"/>
              </a:spcBef>
              <a:defRPr sz="1200">
                <a:solidFill>
                  <a:schemeClr val="tx1"/>
                </a:solidFill>
                <a:latin typeface="Arial" charset="0"/>
              </a:defRPr>
            </a:lvl5pPr>
            <a:lvl6pPr marL="2514600" indent="-228600" defTabSz="1000125" eaLnBrk="0" fontAlgn="base" hangingPunct="0">
              <a:spcBef>
                <a:spcPct val="30000"/>
              </a:spcBef>
              <a:spcAft>
                <a:spcPct val="0"/>
              </a:spcAft>
              <a:defRPr sz="1200">
                <a:solidFill>
                  <a:schemeClr val="tx1"/>
                </a:solidFill>
                <a:latin typeface="Arial" charset="0"/>
              </a:defRPr>
            </a:lvl6pPr>
            <a:lvl7pPr marL="2971800" indent="-228600" defTabSz="1000125" eaLnBrk="0" fontAlgn="base" hangingPunct="0">
              <a:spcBef>
                <a:spcPct val="30000"/>
              </a:spcBef>
              <a:spcAft>
                <a:spcPct val="0"/>
              </a:spcAft>
              <a:defRPr sz="1200">
                <a:solidFill>
                  <a:schemeClr val="tx1"/>
                </a:solidFill>
                <a:latin typeface="Arial" charset="0"/>
              </a:defRPr>
            </a:lvl7pPr>
            <a:lvl8pPr marL="3429000" indent="-228600" defTabSz="1000125" eaLnBrk="0" fontAlgn="base" hangingPunct="0">
              <a:spcBef>
                <a:spcPct val="30000"/>
              </a:spcBef>
              <a:spcAft>
                <a:spcPct val="0"/>
              </a:spcAft>
              <a:defRPr sz="1200">
                <a:solidFill>
                  <a:schemeClr val="tx1"/>
                </a:solidFill>
                <a:latin typeface="Arial" charset="0"/>
              </a:defRPr>
            </a:lvl8pPr>
            <a:lvl9pPr marL="3886200" indent="-228600" defTabSz="1000125" eaLnBrk="0" fontAlgn="base" hangingPunct="0">
              <a:spcBef>
                <a:spcPct val="30000"/>
              </a:spcBef>
              <a:spcAft>
                <a:spcPct val="0"/>
              </a:spcAft>
              <a:defRPr sz="1200">
                <a:solidFill>
                  <a:schemeClr val="tx1"/>
                </a:solidFill>
                <a:latin typeface="Arial" charset="0"/>
              </a:defRPr>
            </a:lvl9pPr>
          </a:lstStyle>
          <a:p>
            <a:pPr eaLnBrk="1" hangingPunct="1">
              <a:spcBef>
                <a:spcPct val="0"/>
              </a:spcBef>
            </a:pPr>
            <a:endParaRPr lang="da-DK" altLang="da-DK" sz="1300" smtClean="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pPr>
              <a:defRPr/>
            </a:pPr>
            <a:r>
              <a:rPr lang="en-US" smtClean="0"/>
              <a:t>Genetisk teori for naturlig selektion </a:t>
            </a: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A7D93B98-5947-4282-8E8B-BE9944992335}" type="slidenum">
              <a:rPr lang="en-US" altLang="da-DK" smtClean="0"/>
              <a:pPr>
                <a:defRPr/>
              </a:pPr>
              <a:t>47</a:t>
            </a:fld>
            <a:endParaRPr lang="en-US" altLang="da-DK"/>
          </a:p>
        </p:txBody>
      </p:sp>
    </p:spTree>
    <p:extLst>
      <p:ext uri="{BB962C8B-B14F-4D97-AF65-F5344CB8AC3E}">
        <p14:creationId xmlns:p14="http://schemas.microsoft.com/office/powerpoint/2010/main" val="60560621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pPr>
              <a:defRPr/>
            </a:pPr>
            <a:r>
              <a:rPr lang="en-US" smtClean="0"/>
              <a:t>Genetisk teori for naturlig selektion </a:t>
            </a: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A7D93B98-5947-4282-8E8B-BE9944992335}" type="slidenum">
              <a:rPr lang="en-US" altLang="da-DK" smtClean="0"/>
              <a:pPr>
                <a:defRPr/>
              </a:pPr>
              <a:t>48</a:t>
            </a:fld>
            <a:endParaRPr lang="en-US" altLang="da-DK"/>
          </a:p>
        </p:txBody>
      </p:sp>
    </p:spTree>
    <p:extLst>
      <p:ext uri="{BB962C8B-B14F-4D97-AF65-F5344CB8AC3E}">
        <p14:creationId xmlns:p14="http://schemas.microsoft.com/office/powerpoint/2010/main" val="305368680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pPr>
              <a:defRPr/>
            </a:pPr>
            <a:r>
              <a:rPr lang="en-US" smtClean="0"/>
              <a:t>Genetisk teori for naturlig selektion </a:t>
            </a: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A7D93B98-5947-4282-8E8B-BE9944992335}" type="slidenum">
              <a:rPr lang="en-US" altLang="da-DK" smtClean="0"/>
              <a:pPr>
                <a:defRPr/>
              </a:pPr>
              <a:t>49</a:t>
            </a:fld>
            <a:endParaRPr lang="en-US" altLang="da-DK"/>
          </a:p>
        </p:txBody>
      </p:sp>
    </p:spTree>
    <p:extLst>
      <p:ext uri="{BB962C8B-B14F-4D97-AF65-F5344CB8AC3E}">
        <p14:creationId xmlns:p14="http://schemas.microsoft.com/office/powerpoint/2010/main" val="16944408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00125" eaLnBrk="0" hangingPunct="0">
              <a:spcBef>
                <a:spcPct val="30000"/>
              </a:spcBef>
              <a:defRPr sz="1200">
                <a:solidFill>
                  <a:schemeClr val="tx1"/>
                </a:solidFill>
                <a:latin typeface="Arial" charset="0"/>
              </a:defRPr>
            </a:lvl1pPr>
            <a:lvl2pPr marL="742950" indent="-285750" defTabSz="1000125" eaLnBrk="0" hangingPunct="0">
              <a:spcBef>
                <a:spcPct val="30000"/>
              </a:spcBef>
              <a:defRPr sz="1200">
                <a:solidFill>
                  <a:schemeClr val="tx1"/>
                </a:solidFill>
                <a:latin typeface="Arial" charset="0"/>
              </a:defRPr>
            </a:lvl2pPr>
            <a:lvl3pPr marL="1143000" indent="-228600" defTabSz="1000125" eaLnBrk="0" hangingPunct="0">
              <a:spcBef>
                <a:spcPct val="30000"/>
              </a:spcBef>
              <a:defRPr sz="1200">
                <a:solidFill>
                  <a:schemeClr val="tx1"/>
                </a:solidFill>
                <a:latin typeface="Arial" charset="0"/>
              </a:defRPr>
            </a:lvl3pPr>
            <a:lvl4pPr marL="1600200" indent="-228600" defTabSz="1000125" eaLnBrk="0" hangingPunct="0">
              <a:spcBef>
                <a:spcPct val="30000"/>
              </a:spcBef>
              <a:defRPr sz="1200">
                <a:solidFill>
                  <a:schemeClr val="tx1"/>
                </a:solidFill>
                <a:latin typeface="Arial" charset="0"/>
              </a:defRPr>
            </a:lvl4pPr>
            <a:lvl5pPr marL="2057400" indent="-228600" defTabSz="1000125" eaLnBrk="0" hangingPunct="0">
              <a:spcBef>
                <a:spcPct val="30000"/>
              </a:spcBef>
              <a:defRPr sz="1200">
                <a:solidFill>
                  <a:schemeClr val="tx1"/>
                </a:solidFill>
                <a:latin typeface="Arial" charset="0"/>
              </a:defRPr>
            </a:lvl5pPr>
            <a:lvl6pPr marL="2514600" indent="-228600" defTabSz="1000125" eaLnBrk="0" fontAlgn="base" hangingPunct="0">
              <a:spcBef>
                <a:spcPct val="30000"/>
              </a:spcBef>
              <a:spcAft>
                <a:spcPct val="0"/>
              </a:spcAft>
              <a:defRPr sz="1200">
                <a:solidFill>
                  <a:schemeClr val="tx1"/>
                </a:solidFill>
                <a:latin typeface="Arial" charset="0"/>
              </a:defRPr>
            </a:lvl6pPr>
            <a:lvl7pPr marL="2971800" indent="-228600" defTabSz="1000125" eaLnBrk="0" fontAlgn="base" hangingPunct="0">
              <a:spcBef>
                <a:spcPct val="30000"/>
              </a:spcBef>
              <a:spcAft>
                <a:spcPct val="0"/>
              </a:spcAft>
              <a:defRPr sz="1200">
                <a:solidFill>
                  <a:schemeClr val="tx1"/>
                </a:solidFill>
                <a:latin typeface="Arial" charset="0"/>
              </a:defRPr>
            </a:lvl7pPr>
            <a:lvl8pPr marL="3429000" indent="-228600" defTabSz="1000125" eaLnBrk="0" fontAlgn="base" hangingPunct="0">
              <a:spcBef>
                <a:spcPct val="30000"/>
              </a:spcBef>
              <a:spcAft>
                <a:spcPct val="0"/>
              </a:spcAft>
              <a:defRPr sz="1200">
                <a:solidFill>
                  <a:schemeClr val="tx1"/>
                </a:solidFill>
                <a:latin typeface="Arial" charset="0"/>
              </a:defRPr>
            </a:lvl8pPr>
            <a:lvl9pPr marL="3886200" indent="-228600" defTabSz="1000125" eaLnBrk="0" fontAlgn="base" hangingPunct="0">
              <a:spcBef>
                <a:spcPct val="30000"/>
              </a:spcBef>
              <a:spcAft>
                <a:spcPct val="0"/>
              </a:spcAft>
              <a:defRPr sz="1200">
                <a:solidFill>
                  <a:schemeClr val="tx1"/>
                </a:solidFill>
                <a:latin typeface="Arial" charset="0"/>
              </a:defRPr>
            </a:lvl9pPr>
          </a:lstStyle>
          <a:p>
            <a:pPr eaLnBrk="1" hangingPunct="1">
              <a:spcBef>
                <a:spcPct val="0"/>
              </a:spcBef>
            </a:pPr>
            <a:r>
              <a:rPr lang="en-US" altLang="da-DK" sz="1300" smtClean="0"/>
              <a:t>Genetisk teori for naturlig selektion </a:t>
            </a:r>
          </a:p>
        </p:txBody>
      </p:sp>
      <p:sp>
        <p:nvSpPr>
          <p:cNvPr id="165891"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00125" eaLnBrk="0" hangingPunct="0">
              <a:spcBef>
                <a:spcPct val="30000"/>
              </a:spcBef>
              <a:defRPr sz="1200">
                <a:solidFill>
                  <a:schemeClr val="tx1"/>
                </a:solidFill>
                <a:latin typeface="Arial" charset="0"/>
              </a:defRPr>
            </a:lvl1pPr>
            <a:lvl2pPr marL="742950" indent="-285750" defTabSz="1000125" eaLnBrk="0" hangingPunct="0">
              <a:spcBef>
                <a:spcPct val="30000"/>
              </a:spcBef>
              <a:defRPr sz="1200">
                <a:solidFill>
                  <a:schemeClr val="tx1"/>
                </a:solidFill>
                <a:latin typeface="Arial" charset="0"/>
              </a:defRPr>
            </a:lvl2pPr>
            <a:lvl3pPr marL="1143000" indent="-228600" defTabSz="1000125" eaLnBrk="0" hangingPunct="0">
              <a:spcBef>
                <a:spcPct val="30000"/>
              </a:spcBef>
              <a:defRPr sz="1200">
                <a:solidFill>
                  <a:schemeClr val="tx1"/>
                </a:solidFill>
                <a:latin typeface="Arial" charset="0"/>
              </a:defRPr>
            </a:lvl3pPr>
            <a:lvl4pPr marL="1600200" indent="-228600" defTabSz="1000125" eaLnBrk="0" hangingPunct="0">
              <a:spcBef>
                <a:spcPct val="30000"/>
              </a:spcBef>
              <a:defRPr sz="1200">
                <a:solidFill>
                  <a:schemeClr val="tx1"/>
                </a:solidFill>
                <a:latin typeface="Arial" charset="0"/>
              </a:defRPr>
            </a:lvl4pPr>
            <a:lvl5pPr marL="2057400" indent="-228600" defTabSz="1000125" eaLnBrk="0" hangingPunct="0">
              <a:spcBef>
                <a:spcPct val="30000"/>
              </a:spcBef>
              <a:defRPr sz="1200">
                <a:solidFill>
                  <a:schemeClr val="tx1"/>
                </a:solidFill>
                <a:latin typeface="Arial" charset="0"/>
              </a:defRPr>
            </a:lvl5pPr>
            <a:lvl6pPr marL="2514600" indent="-228600" defTabSz="1000125" eaLnBrk="0" fontAlgn="base" hangingPunct="0">
              <a:spcBef>
                <a:spcPct val="30000"/>
              </a:spcBef>
              <a:spcAft>
                <a:spcPct val="0"/>
              </a:spcAft>
              <a:defRPr sz="1200">
                <a:solidFill>
                  <a:schemeClr val="tx1"/>
                </a:solidFill>
                <a:latin typeface="Arial" charset="0"/>
              </a:defRPr>
            </a:lvl6pPr>
            <a:lvl7pPr marL="2971800" indent="-228600" defTabSz="1000125" eaLnBrk="0" fontAlgn="base" hangingPunct="0">
              <a:spcBef>
                <a:spcPct val="30000"/>
              </a:spcBef>
              <a:spcAft>
                <a:spcPct val="0"/>
              </a:spcAft>
              <a:defRPr sz="1200">
                <a:solidFill>
                  <a:schemeClr val="tx1"/>
                </a:solidFill>
                <a:latin typeface="Arial" charset="0"/>
              </a:defRPr>
            </a:lvl7pPr>
            <a:lvl8pPr marL="3429000" indent="-228600" defTabSz="1000125" eaLnBrk="0" fontAlgn="base" hangingPunct="0">
              <a:spcBef>
                <a:spcPct val="30000"/>
              </a:spcBef>
              <a:spcAft>
                <a:spcPct val="0"/>
              </a:spcAft>
              <a:defRPr sz="1200">
                <a:solidFill>
                  <a:schemeClr val="tx1"/>
                </a:solidFill>
                <a:latin typeface="Arial" charset="0"/>
              </a:defRPr>
            </a:lvl8pPr>
            <a:lvl9pPr marL="3886200" indent="-228600" defTabSz="1000125" eaLnBrk="0" fontAlgn="base" hangingPunct="0">
              <a:spcBef>
                <a:spcPct val="30000"/>
              </a:spcBef>
              <a:spcAft>
                <a:spcPct val="0"/>
              </a:spcAft>
              <a:defRPr sz="1200">
                <a:solidFill>
                  <a:schemeClr val="tx1"/>
                </a:solidFill>
                <a:latin typeface="Arial" charset="0"/>
              </a:defRPr>
            </a:lvl9pPr>
          </a:lstStyle>
          <a:p>
            <a:pPr eaLnBrk="1" hangingPunct="1">
              <a:spcBef>
                <a:spcPct val="0"/>
              </a:spcBef>
            </a:pPr>
            <a:endParaRPr lang="en-US" altLang="da-DK" sz="1300" smtClean="0"/>
          </a:p>
        </p:txBody>
      </p:sp>
      <p:sp>
        <p:nvSpPr>
          <p:cNvPr id="16589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00125" eaLnBrk="0" hangingPunct="0">
              <a:spcBef>
                <a:spcPct val="30000"/>
              </a:spcBef>
              <a:defRPr sz="1200">
                <a:solidFill>
                  <a:schemeClr val="tx1"/>
                </a:solidFill>
                <a:latin typeface="Arial" charset="0"/>
              </a:defRPr>
            </a:lvl1pPr>
            <a:lvl2pPr marL="742950" indent="-285750" defTabSz="1000125" eaLnBrk="0" hangingPunct="0">
              <a:spcBef>
                <a:spcPct val="30000"/>
              </a:spcBef>
              <a:defRPr sz="1200">
                <a:solidFill>
                  <a:schemeClr val="tx1"/>
                </a:solidFill>
                <a:latin typeface="Arial" charset="0"/>
              </a:defRPr>
            </a:lvl2pPr>
            <a:lvl3pPr marL="1143000" indent="-228600" defTabSz="1000125" eaLnBrk="0" hangingPunct="0">
              <a:spcBef>
                <a:spcPct val="30000"/>
              </a:spcBef>
              <a:defRPr sz="1200">
                <a:solidFill>
                  <a:schemeClr val="tx1"/>
                </a:solidFill>
                <a:latin typeface="Arial" charset="0"/>
              </a:defRPr>
            </a:lvl3pPr>
            <a:lvl4pPr marL="1600200" indent="-228600" defTabSz="1000125" eaLnBrk="0" hangingPunct="0">
              <a:spcBef>
                <a:spcPct val="30000"/>
              </a:spcBef>
              <a:defRPr sz="1200">
                <a:solidFill>
                  <a:schemeClr val="tx1"/>
                </a:solidFill>
                <a:latin typeface="Arial" charset="0"/>
              </a:defRPr>
            </a:lvl4pPr>
            <a:lvl5pPr marL="2057400" indent="-228600" defTabSz="1000125" eaLnBrk="0" hangingPunct="0">
              <a:spcBef>
                <a:spcPct val="30000"/>
              </a:spcBef>
              <a:defRPr sz="1200">
                <a:solidFill>
                  <a:schemeClr val="tx1"/>
                </a:solidFill>
                <a:latin typeface="Arial" charset="0"/>
              </a:defRPr>
            </a:lvl5pPr>
            <a:lvl6pPr marL="2514600" indent="-228600" defTabSz="1000125" eaLnBrk="0" fontAlgn="base" hangingPunct="0">
              <a:spcBef>
                <a:spcPct val="30000"/>
              </a:spcBef>
              <a:spcAft>
                <a:spcPct val="0"/>
              </a:spcAft>
              <a:defRPr sz="1200">
                <a:solidFill>
                  <a:schemeClr val="tx1"/>
                </a:solidFill>
                <a:latin typeface="Arial" charset="0"/>
              </a:defRPr>
            </a:lvl6pPr>
            <a:lvl7pPr marL="2971800" indent="-228600" defTabSz="1000125" eaLnBrk="0" fontAlgn="base" hangingPunct="0">
              <a:spcBef>
                <a:spcPct val="30000"/>
              </a:spcBef>
              <a:spcAft>
                <a:spcPct val="0"/>
              </a:spcAft>
              <a:defRPr sz="1200">
                <a:solidFill>
                  <a:schemeClr val="tx1"/>
                </a:solidFill>
                <a:latin typeface="Arial" charset="0"/>
              </a:defRPr>
            </a:lvl7pPr>
            <a:lvl8pPr marL="3429000" indent="-228600" defTabSz="1000125" eaLnBrk="0" fontAlgn="base" hangingPunct="0">
              <a:spcBef>
                <a:spcPct val="30000"/>
              </a:spcBef>
              <a:spcAft>
                <a:spcPct val="0"/>
              </a:spcAft>
              <a:defRPr sz="1200">
                <a:solidFill>
                  <a:schemeClr val="tx1"/>
                </a:solidFill>
                <a:latin typeface="Arial" charset="0"/>
              </a:defRPr>
            </a:lvl8pPr>
            <a:lvl9pPr marL="3886200" indent="-228600" defTabSz="1000125" eaLnBrk="0" fontAlgn="base" hangingPunct="0">
              <a:spcBef>
                <a:spcPct val="30000"/>
              </a:spcBef>
              <a:spcAft>
                <a:spcPct val="0"/>
              </a:spcAft>
              <a:defRPr sz="1200">
                <a:solidFill>
                  <a:schemeClr val="tx1"/>
                </a:solidFill>
                <a:latin typeface="Arial" charset="0"/>
              </a:defRPr>
            </a:lvl9pPr>
          </a:lstStyle>
          <a:p>
            <a:pPr eaLnBrk="1" hangingPunct="1">
              <a:spcBef>
                <a:spcPct val="0"/>
              </a:spcBef>
            </a:pPr>
            <a:fld id="{95FC03A7-9A24-4EAB-B68C-9126888B603C}" type="slidenum">
              <a:rPr lang="en-US" altLang="da-DK" sz="1300" smtClean="0"/>
              <a:pPr eaLnBrk="1" hangingPunct="1">
                <a:spcBef>
                  <a:spcPct val="0"/>
                </a:spcBef>
              </a:pPr>
              <a:t>5</a:t>
            </a:fld>
            <a:endParaRPr lang="en-US" altLang="da-DK" sz="1300" smtClean="0"/>
          </a:p>
        </p:txBody>
      </p:sp>
      <p:sp>
        <p:nvSpPr>
          <p:cNvPr id="165893" name="Rectangle 2"/>
          <p:cNvSpPr>
            <a:spLocks noGrp="1" noRot="1" noChangeAspect="1" noChangeArrowheads="1" noTextEdit="1"/>
          </p:cNvSpPr>
          <p:nvPr>
            <p:ph type="sldImg"/>
          </p:nvPr>
        </p:nvSpPr>
        <p:spPr>
          <a:ln/>
        </p:spPr>
      </p:sp>
      <p:sp>
        <p:nvSpPr>
          <p:cNvPr id="16589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da-DK" smtClean="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00125" eaLnBrk="0" hangingPunct="0">
              <a:spcBef>
                <a:spcPct val="30000"/>
              </a:spcBef>
              <a:defRPr sz="1200">
                <a:solidFill>
                  <a:schemeClr val="tx1"/>
                </a:solidFill>
                <a:latin typeface="Arial" charset="0"/>
              </a:defRPr>
            </a:lvl1pPr>
            <a:lvl2pPr marL="742950" indent="-285750" defTabSz="1000125" eaLnBrk="0" hangingPunct="0">
              <a:spcBef>
                <a:spcPct val="30000"/>
              </a:spcBef>
              <a:defRPr sz="1200">
                <a:solidFill>
                  <a:schemeClr val="tx1"/>
                </a:solidFill>
                <a:latin typeface="Arial" charset="0"/>
              </a:defRPr>
            </a:lvl2pPr>
            <a:lvl3pPr marL="1143000" indent="-228600" defTabSz="1000125" eaLnBrk="0" hangingPunct="0">
              <a:spcBef>
                <a:spcPct val="30000"/>
              </a:spcBef>
              <a:defRPr sz="1200">
                <a:solidFill>
                  <a:schemeClr val="tx1"/>
                </a:solidFill>
                <a:latin typeface="Arial" charset="0"/>
              </a:defRPr>
            </a:lvl3pPr>
            <a:lvl4pPr marL="1600200" indent="-228600" defTabSz="1000125" eaLnBrk="0" hangingPunct="0">
              <a:spcBef>
                <a:spcPct val="30000"/>
              </a:spcBef>
              <a:defRPr sz="1200">
                <a:solidFill>
                  <a:schemeClr val="tx1"/>
                </a:solidFill>
                <a:latin typeface="Arial" charset="0"/>
              </a:defRPr>
            </a:lvl4pPr>
            <a:lvl5pPr marL="2057400" indent="-228600" defTabSz="1000125" eaLnBrk="0" hangingPunct="0">
              <a:spcBef>
                <a:spcPct val="30000"/>
              </a:spcBef>
              <a:defRPr sz="1200">
                <a:solidFill>
                  <a:schemeClr val="tx1"/>
                </a:solidFill>
                <a:latin typeface="Arial" charset="0"/>
              </a:defRPr>
            </a:lvl5pPr>
            <a:lvl6pPr marL="2514600" indent="-228600" defTabSz="1000125" eaLnBrk="0" fontAlgn="base" hangingPunct="0">
              <a:spcBef>
                <a:spcPct val="30000"/>
              </a:spcBef>
              <a:spcAft>
                <a:spcPct val="0"/>
              </a:spcAft>
              <a:defRPr sz="1200">
                <a:solidFill>
                  <a:schemeClr val="tx1"/>
                </a:solidFill>
                <a:latin typeface="Arial" charset="0"/>
              </a:defRPr>
            </a:lvl6pPr>
            <a:lvl7pPr marL="2971800" indent="-228600" defTabSz="1000125" eaLnBrk="0" fontAlgn="base" hangingPunct="0">
              <a:spcBef>
                <a:spcPct val="30000"/>
              </a:spcBef>
              <a:spcAft>
                <a:spcPct val="0"/>
              </a:spcAft>
              <a:defRPr sz="1200">
                <a:solidFill>
                  <a:schemeClr val="tx1"/>
                </a:solidFill>
                <a:latin typeface="Arial" charset="0"/>
              </a:defRPr>
            </a:lvl7pPr>
            <a:lvl8pPr marL="3429000" indent="-228600" defTabSz="1000125" eaLnBrk="0" fontAlgn="base" hangingPunct="0">
              <a:spcBef>
                <a:spcPct val="30000"/>
              </a:spcBef>
              <a:spcAft>
                <a:spcPct val="0"/>
              </a:spcAft>
              <a:defRPr sz="1200">
                <a:solidFill>
                  <a:schemeClr val="tx1"/>
                </a:solidFill>
                <a:latin typeface="Arial" charset="0"/>
              </a:defRPr>
            </a:lvl8pPr>
            <a:lvl9pPr marL="3886200" indent="-228600" defTabSz="1000125" eaLnBrk="0" fontAlgn="base" hangingPunct="0">
              <a:spcBef>
                <a:spcPct val="30000"/>
              </a:spcBef>
              <a:spcAft>
                <a:spcPct val="0"/>
              </a:spcAft>
              <a:defRPr sz="1200">
                <a:solidFill>
                  <a:schemeClr val="tx1"/>
                </a:solidFill>
                <a:latin typeface="Arial" charset="0"/>
              </a:defRPr>
            </a:lvl9pPr>
          </a:lstStyle>
          <a:p>
            <a:pPr eaLnBrk="1" hangingPunct="1">
              <a:spcBef>
                <a:spcPct val="0"/>
              </a:spcBef>
            </a:pPr>
            <a:r>
              <a:rPr lang="en-US" altLang="da-DK" sz="1300" smtClean="0"/>
              <a:t>Genetisk teori for naturlig selektion </a:t>
            </a:r>
          </a:p>
        </p:txBody>
      </p:sp>
      <p:sp>
        <p:nvSpPr>
          <p:cNvPr id="206851"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00125" eaLnBrk="0" hangingPunct="0">
              <a:spcBef>
                <a:spcPct val="30000"/>
              </a:spcBef>
              <a:defRPr sz="1200">
                <a:solidFill>
                  <a:schemeClr val="tx1"/>
                </a:solidFill>
                <a:latin typeface="Arial" charset="0"/>
              </a:defRPr>
            </a:lvl1pPr>
            <a:lvl2pPr marL="742950" indent="-285750" defTabSz="1000125" eaLnBrk="0" hangingPunct="0">
              <a:spcBef>
                <a:spcPct val="30000"/>
              </a:spcBef>
              <a:defRPr sz="1200">
                <a:solidFill>
                  <a:schemeClr val="tx1"/>
                </a:solidFill>
                <a:latin typeface="Arial" charset="0"/>
              </a:defRPr>
            </a:lvl2pPr>
            <a:lvl3pPr marL="1143000" indent="-228600" defTabSz="1000125" eaLnBrk="0" hangingPunct="0">
              <a:spcBef>
                <a:spcPct val="30000"/>
              </a:spcBef>
              <a:defRPr sz="1200">
                <a:solidFill>
                  <a:schemeClr val="tx1"/>
                </a:solidFill>
                <a:latin typeface="Arial" charset="0"/>
              </a:defRPr>
            </a:lvl3pPr>
            <a:lvl4pPr marL="1600200" indent="-228600" defTabSz="1000125" eaLnBrk="0" hangingPunct="0">
              <a:spcBef>
                <a:spcPct val="30000"/>
              </a:spcBef>
              <a:defRPr sz="1200">
                <a:solidFill>
                  <a:schemeClr val="tx1"/>
                </a:solidFill>
                <a:latin typeface="Arial" charset="0"/>
              </a:defRPr>
            </a:lvl4pPr>
            <a:lvl5pPr marL="2057400" indent="-228600" defTabSz="1000125" eaLnBrk="0" hangingPunct="0">
              <a:spcBef>
                <a:spcPct val="30000"/>
              </a:spcBef>
              <a:defRPr sz="1200">
                <a:solidFill>
                  <a:schemeClr val="tx1"/>
                </a:solidFill>
                <a:latin typeface="Arial" charset="0"/>
              </a:defRPr>
            </a:lvl5pPr>
            <a:lvl6pPr marL="2514600" indent="-228600" defTabSz="1000125" eaLnBrk="0" fontAlgn="base" hangingPunct="0">
              <a:spcBef>
                <a:spcPct val="30000"/>
              </a:spcBef>
              <a:spcAft>
                <a:spcPct val="0"/>
              </a:spcAft>
              <a:defRPr sz="1200">
                <a:solidFill>
                  <a:schemeClr val="tx1"/>
                </a:solidFill>
                <a:latin typeface="Arial" charset="0"/>
              </a:defRPr>
            </a:lvl6pPr>
            <a:lvl7pPr marL="2971800" indent="-228600" defTabSz="1000125" eaLnBrk="0" fontAlgn="base" hangingPunct="0">
              <a:spcBef>
                <a:spcPct val="30000"/>
              </a:spcBef>
              <a:spcAft>
                <a:spcPct val="0"/>
              </a:spcAft>
              <a:defRPr sz="1200">
                <a:solidFill>
                  <a:schemeClr val="tx1"/>
                </a:solidFill>
                <a:latin typeface="Arial" charset="0"/>
              </a:defRPr>
            </a:lvl7pPr>
            <a:lvl8pPr marL="3429000" indent="-228600" defTabSz="1000125" eaLnBrk="0" fontAlgn="base" hangingPunct="0">
              <a:spcBef>
                <a:spcPct val="30000"/>
              </a:spcBef>
              <a:spcAft>
                <a:spcPct val="0"/>
              </a:spcAft>
              <a:defRPr sz="1200">
                <a:solidFill>
                  <a:schemeClr val="tx1"/>
                </a:solidFill>
                <a:latin typeface="Arial" charset="0"/>
              </a:defRPr>
            </a:lvl8pPr>
            <a:lvl9pPr marL="3886200" indent="-228600" defTabSz="1000125" eaLnBrk="0" fontAlgn="base" hangingPunct="0">
              <a:spcBef>
                <a:spcPct val="30000"/>
              </a:spcBef>
              <a:spcAft>
                <a:spcPct val="0"/>
              </a:spcAft>
              <a:defRPr sz="1200">
                <a:solidFill>
                  <a:schemeClr val="tx1"/>
                </a:solidFill>
                <a:latin typeface="Arial" charset="0"/>
              </a:defRPr>
            </a:lvl9pPr>
          </a:lstStyle>
          <a:p>
            <a:pPr eaLnBrk="1" hangingPunct="1">
              <a:spcBef>
                <a:spcPct val="0"/>
              </a:spcBef>
            </a:pPr>
            <a:endParaRPr lang="en-US" altLang="da-DK" sz="1300" smtClean="0"/>
          </a:p>
        </p:txBody>
      </p:sp>
      <p:sp>
        <p:nvSpPr>
          <p:cNvPr id="20685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00125" eaLnBrk="0" hangingPunct="0">
              <a:spcBef>
                <a:spcPct val="30000"/>
              </a:spcBef>
              <a:defRPr sz="1200">
                <a:solidFill>
                  <a:schemeClr val="tx1"/>
                </a:solidFill>
                <a:latin typeface="Arial" charset="0"/>
              </a:defRPr>
            </a:lvl1pPr>
            <a:lvl2pPr marL="742950" indent="-285750" defTabSz="1000125" eaLnBrk="0" hangingPunct="0">
              <a:spcBef>
                <a:spcPct val="30000"/>
              </a:spcBef>
              <a:defRPr sz="1200">
                <a:solidFill>
                  <a:schemeClr val="tx1"/>
                </a:solidFill>
                <a:latin typeface="Arial" charset="0"/>
              </a:defRPr>
            </a:lvl2pPr>
            <a:lvl3pPr marL="1143000" indent="-228600" defTabSz="1000125" eaLnBrk="0" hangingPunct="0">
              <a:spcBef>
                <a:spcPct val="30000"/>
              </a:spcBef>
              <a:defRPr sz="1200">
                <a:solidFill>
                  <a:schemeClr val="tx1"/>
                </a:solidFill>
                <a:latin typeface="Arial" charset="0"/>
              </a:defRPr>
            </a:lvl3pPr>
            <a:lvl4pPr marL="1600200" indent="-228600" defTabSz="1000125" eaLnBrk="0" hangingPunct="0">
              <a:spcBef>
                <a:spcPct val="30000"/>
              </a:spcBef>
              <a:defRPr sz="1200">
                <a:solidFill>
                  <a:schemeClr val="tx1"/>
                </a:solidFill>
                <a:latin typeface="Arial" charset="0"/>
              </a:defRPr>
            </a:lvl4pPr>
            <a:lvl5pPr marL="2057400" indent="-228600" defTabSz="1000125" eaLnBrk="0" hangingPunct="0">
              <a:spcBef>
                <a:spcPct val="30000"/>
              </a:spcBef>
              <a:defRPr sz="1200">
                <a:solidFill>
                  <a:schemeClr val="tx1"/>
                </a:solidFill>
                <a:latin typeface="Arial" charset="0"/>
              </a:defRPr>
            </a:lvl5pPr>
            <a:lvl6pPr marL="2514600" indent="-228600" defTabSz="1000125" eaLnBrk="0" fontAlgn="base" hangingPunct="0">
              <a:spcBef>
                <a:spcPct val="30000"/>
              </a:spcBef>
              <a:spcAft>
                <a:spcPct val="0"/>
              </a:spcAft>
              <a:defRPr sz="1200">
                <a:solidFill>
                  <a:schemeClr val="tx1"/>
                </a:solidFill>
                <a:latin typeface="Arial" charset="0"/>
              </a:defRPr>
            </a:lvl6pPr>
            <a:lvl7pPr marL="2971800" indent="-228600" defTabSz="1000125" eaLnBrk="0" fontAlgn="base" hangingPunct="0">
              <a:spcBef>
                <a:spcPct val="30000"/>
              </a:spcBef>
              <a:spcAft>
                <a:spcPct val="0"/>
              </a:spcAft>
              <a:defRPr sz="1200">
                <a:solidFill>
                  <a:schemeClr val="tx1"/>
                </a:solidFill>
                <a:latin typeface="Arial" charset="0"/>
              </a:defRPr>
            </a:lvl7pPr>
            <a:lvl8pPr marL="3429000" indent="-228600" defTabSz="1000125" eaLnBrk="0" fontAlgn="base" hangingPunct="0">
              <a:spcBef>
                <a:spcPct val="30000"/>
              </a:spcBef>
              <a:spcAft>
                <a:spcPct val="0"/>
              </a:spcAft>
              <a:defRPr sz="1200">
                <a:solidFill>
                  <a:schemeClr val="tx1"/>
                </a:solidFill>
                <a:latin typeface="Arial" charset="0"/>
              </a:defRPr>
            </a:lvl8pPr>
            <a:lvl9pPr marL="3886200" indent="-228600" defTabSz="1000125" eaLnBrk="0" fontAlgn="base" hangingPunct="0">
              <a:spcBef>
                <a:spcPct val="30000"/>
              </a:spcBef>
              <a:spcAft>
                <a:spcPct val="0"/>
              </a:spcAft>
              <a:defRPr sz="1200">
                <a:solidFill>
                  <a:schemeClr val="tx1"/>
                </a:solidFill>
                <a:latin typeface="Arial" charset="0"/>
              </a:defRPr>
            </a:lvl9pPr>
          </a:lstStyle>
          <a:p>
            <a:pPr eaLnBrk="1" hangingPunct="1">
              <a:spcBef>
                <a:spcPct val="0"/>
              </a:spcBef>
            </a:pPr>
            <a:fld id="{1EA0878E-C60B-4B2A-A01B-5631088500B6}" type="slidenum">
              <a:rPr lang="en-US" altLang="da-DK" sz="1300" smtClean="0"/>
              <a:pPr eaLnBrk="1" hangingPunct="1">
                <a:spcBef>
                  <a:spcPct val="0"/>
                </a:spcBef>
              </a:pPr>
              <a:t>50</a:t>
            </a:fld>
            <a:endParaRPr lang="en-US" altLang="da-DK" sz="1300" smtClean="0"/>
          </a:p>
        </p:txBody>
      </p:sp>
      <p:sp>
        <p:nvSpPr>
          <p:cNvPr id="206853" name="Rectangle 2"/>
          <p:cNvSpPr>
            <a:spLocks noGrp="1" noRot="1" noChangeAspect="1" noChangeArrowheads="1" noTextEdit="1"/>
          </p:cNvSpPr>
          <p:nvPr>
            <p:ph type="sldImg"/>
          </p:nvPr>
        </p:nvSpPr>
        <p:spPr>
          <a:ln/>
        </p:spPr>
      </p:sp>
      <p:sp>
        <p:nvSpPr>
          <p:cNvPr id="20685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da-DK" smtClean="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00125" eaLnBrk="0" hangingPunct="0">
              <a:spcBef>
                <a:spcPct val="30000"/>
              </a:spcBef>
              <a:defRPr sz="1200">
                <a:solidFill>
                  <a:schemeClr val="tx1"/>
                </a:solidFill>
                <a:latin typeface="Arial" charset="0"/>
              </a:defRPr>
            </a:lvl1pPr>
            <a:lvl2pPr marL="742950" indent="-285750" defTabSz="1000125" eaLnBrk="0" hangingPunct="0">
              <a:spcBef>
                <a:spcPct val="30000"/>
              </a:spcBef>
              <a:defRPr sz="1200">
                <a:solidFill>
                  <a:schemeClr val="tx1"/>
                </a:solidFill>
                <a:latin typeface="Arial" charset="0"/>
              </a:defRPr>
            </a:lvl2pPr>
            <a:lvl3pPr marL="1143000" indent="-228600" defTabSz="1000125" eaLnBrk="0" hangingPunct="0">
              <a:spcBef>
                <a:spcPct val="30000"/>
              </a:spcBef>
              <a:defRPr sz="1200">
                <a:solidFill>
                  <a:schemeClr val="tx1"/>
                </a:solidFill>
                <a:latin typeface="Arial" charset="0"/>
              </a:defRPr>
            </a:lvl3pPr>
            <a:lvl4pPr marL="1600200" indent="-228600" defTabSz="1000125" eaLnBrk="0" hangingPunct="0">
              <a:spcBef>
                <a:spcPct val="30000"/>
              </a:spcBef>
              <a:defRPr sz="1200">
                <a:solidFill>
                  <a:schemeClr val="tx1"/>
                </a:solidFill>
                <a:latin typeface="Arial" charset="0"/>
              </a:defRPr>
            </a:lvl4pPr>
            <a:lvl5pPr marL="2057400" indent="-228600" defTabSz="1000125" eaLnBrk="0" hangingPunct="0">
              <a:spcBef>
                <a:spcPct val="30000"/>
              </a:spcBef>
              <a:defRPr sz="1200">
                <a:solidFill>
                  <a:schemeClr val="tx1"/>
                </a:solidFill>
                <a:latin typeface="Arial" charset="0"/>
              </a:defRPr>
            </a:lvl5pPr>
            <a:lvl6pPr marL="2514600" indent="-228600" defTabSz="1000125" eaLnBrk="0" fontAlgn="base" hangingPunct="0">
              <a:spcBef>
                <a:spcPct val="30000"/>
              </a:spcBef>
              <a:spcAft>
                <a:spcPct val="0"/>
              </a:spcAft>
              <a:defRPr sz="1200">
                <a:solidFill>
                  <a:schemeClr val="tx1"/>
                </a:solidFill>
                <a:latin typeface="Arial" charset="0"/>
              </a:defRPr>
            </a:lvl6pPr>
            <a:lvl7pPr marL="2971800" indent="-228600" defTabSz="1000125" eaLnBrk="0" fontAlgn="base" hangingPunct="0">
              <a:spcBef>
                <a:spcPct val="30000"/>
              </a:spcBef>
              <a:spcAft>
                <a:spcPct val="0"/>
              </a:spcAft>
              <a:defRPr sz="1200">
                <a:solidFill>
                  <a:schemeClr val="tx1"/>
                </a:solidFill>
                <a:latin typeface="Arial" charset="0"/>
              </a:defRPr>
            </a:lvl7pPr>
            <a:lvl8pPr marL="3429000" indent="-228600" defTabSz="1000125" eaLnBrk="0" fontAlgn="base" hangingPunct="0">
              <a:spcBef>
                <a:spcPct val="30000"/>
              </a:spcBef>
              <a:spcAft>
                <a:spcPct val="0"/>
              </a:spcAft>
              <a:defRPr sz="1200">
                <a:solidFill>
                  <a:schemeClr val="tx1"/>
                </a:solidFill>
                <a:latin typeface="Arial" charset="0"/>
              </a:defRPr>
            </a:lvl8pPr>
            <a:lvl9pPr marL="3886200" indent="-228600" defTabSz="1000125" eaLnBrk="0" fontAlgn="base" hangingPunct="0">
              <a:spcBef>
                <a:spcPct val="30000"/>
              </a:spcBef>
              <a:spcAft>
                <a:spcPct val="0"/>
              </a:spcAft>
              <a:defRPr sz="1200">
                <a:solidFill>
                  <a:schemeClr val="tx1"/>
                </a:solidFill>
                <a:latin typeface="Arial" charset="0"/>
              </a:defRPr>
            </a:lvl9pPr>
          </a:lstStyle>
          <a:p>
            <a:pPr eaLnBrk="1" hangingPunct="1">
              <a:spcBef>
                <a:spcPct val="0"/>
              </a:spcBef>
            </a:pPr>
            <a:r>
              <a:rPr lang="en-US" altLang="da-DK" sz="1300" smtClean="0"/>
              <a:t>Genetisk teori for naturlig selektion </a:t>
            </a:r>
          </a:p>
        </p:txBody>
      </p:sp>
      <p:sp>
        <p:nvSpPr>
          <p:cNvPr id="162819"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00125" eaLnBrk="0" hangingPunct="0">
              <a:spcBef>
                <a:spcPct val="30000"/>
              </a:spcBef>
              <a:defRPr sz="1200">
                <a:solidFill>
                  <a:schemeClr val="tx1"/>
                </a:solidFill>
                <a:latin typeface="Arial" charset="0"/>
              </a:defRPr>
            </a:lvl1pPr>
            <a:lvl2pPr marL="742950" indent="-285750" defTabSz="1000125" eaLnBrk="0" hangingPunct="0">
              <a:spcBef>
                <a:spcPct val="30000"/>
              </a:spcBef>
              <a:defRPr sz="1200">
                <a:solidFill>
                  <a:schemeClr val="tx1"/>
                </a:solidFill>
                <a:latin typeface="Arial" charset="0"/>
              </a:defRPr>
            </a:lvl2pPr>
            <a:lvl3pPr marL="1143000" indent="-228600" defTabSz="1000125" eaLnBrk="0" hangingPunct="0">
              <a:spcBef>
                <a:spcPct val="30000"/>
              </a:spcBef>
              <a:defRPr sz="1200">
                <a:solidFill>
                  <a:schemeClr val="tx1"/>
                </a:solidFill>
                <a:latin typeface="Arial" charset="0"/>
              </a:defRPr>
            </a:lvl3pPr>
            <a:lvl4pPr marL="1600200" indent="-228600" defTabSz="1000125" eaLnBrk="0" hangingPunct="0">
              <a:spcBef>
                <a:spcPct val="30000"/>
              </a:spcBef>
              <a:defRPr sz="1200">
                <a:solidFill>
                  <a:schemeClr val="tx1"/>
                </a:solidFill>
                <a:latin typeface="Arial" charset="0"/>
              </a:defRPr>
            </a:lvl4pPr>
            <a:lvl5pPr marL="2057400" indent="-228600" defTabSz="1000125" eaLnBrk="0" hangingPunct="0">
              <a:spcBef>
                <a:spcPct val="30000"/>
              </a:spcBef>
              <a:defRPr sz="1200">
                <a:solidFill>
                  <a:schemeClr val="tx1"/>
                </a:solidFill>
                <a:latin typeface="Arial" charset="0"/>
              </a:defRPr>
            </a:lvl5pPr>
            <a:lvl6pPr marL="2514600" indent="-228600" defTabSz="1000125" eaLnBrk="0" fontAlgn="base" hangingPunct="0">
              <a:spcBef>
                <a:spcPct val="30000"/>
              </a:spcBef>
              <a:spcAft>
                <a:spcPct val="0"/>
              </a:spcAft>
              <a:defRPr sz="1200">
                <a:solidFill>
                  <a:schemeClr val="tx1"/>
                </a:solidFill>
                <a:latin typeface="Arial" charset="0"/>
              </a:defRPr>
            </a:lvl6pPr>
            <a:lvl7pPr marL="2971800" indent="-228600" defTabSz="1000125" eaLnBrk="0" fontAlgn="base" hangingPunct="0">
              <a:spcBef>
                <a:spcPct val="30000"/>
              </a:spcBef>
              <a:spcAft>
                <a:spcPct val="0"/>
              </a:spcAft>
              <a:defRPr sz="1200">
                <a:solidFill>
                  <a:schemeClr val="tx1"/>
                </a:solidFill>
                <a:latin typeface="Arial" charset="0"/>
              </a:defRPr>
            </a:lvl7pPr>
            <a:lvl8pPr marL="3429000" indent="-228600" defTabSz="1000125" eaLnBrk="0" fontAlgn="base" hangingPunct="0">
              <a:spcBef>
                <a:spcPct val="30000"/>
              </a:spcBef>
              <a:spcAft>
                <a:spcPct val="0"/>
              </a:spcAft>
              <a:defRPr sz="1200">
                <a:solidFill>
                  <a:schemeClr val="tx1"/>
                </a:solidFill>
                <a:latin typeface="Arial" charset="0"/>
              </a:defRPr>
            </a:lvl8pPr>
            <a:lvl9pPr marL="3886200" indent="-228600" defTabSz="1000125" eaLnBrk="0" fontAlgn="base" hangingPunct="0">
              <a:spcBef>
                <a:spcPct val="30000"/>
              </a:spcBef>
              <a:spcAft>
                <a:spcPct val="0"/>
              </a:spcAft>
              <a:defRPr sz="1200">
                <a:solidFill>
                  <a:schemeClr val="tx1"/>
                </a:solidFill>
                <a:latin typeface="Arial" charset="0"/>
              </a:defRPr>
            </a:lvl9pPr>
          </a:lstStyle>
          <a:p>
            <a:pPr eaLnBrk="1" hangingPunct="1">
              <a:spcBef>
                <a:spcPct val="0"/>
              </a:spcBef>
            </a:pPr>
            <a:endParaRPr lang="en-US" altLang="da-DK" sz="1300" smtClean="0"/>
          </a:p>
        </p:txBody>
      </p:sp>
      <p:sp>
        <p:nvSpPr>
          <p:cNvPr id="16282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00125" eaLnBrk="0" hangingPunct="0">
              <a:spcBef>
                <a:spcPct val="30000"/>
              </a:spcBef>
              <a:defRPr sz="1200">
                <a:solidFill>
                  <a:schemeClr val="tx1"/>
                </a:solidFill>
                <a:latin typeface="Arial" charset="0"/>
              </a:defRPr>
            </a:lvl1pPr>
            <a:lvl2pPr marL="742950" indent="-285750" defTabSz="1000125" eaLnBrk="0" hangingPunct="0">
              <a:spcBef>
                <a:spcPct val="30000"/>
              </a:spcBef>
              <a:defRPr sz="1200">
                <a:solidFill>
                  <a:schemeClr val="tx1"/>
                </a:solidFill>
                <a:latin typeface="Arial" charset="0"/>
              </a:defRPr>
            </a:lvl2pPr>
            <a:lvl3pPr marL="1143000" indent="-228600" defTabSz="1000125" eaLnBrk="0" hangingPunct="0">
              <a:spcBef>
                <a:spcPct val="30000"/>
              </a:spcBef>
              <a:defRPr sz="1200">
                <a:solidFill>
                  <a:schemeClr val="tx1"/>
                </a:solidFill>
                <a:latin typeface="Arial" charset="0"/>
              </a:defRPr>
            </a:lvl3pPr>
            <a:lvl4pPr marL="1600200" indent="-228600" defTabSz="1000125" eaLnBrk="0" hangingPunct="0">
              <a:spcBef>
                <a:spcPct val="30000"/>
              </a:spcBef>
              <a:defRPr sz="1200">
                <a:solidFill>
                  <a:schemeClr val="tx1"/>
                </a:solidFill>
                <a:latin typeface="Arial" charset="0"/>
              </a:defRPr>
            </a:lvl4pPr>
            <a:lvl5pPr marL="2057400" indent="-228600" defTabSz="1000125" eaLnBrk="0" hangingPunct="0">
              <a:spcBef>
                <a:spcPct val="30000"/>
              </a:spcBef>
              <a:defRPr sz="1200">
                <a:solidFill>
                  <a:schemeClr val="tx1"/>
                </a:solidFill>
                <a:latin typeface="Arial" charset="0"/>
              </a:defRPr>
            </a:lvl5pPr>
            <a:lvl6pPr marL="2514600" indent="-228600" defTabSz="1000125" eaLnBrk="0" fontAlgn="base" hangingPunct="0">
              <a:spcBef>
                <a:spcPct val="30000"/>
              </a:spcBef>
              <a:spcAft>
                <a:spcPct val="0"/>
              </a:spcAft>
              <a:defRPr sz="1200">
                <a:solidFill>
                  <a:schemeClr val="tx1"/>
                </a:solidFill>
                <a:latin typeface="Arial" charset="0"/>
              </a:defRPr>
            </a:lvl6pPr>
            <a:lvl7pPr marL="2971800" indent="-228600" defTabSz="1000125" eaLnBrk="0" fontAlgn="base" hangingPunct="0">
              <a:spcBef>
                <a:spcPct val="30000"/>
              </a:spcBef>
              <a:spcAft>
                <a:spcPct val="0"/>
              </a:spcAft>
              <a:defRPr sz="1200">
                <a:solidFill>
                  <a:schemeClr val="tx1"/>
                </a:solidFill>
                <a:latin typeface="Arial" charset="0"/>
              </a:defRPr>
            </a:lvl7pPr>
            <a:lvl8pPr marL="3429000" indent="-228600" defTabSz="1000125" eaLnBrk="0" fontAlgn="base" hangingPunct="0">
              <a:spcBef>
                <a:spcPct val="30000"/>
              </a:spcBef>
              <a:spcAft>
                <a:spcPct val="0"/>
              </a:spcAft>
              <a:defRPr sz="1200">
                <a:solidFill>
                  <a:schemeClr val="tx1"/>
                </a:solidFill>
                <a:latin typeface="Arial" charset="0"/>
              </a:defRPr>
            </a:lvl8pPr>
            <a:lvl9pPr marL="3886200" indent="-228600" defTabSz="1000125" eaLnBrk="0" fontAlgn="base" hangingPunct="0">
              <a:spcBef>
                <a:spcPct val="30000"/>
              </a:spcBef>
              <a:spcAft>
                <a:spcPct val="0"/>
              </a:spcAft>
              <a:defRPr sz="1200">
                <a:solidFill>
                  <a:schemeClr val="tx1"/>
                </a:solidFill>
                <a:latin typeface="Arial" charset="0"/>
              </a:defRPr>
            </a:lvl9pPr>
          </a:lstStyle>
          <a:p>
            <a:pPr eaLnBrk="1" hangingPunct="1">
              <a:spcBef>
                <a:spcPct val="0"/>
              </a:spcBef>
            </a:pPr>
            <a:fld id="{FEF20F2A-AFB7-4FB1-B2AC-A20EA71557B9}" type="slidenum">
              <a:rPr lang="en-US" altLang="da-DK" sz="1300" smtClean="0"/>
              <a:pPr eaLnBrk="1" hangingPunct="1">
                <a:spcBef>
                  <a:spcPct val="0"/>
                </a:spcBef>
              </a:pPr>
              <a:t>51</a:t>
            </a:fld>
            <a:endParaRPr lang="en-US" altLang="da-DK" sz="1300" smtClean="0"/>
          </a:p>
        </p:txBody>
      </p:sp>
      <p:sp>
        <p:nvSpPr>
          <p:cNvPr id="162821" name="Rectangle 2"/>
          <p:cNvSpPr>
            <a:spLocks noGrp="1" noRot="1" noChangeAspect="1" noChangeArrowheads="1" noTextEdit="1"/>
          </p:cNvSpPr>
          <p:nvPr>
            <p:ph type="sldImg"/>
          </p:nvPr>
        </p:nvSpPr>
        <p:spPr>
          <a:ln/>
        </p:spPr>
      </p:sp>
      <p:sp>
        <p:nvSpPr>
          <p:cNvPr id="16282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da-DK" altLang="da-DK" smtClean="0"/>
              <a:t>Han introducerede Maximum likelihood 	Variansanalyse</a:t>
            </a:r>
            <a:endParaRPr lang="en-US" altLang="da-DK" smtClean="0"/>
          </a:p>
          <a:p>
            <a:pPr eaLnBrk="1" hangingPunct="1"/>
            <a:endParaRPr lang="en-GB" altLang="da-DK" smtClean="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00125" eaLnBrk="0" hangingPunct="0">
              <a:spcBef>
                <a:spcPct val="30000"/>
              </a:spcBef>
              <a:defRPr sz="1200">
                <a:solidFill>
                  <a:schemeClr val="tx1"/>
                </a:solidFill>
                <a:latin typeface="Arial" charset="0"/>
              </a:defRPr>
            </a:lvl1pPr>
            <a:lvl2pPr marL="742950" indent="-285750" defTabSz="1000125" eaLnBrk="0" hangingPunct="0">
              <a:spcBef>
                <a:spcPct val="30000"/>
              </a:spcBef>
              <a:defRPr sz="1200">
                <a:solidFill>
                  <a:schemeClr val="tx1"/>
                </a:solidFill>
                <a:latin typeface="Arial" charset="0"/>
              </a:defRPr>
            </a:lvl2pPr>
            <a:lvl3pPr marL="1143000" indent="-228600" defTabSz="1000125" eaLnBrk="0" hangingPunct="0">
              <a:spcBef>
                <a:spcPct val="30000"/>
              </a:spcBef>
              <a:defRPr sz="1200">
                <a:solidFill>
                  <a:schemeClr val="tx1"/>
                </a:solidFill>
                <a:latin typeface="Arial" charset="0"/>
              </a:defRPr>
            </a:lvl3pPr>
            <a:lvl4pPr marL="1600200" indent="-228600" defTabSz="1000125" eaLnBrk="0" hangingPunct="0">
              <a:spcBef>
                <a:spcPct val="30000"/>
              </a:spcBef>
              <a:defRPr sz="1200">
                <a:solidFill>
                  <a:schemeClr val="tx1"/>
                </a:solidFill>
                <a:latin typeface="Arial" charset="0"/>
              </a:defRPr>
            </a:lvl4pPr>
            <a:lvl5pPr marL="2057400" indent="-228600" defTabSz="1000125" eaLnBrk="0" hangingPunct="0">
              <a:spcBef>
                <a:spcPct val="30000"/>
              </a:spcBef>
              <a:defRPr sz="1200">
                <a:solidFill>
                  <a:schemeClr val="tx1"/>
                </a:solidFill>
                <a:latin typeface="Arial" charset="0"/>
              </a:defRPr>
            </a:lvl5pPr>
            <a:lvl6pPr marL="2514600" indent="-228600" defTabSz="1000125" eaLnBrk="0" fontAlgn="base" hangingPunct="0">
              <a:spcBef>
                <a:spcPct val="30000"/>
              </a:spcBef>
              <a:spcAft>
                <a:spcPct val="0"/>
              </a:spcAft>
              <a:defRPr sz="1200">
                <a:solidFill>
                  <a:schemeClr val="tx1"/>
                </a:solidFill>
                <a:latin typeface="Arial" charset="0"/>
              </a:defRPr>
            </a:lvl6pPr>
            <a:lvl7pPr marL="2971800" indent="-228600" defTabSz="1000125" eaLnBrk="0" fontAlgn="base" hangingPunct="0">
              <a:spcBef>
                <a:spcPct val="30000"/>
              </a:spcBef>
              <a:spcAft>
                <a:spcPct val="0"/>
              </a:spcAft>
              <a:defRPr sz="1200">
                <a:solidFill>
                  <a:schemeClr val="tx1"/>
                </a:solidFill>
                <a:latin typeface="Arial" charset="0"/>
              </a:defRPr>
            </a:lvl7pPr>
            <a:lvl8pPr marL="3429000" indent="-228600" defTabSz="1000125" eaLnBrk="0" fontAlgn="base" hangingPunct="0">
              <a:spcBef>
                <a:spcPct val="30000"/>
              </a:spcBef>
              <a:spcAft>
                <a:spcPct val="0"/>
              </a:spcAft>
              <a:defRPr sz="1200">
                <a:solidFill>
                  <a:schemeClr val="tx1"/>
                </a:solidFill>
                <a:latin typeface="Arial" charset="0"/>
              </a:defRPr>
            </a:lvl8pPr>
            <a:lvl9pPr marL="3886200" indent="-228600" defTabSz="1000125" eaLnBrk="0" fontAlgn="base" hangingPunct="0">
              <a:spcBef>
                <a:spcPct val="30000"/>
              </a:spcBef>
              <a:spcAft>
                <a:spcPct val="0"/>
              </a:spcAft>
              <a:defRPr sz="1200">
                <a:solidFill>
                  <a:schemeClr val="tx1"/>
                </a:solidFill>
                <a:latin typeface="Arial" charset="0"/>
              </a:defRPr>
            </a:lvl9pPr>
          </a:lstStyle>
          <a:p>
            <a:pPr eaLnBrk="1" hangingPunct="1">
              <a:spcBef>
                <a:spcPct val="0"/>
              </a:spcBef>
            </a:pPr>
            <a:r>
              <a:rPr lang="en-US" altLang="da-DK" sz="1300" smtClean="0"/>
              <a:t>Genetisk teori for naturlig selektion </a:t>
            </a:r>
          </a:p>
        </p:txBody>
      </p:sp>
      <p:sp>
        <p:nvSpPr>
          <p:cNvPr id="168963"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00125" eaLnBrk="0" hangingPunct="0">
              <a:spcBef>
                <a:spcPct val="30000"/>
              </a:spcBef>
              <a:defRPr sz="1200">
                <a:solidFill>
                  <a:schemeClr val="tx1"/>
                </a:solidFill>
                <a:latin typeface="Arial" charset="0"/>
              </a:defRPr>
            </a:lvl1pPr>
            <a:lvl2pPr marL="742950" indent="-285750" defTabSz="1000125" eaLnBrk="0" hangingPunct="0">
              <a:spcBef>
                <a:spcPct val="30000"/>
              </a:spcBef>
              <a:defRPr sz="1200">
                <a:solidFill>
                  <a:schemeClr val="tx1"/>
                </a:solidFill>
                <a:latin typeface="Arial" charset="0"/>
              </a:defRPr>
            </a:lvl2pPr>
            <a:lvl3pPr marL="1143000" indent="-228600" defTabSz="1000125" eaLnBrk="0" hangingPunct="0">
              <a:spcBef>
                <a:spcPct val="30000"/>
              </a:spcBef>
              <a:defRPr sz="1200">
                <a:solidFill>
                  <a:schemeClr val="tx1"/>
                </a:solidFill>
                <a:latin typeface="Arial" charset="0"/>
              </a:defRPr>
            </a:lvl3pPr>
            <a:lvl4pPr marL="1600200" indent="-228600" defTabSz="1000125" eaLnBrk="0" hangingPunct="0">
              <a:spcBef>
                <a:spcPct val="30000"/>
              </a:spcBef>
              <a:defRPr sz="1200">
                <a:solidFill>
                  <a:schemeClr val="tx1"/>
                </a:solidFill>
                <a:latin typeface="Arial" charset="0"/>
              </a:defRPr>
            </a:lvl4pPr>
            <a:lvl5pPr marL="2057400" indent="-228600" defTabSz="1000125" eaLnBrk="0" hangingPunct="0">
              <a:spcBef>
                <a:spcPct val="30000"/>
              </a:spcBef>
              <a:defRPr sz="1200">
                <a:solidFill>
                  <a:schemeClr val="tx1"/>
                </a:solidFill>
                <a:latin typeface="Arial" charset="0"/>
              </a:defRPr>
            </a:lvl5pPr>
            <a:lvl6pPr marL="2514600" indent="-228600" defTabSz="1000125" eaLnBrk="0" fontAlgn="base" hangingPunct="0">
              <a:spcBef>
                <a:spcPct val="30000"/>
              </a:spcBef>
              <a:spcAft>
                <a:spcPct val="0"/>
              </a:spcAft>
              <a:defRPr sz="1200">
                <a:solidFill>
                  <a:schemeClr val="tx1"/>
                </a:solidFill>
                <a:latin typeface="Arial" charset="0"/>
              </a:defRPr>
            </a:lvl6pPr>
            <a:lvl7pPr marL="2971800" indent="-228600" defTabSz="1000125" eaLnBrk="0" fontAlgn="base" hangingPunct="0">
              <a:spcBef>
                <a:spcPct val="30000"/>
              </a:spcBef>
              <a:spcAft>
                <a:spcPct val="0"/>
              </a:spcAft>
              <a:defRPr sz="1200">
                <a:solidFill>
                  <a:schemeClr val="tx1"/>
                </a:solidFill>
                <a:latin typeface="Arial" charset="0"/>
              </a:defRPr>
            </a:lvl7pPr>
            <a:lvl8pPr marL="3429000" indent="-228600" defTabSz="1000125" eaLnBrk="0" fontAlgn="base" hangingPunct="0">
              <a:spcBef>
                <a:spcPct val="30000"/>
              </a:spcBef>
              <a:spcAft>
                <a:spcPct val="0"/>
              </a:spcAft>
              <a:defRPr sz="1200">
                <a:solidFill>
                  <a:schemeClr val="tx1"/>
                </a:solidFill>
                <a:latin typeface="Arial" charset="0"/>
              </a:defRPr>
            </a:lvl8pPr>
            <a:lvl9pPr marL="3886200" indent="-228600" defTabSz="1000125" eaLnBrk="0" fontAlgn="base" hangingPunct="0">
              <a:spcBef>
                <a:spcPct val="30000"/>
              </a:spcBef>
              <a:spcAft>
                <a:spcPct val="0"/>
              </a:spcAft>
              <a:defRPr sz="1200">
                <a:solidFill>
                  <a:schemeClr val="tx1"/>
                </a:solidFill>
                <a:latin typeface="Arial" charset="0"/>
              </a:defRPr>
            </a:lvl9pPr>
          </a:lstStyle>
          <a:p>
            <a:pPr eaLnBrk="1" hangingPunct="1">
              <a:spcBef>
                <a:spcPct val="0"/>
              </a:spcBef>
            </a:pPr>
            <a:endParaRPr lang="en-US" altLang="da-DK" sz="1300" smtClean="0"/>
          </a:p>
        </p:txBody>
      </p:sp>
      <p:sp>
        <p:nvSpPr>
          <p:cNvPr id="16896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00125" eaLnBrk="0" hangingPunct="0">
              <a:spcBef>
                <a:spcPct val="30000"/>
              </a:spcBef>
              <a:defRPr sz="1200">
                <a:solidFill>
                  <a:schemeClr val="tx1"/>
                </a:solidFill>
                <a:latin typeface="Arial" charset="0"/>
              </a:defRPr>
            </a:lvl1pPr>
            <a:lvl2pPr marL="742950" indent="-285750" defTabSz="1000125" eaLnBrk="0" hangingPunct="0">
              <a:spcBef>
                <a:spcPct val="30000"/>
              </a:spcBef>
              <a:defRPr sz="1200">
                <a:solidFill>
                  <a:schemeClr val="tx1"/>
                </a:solidFill>
                <a:latin typeface="Arial" charset="0"/>
              </a:defRPr>
            </a:lvl2pPr>
            <a:lvl3pPr marL="1143000" indent="-228600" defTabSz="1000125" eaLnBrk="0" hangingPunct="0">
              <a:spcBef>
                <a:spcPct val="30000"/>
              </a:spcBef>
              <a:defRPr sz="1200">
                <a:solidFill>
                  <a:schemeClr val="tx1"/>
                </a:solidFill>
                <a:latin typeface="Arial" charset="0"/>
              </a:defRPr>
            </a:lvl3pPr>
            <a:lvl4pPr marL="1600200" indent="-228600" defTabSz="1000125" eaLnBrk="0" hangingPunct="0">
              <a:spcBef>
                <a:spcPct val="30000"/>
              </a:spcBef>
              <a:defRPr sz="1200">
                <a:solidFill>
                  <a:schemeClr val="tx1"/>
                </a:solidFill>
                <a:latin typeface="Arial" charset="0"/>
              </a:defRPr>
            </a:lvl4pPr>
            <a:lvl5pPr marL="2057400" indent="-228600" defTabSz="1000125" eaLnBrk="0" hangingPunct="0">
              <a:spcBef>
                <a:spcPct val="30000"/>
              </a:spcBef>
              <a:defRPr sz="1200">
                <a:solidFill>
                  <a:schemeClr val="tx1"/>
                </a:solidFill>
                <a:latin typeface="Arial" charset="0"/>
              </a:defRPr>
            </a:lvl5pPr>
            <a:lvl6pPr marL="2514600" indent="-228600" defTabSz="1000125" eaLnBrk="0" fontAlgn="base" hangingPunct="0">
              <a:spcBef>
                <a:spcPct val="30000"/>
              </a:spcBef>
              <a:spcAft>
                <a:spcPct val="0"/>
              </a:spcAft>
              <a:defRPr sz="1200">
                <a:solidFill>
                  <a:schemeClr val="tx1"/>
                </a:solidFill>
                <a:latin typeface="Arial" charset="0"/>
              </a:defRPr>
            </a:lvl6pPr>
            <a:lvl7pPr marL="2971800" indent="-228600" defTabSz="1000125" eaLnBrk="0" fontAlgn="base" hangingPunct="0">
              <a:spcBef>
                <a:spcPct val="30000"/>
              </a:spcBef>
              <a:spcAft>
                <a:spcPct val="0"/>
              </a:spcAft>
              <a:defRPr sz="1200">
                <a:solidFill>
                  <a:schemeClr val="tx1"/>
                </a:solidFill>
                <a:latin typeface="Arial" charset="0"/>
              </a:defRPr>
            </a:lvl7pPr>
            <a:lvl8pPr marL="3429000" indent="-228600" defTabSz="1000125" eaLnBrk="0" fontAlgn="base" hangingPunct="0">
              <a:spcBef>
                <a:spcPct val="30000"/>
              </a:spcBef>
              <a:spcAft>
                <a:spcPct val="0"/>
              </a:spcAft>
              <a:defRPr sz="1200">
                <a:solidFill>
                  <a:schemeClr val="tx1"/>
                </a:solidFill>
                <a:latin typeface="Arial" charset="0"/>
              </a:defRPr>
            </a:lvl8pPr>
            <a:lvl9pPr marL="3886200" indent="-228600" defTabSz="1000125" eaLnBrk="0" fontAlgn="base" hangingPunct="0">
              <a:spcBef>
                <a:spcPct val="30000"/>
              </a:spcBef>
              <a:spcAft>
                <a:spcPct val="0"/>
              </a:spcAft>
              <a:defRPr sz="1200">
                <a:solidFill>
                  <a:schemeClr val="tx1"/>
                </a:solidFill>
                <a:latin typeface="Arial" charset="0"/>
              </a:defRPr>
            </a:lvl9pPr>
          </a:lstStyle>
          <a:p>
            <a:pPr eaLnBrk="1" hangingPunct="1">
              <a:spcBef>
                <a:spcPct val="0"/>
              </a:spcBef>
            </a:pPr>
            <a:fld id="{226FEA53-01C3-4F35-9667-DF50C73650C0}" type="slidenum">
              <a:rPr lang="en-US" altLang="da-DK" sz="1300" smtClean="0"/>
              <a:pPr eaLnBrk="1" hangingPunct="1">
                <a:spcBef>
                  <a:spcPct val="0"/>
                </a:spcBef>
              </a:pPr>
              <a:t>52</a:t>
            </a:fld>
            <a:endParaRPr lang="en-US" altLang="da-DK" sz="1300" smtClean="0"/>
          </a:p>
        </p:txBody>
      </p:sp>
      <p:sp>
        <p:nvSpPr>
          <p:cNvPr id="168965" name="Rectangle 2"/>
          <p:cNvSpPr>
            <a:spLocks noGrp="1" noRot="1" noChangeAspect="1" noChangeArrowheads="1" noTextEdit="1"/>
          </p:cNvSpPr>
          <p:nvPr>
            <p:ph type="sldImg"/>
          </p:nvPr>
        </p:nvSpPr>
        <p:spPr>
          <a:ln/>
        </p:spPr>
      </p:sp>
      <p:sp>
        <p:nvSpPr>
          <p:cNvPr id="16896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da-DK" smtClean="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00125" eaLnBrk="0" hangingPunct="0">
              <a:spcBef>
                <a:spcPct val="30000"/>
              </a:spcBef>
              <a:defRPr sz="1200">
                <a:solidFill>
                  <a:schemeClr val="tx1"/>
                </a:solidFill>
                <a:latin typeface="Arial" charset="0"/>
              </a:defRPr>
            </a:lvl1pPr>
            <a:lvl2pPr marL="742950" indent="-285750" defTabSz="1000125" eaLnBrk="0" hangingPunct="0">
              <a:spcBef>
                <a:spcPct val="30000"/>
              </a:spcBef>
              <a:defRPr sz="1200">
                <a:solidFill>
                  <a:schemeClr val="tx1"/>
                </a:solidFill>
                <a:latin typeface="Arial" charset="0"/>
              </a:defRPr>
            </a:lvl2pPr>
            <a:lvl3pPr marL="1143000" indent="-228600" defTabSz="1000125" eaLnBrk="0" hangingPunct="0">
              <a:spcBef>
                <a:spcPct val="30000"/>
              </a:spcBef>
              <a:defRPr sz="1200">
                <a:solidFill>
                  <a:schemeClr val="tx1"/>
                </a:solidFill>
                <a:latin typeface="Arial" charset="0"/>
              </a:defRPr>
            </a:lvl3pPr>
            <a:lvl4pPr marL="1600200" indent="-228600" defTabSz="1000125" eaLnBrk="0" hangingPunct="0">
              <a:spcBef>
                <a:spcPct val="30000"/>
              </a:spcBef>
              <a:defRPr sz="1200">
                <a:solidFill>
                  <a:schemeClr val="tx1"/>
                </a:solidFill>
                <a:latin typeface="Arial" charset="0"/>
              </a:defRPr>
            </a:lvl4pPr>
            <a:lvl5pPr marL="2057400" indent="-228600" defTabSz="1000125" eaLnBrk="0" hangingPunct="0">
              <a:spcBef>
                <a:spcPct val="30000"/>
              </a:spcBef>
              <a:defRPr sz="1200">
                <a:solidFill>
                  <a:schemeClr val="tx1"/>
                </a:solidFill>
                <a:latin typeface="Arial" charset="0"/>
              </a:defRPr>
            </a:lvl5pPr>
            <a:lvl6pPr marL="2514600" indent="-228600" defTabSz="1000125" eaLnBrk="0" fontAlgn="base" hangingPunct="0">
              <a:spcBef>
                <a:spcPct val="30000"/>
              </a:spcBef>
              <a:spcAft>
                <a:spcPct val="0"/>
              </a:spcAft>
              <a:defRPr sz="1200">
                <a:solidFill>
                  <a:schemeClr val="tx1"/>
                </a:solidFill>
                <a:latin typeface="Arial" charset="0"/>
              </a:defRPr>
            </a:lvl6pPr>
            <a:lvl7pPr marL="2971800" indent="-228600" defTabSz="1000125" eaLnBrk="0" fontAlgn="base" hangingPunct="0">
              <a:spcBef>
                <a:spcPct val="30000"/>
              </a:spcBef>
              <a:spcAft>
                <a:spcPct val="0"/>
              </a:spcAft>
              <a:defRPr sz="1200">
                <a:solidFill>
                  <a:schemeClr val="tx1"/>
                </a:solidFill>
                <a:latin typeface="Arial" charset="0"/>
              </a:defRPr>
            </a:lvl7pPr>
            <a:lvl8pPr marL="3429000" indent="-228600" defTabSz="1000125" eaLnBrk="0" fontAlgn="base" hangingPunct="0">
              <a:spcBef>
                <a:spcPct val="30000"/>
              </a:spcBef>
              <a:spcAft>
                <a:spcPct val="0"/>
              </a:spcAft>
              <a:defRPr sz="1200">
                <a:solidFill>
                  <a:schemeClr val="tx1"/>
                </a:solidFill>
                <a:latin typeface="Arial" charset="0"/>
              </a:defRPr>
            </a:lvl8pPr>
            <a:lvl9pPr marL="3886200" indent="-228600" defTabSz="1000125" eaLnBrk="0" fontAlgn="base" hangingPunct="0">
              <a:spcBef>
                <a:spcPct val="30000"/>
              </a:spcBef>
              <a:spcAft>
                <a:spcPct val="0"/>
              </a:spcAft>
              <a:defRPr sz="1200">
                <a:solidFill>
                  <a:schemeClr val="tx1"/>
                </a:solidFill>
                <a:latin typeface="Arial" charset="0"/>
              </a:defRPr>
            </a:lvl9pPr>
          </a:lstStyle>
          <a:p>
            <a:pPr eaLnBrk="1" hangingPunct="1">
              <a:spcBef>
                <a:spcPct val="0"/>
              </a:spcBef>
            </a:pPr>
            <a:r>
              <a:rPr lang="en-US" altLang="da-DK" sz="1300" smtClean="0"/>
              <a:t>Genetisk teori for naturlig selektion </a:t>
            </a:r>
          </a:p>
        </p:txBody>
      </p:sp>
      <p:sp>
        <p:nvSpPr>
          <p:cNvPr id="187395"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00125" eaLnBrk="0" hangingPunct="0">
              <a:spcBef>
                <a:spcPct val="30000"/>
              </a:spcBef>
              <a:defRPr sz="1200">
                <a:solidFill>
                  <a:schemeClr val="tx1"/>
                </a:solidFill>
                <a:latin typeface="Arial" charset="0"/>
              </a:defRPr>
            </a:lvl1pPr>
            <a:lvl2pPr marL="742950" indent="-285750" defTabSz="1000125" eaLnBrk="0" hangingPunct="0">
              <a:spcBef>
                <a:spcPct val="30000"/>
              </a:spcBef>
              <a:defRPr sz="1200">
                <a:solidFill>
                  <a:schemeClr val="tx1"/>
                </a:solidFill>
                <a:latin typeface="Arial" charset="0"/>
              </a:defRPr>
            </a:lvl2pPr>
            <a:lvl3pPr marL="1143000" indent="-228600" defTabSz="1000125" eaLnBrk="0" hangingPunct="0">
              <a:spcBef>
                <a:spcPct val="30000"/>
              </a:spcBef>
              <a:defRPr sz="1200">
                <a:solidFill>
                  <a:schemeClr val="tx1"/>
                </a:solidFill>
                <a:latin typeface="Arial" charset="0"/>
              </a:defRPr>
            </a:lvl3pPr>
            <a:lvl4pPr marL="1600200" indent="-228600" defTabSz="1000125" eaLnBrk="0" hangingPunct="0">
              <a:spcBef>
                <a:spcPct val="30000"/>
              </a:spcBef>
              <a:defRPr sz="1200">
                <a:solidFill>
                  <a:schemeClr val="tx1"/>
                </a:solidFill>
                <a:latin typeface="Arial" charset="0"/>
              </a:defRPr>
            </a:lvl4pPr>
            <a:lvl5pPr marL="2057400" indent="-228600" defTabSz="1000125" eaLnBrk="0" hangingPunct="0">
              <a:spcBef>
                <a:spcPct val="30000"/>
              </a:spcBef>
              <a:defRPr sz="1200">
                <a:solidFill>
                  <a:schemeClr val="tx1"/>
                </a:solidFill>
                <a:latin typeface="Arial" charset="0"/>
              </a:defRPr>
            </a:lvl5pPr>
            <a:lvl6pPr marL="2514600" indent="-228600" defTabSz="1000125" eaLnBrk="0" fontAlgn="base" hangingPunct="0">
              <a:spcBef>
                <a:spcPct val="30000"/>
              </a:spcBef>
              <a:spcAft>
                <a:spcPct val="0"/>
              </a:spcAft>
              <a:defRPr sz="1200">
                <a:solidFill>
                  <a:schemeClr val="tx1"/>
                </a:solidFill>
                <a:latin typeface="Arial" charset="0"/>
              </a:defRPr>
            </a:lvl6pPr>
            <a:lvl7pPr marL="2971800" indent="-228600" defTabSz="1000125" eaLnBrk="0" fontAlgn="base" hangingPunct="0">
              <a:spcBef>
                <a:spcPct val="30000"/>
              </a:spcBef>
              <a:spcAft>
                <a:spcPct val="0"/>
              </a:spcAft>
              <a:defRPr sz="1200">
                <a:solidFill>
                  <a:schemeClr val="tx1"/>
                </a:solidFill>
                <a:latin typeface="Arial" charset="0"/>
              </a:defRPr>
            </a:lvl7pPr>
            <a:lvl8pPr marL="3429000" indent="-228600" defTabSz="1000125" eaLnBrk="0" fontAlgn="base" hangingPunct="0">
              <a:spcBef>
                <a:spcPct val="30000"/>
              </a:spcBef>
              <a:spcAft>
                <a:spcPct val="0"/>
              </a:spcAft>
              <a:defRPr sz="1200">
                <a:solidFill>
                  <a:schemeClr val="tx1"/>
                </a:solidFill>
                <a:latin typeface="Arial" charset="0"/>
              </a:defRPr>
            </a:lvl8pPr>
            <a:lvl9pPr marL="3886200" indent="-228600" defTabSz="1000125" eaLnBrk="0" fontAlgn="base" hangingPunct="0">
              <a:spcBef>
                <a:spcPct val="30000"/>
              </a:spcBef>
              <a:spcAft>
                <a:spcPct val="0"/>
              </a:spcAft>
              <a:defRPr sz="1200">
                <a:solidFill>
                  <a:schemeClr val="tx1"/>
                </a:solidFill>
                <a:latin typeface="Arial" charset="0"/>
              </a:defRPr>
            </a:lvl9pPr>
          </a:lstStyle>
          <a:p>
            <a:pPr eaLnBrk="1" hangingPunct="1">
              <a:spcBef>
                <a:spcPct val="0"/>
              </a:spcBef>
            </a:pPr>
            <a:endParaRPr lang="en-US" altLang="da-DK" sz="1300" smtClean="0"/>
          </a:p>
        </p:txBody>
      </p:sp>
      <p:sp>
        <p:nvSpPr>
          <p:cNvPr id="18739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00125" eaLnBrk="0" hangingPunct="0">
              <a:spcBef>
                <a:spcPct val="30000"/>
              </a:spcBef>
              <a:defRPr sz="1200">
                <a:solidFill>
                  <a:schemeClr val="tx1"/>
                </a:solidFill>
                <a:latin typeface="Arial" charset="0"/>
              </a:defRPr>
            </a:lvl1pPr>
            <a:lvl2pPr marL="742950" indent="-285750" defTabSz="1000125" eaLnBrk="0" hangingPunct="0">
              <a:spcBef>
                <a:spcPct val="30000"/>
              </a:spcBef>
              <a:defRPr sz="1200">
                <a:solidFill>
                  <a:schemeClr val="tx1"/>
                </a:solidFill>
                <a:latin typeface="Arial" charset="0"/>
              </a:defRPr>
            </a:lvl2pPr>
            <a:lvl3pPr marL="1143000" indent="-228600" defTabSz="1000125" eaLnBrk="0" hangingPunct="0">
              <a:spcBef>
                <a:spcPct val="30000"/>
              </a:spcBef>
              <a:defRPr sz="1200">
                <a:solidFill>
                  <a:schemeClr val="tx1"/>
                </a:solidFill>
                <a:latin typeface="Arial" charset="0"/>
              </a:defRPr>
            </a:lvl3pPr>
            <a:lvl4pPr marL="1600200" indent="-228600" defTabSz="1000125" eaLnBrk="0" hangingPunct="0">
              <a:spcBef>
                <a:spcPct val="30000"/>
              </a:spcBef>
              <a:defRPr sz="1200">
                <a:solidFill>
                  <a:schemeClr val="tx1"/>
                </a:solidFill>
                <a:latin typeface="Arial" charset="0"/>
              </a:defRPr>
            </a:lvl4pPr>
            <a:lvl5pPr marL="2057400" indent="-228600" defTabSz="1000125" eaLnBrk="0" hangingPunct="0">
              <a:spcBef>
                <a:spcPct val="30000"/>
              </a:spcBef>
              <a:defRPr sz="1200">
                <a:solidFill>
                  <a:schemeClr val="tx1"/>
                </a:solidFill>
                <a:latin typeface="Arial" charset="0"/>
              </a:defRPr>
            </a:lvl5pPr>
            <a:lvl6pPr marL="2514600" indent="-228600" defTabSz="1000125" eaLnBrk="0" fontAlgn="base" hangingPunct="0">
              <a:spcBef>
                <a:spcPct val="30000"/>
              </a:spcBef>
              <a:spcAft>
                <a:spcPct val="0"/>
              </a:spcAft>
              <a:defRPr sz="1200">
                <a:solidFill>
                  <a:schemeClr val="tx1"/>
                </a:solidFill>
                <a:latin typeface="Arial" charset="0"/>
              </a:defRPr>
            </a:lvl6pPr>
            <a:lvl7pPr marL="2971800" indent="-228600" defTabSz="1000125" eaLnBrk="0" fontAlgn="base" hangingPunct="0">
              <a:spcBef>
                <a:spcPct val="30000"/>
              </a:spcBef>
              <a:spcAft>
                <a:spcPct val="0"/>
              </a:spcAft>
              <a:defRPr sz="1200">
                <a:solidFill>
                  <a:schemeClr val="tx1"/>
                </a:solidFill>
                <a:latin typeface="Arial" charset="0"/>
              </a:defRPr>
            </a:lvl7pPr>
            <a:lvl8pPr marL="3429000" indent="-228600" defTabSz="1000125" eaLnBrk="0" fontAlgn="base" hangingPunct="0">
              <a:spcBef>
                <a:spcPct val="30000"/>
              </a:spcBef>
              <a:spcAft>
                <a:spcPct val="0"/>
              </a:spcAft>
              <a:defRPr sz="1200">
                <a:solidFill>
                  <a:schemeClr val="tx1"/>
                </a:solidFill>
                <a:latin typeface="Arial" charset="0"/>
              </a:defRPr>
            </a:lvl8pPr>
            <a:lvl9pPr marL="3886200" indent="-228600" defTabSz="1000125" eaLnBrk="0" fontAlgn="base" hangingPunct="0">
              <a:spcBef>
                <a:spcPct val="30000"/>
              </a:spcBef>
              <a:spcAft>
                <a:spcPct val="0"/>
              </a:spcAft>
              <a:defRPr sz="1200">
                <a:solidFill>
                  <a:schemeClr val="tx1"/>
                </a:solidFill>
                <a:latin typeface="Arial" charset="0"/>
              </a:defRPr>
            </a:lvl9pPr>
          </a:lstStyle>
          <a:p>
            <a:pPr eaLnBrk="1" hangingPunct="1">
              <a:spcBef>
                <a:spcPct val="0"/>
              </a:spcBef>
            </a:pPr>
            <a:fld id="{A0A6531B-F5BA-4764-A652-A696F225844C}" type="slidenum">
              <a:rPr lang="en-US" altLang="da-DK" sz="1300" smtClean="0"/>
              <a:pPr eaLnBrk="1" hangingPunct="1">
                <a:spcBef>
                  <a:spcPct val="0"/>
                </a:spcBef>
              </a:pPr>
              <a:t>53</a:t>
            </a:fld>
            <a:endParaRPr lang="en-US" altLang="da-DK" sz="1300" smtClean="0"/>
          </a:p>
        </p:txBody>
      </p:sp>
      <p:sp>
        <p:nvSpPr>
          <p:cNvPr id="187397" name="Rectangle 2"/>
          <p:cNvSpPr>
            <a:spLocks noGrp="1" noRot="1" noChangeAspect="1" noChangeArrowheads="1" noTextEdit="1"/>
          </p:cNvSpPr>
          <p:nvPr>
            <p:ph type="sldImg"/>
          </p:nvPr>
        </p:nvSpPr>
        <p:spPr>
          <a:ln/>
        </p:spPr>
      </p:sp>
      <p:sp>
        <p:nvSpPr>
          <p:cNvPr id="18739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GB" altLang="da-DK" smtClean="0"/>
              <a:t>20.000/uge</a:t>
            </a:r>
          </a:p>
          <a:p>
            <a:pPr eaLnBrk="1" hangingPunct="1"/>
            <a:r>
              <a:rPr lang="en-GB" altLang="da-DK" smtClean="0"/>
              <a:t>2/min 90/forelæsnin</a:t>
            </a: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pPr>
              <a:defRPr/>
            </a:pPr>
            <a:r>
              <a:rPr lang="en-US" smtClean="0"/>
              <a:t>Genetisk teori for naturlig selektion </a:t>
            </a: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A7D93B98-5947-4282-8E8B-BE9944992335}" type="slidenum">
              <a:rPr lang="en-US" altLang="da-DK" smtClean="0"/>
              <a:pPr>
                <a:defRPr/>
              </a:pPr>
              <a:t>54</a:t>
            </a:fld>
            <a:endParaRPr lang="en-US" altLang="da-DK"/>
          </a:p>
        </p:txBody>
      </p:sp>
    </p:spTree>
    <p:extLst>
      <p:ext uri="{BB962C8B-B14F-4D97-AF65-F5344CB8AC3E}">
        <p14:creationId xmlns:p14="http://schemas.microsoft.com/office/powerpoint/2010/main" val="89937468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pPr>
              <a:defRPr/>
            </a:pPr>
            <a:r>
              <a:rPr lang="en-US" smtClean="0"/>
              <a:t>Genetisk teori for naturlig selektion </a:t>
            </a: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A7D93B98-5947-4282-8E8B-BE9944992335}" type="slidenum">
              <a:rPr lang="en-US" altLang="da-DK" smtClean="0"/>
              <a:pPr>
                <a:defRPr/>
              </a:pPr>
              <a:t>55</a:t>
            </a:fld>
            <a:endParaRPr lang="en-US" altLang="da-DK"/>
          </a:p>
        </p:txBody>
      </p:sp>
    </p:spTree>
    <p:extLst>
      <p:ext uri="{BB962C8B-B14F-4D97-AF65-F5344CB8AC3E}">
        <p14:creationId xmlns:p14="http://schemas.microsoft.com/office/powerpoint/2010/main" val="89937468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pPr>
              <a:defRPr/>
            </a:pPr>
            <a:r>
              <a:rPr lang="en-US" smtClean="0"/>
              <a:t>Genetisk teori for naturlig selektion </a:t>
            </a: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A7D93B98-5947-4282-8E8B-BE9944992335}" type="slidenum">
              <a:rPr lang="en-US" altLang="da-DK" smtClean="0"/>
              <a:pPr>
                <a:defRPr/>
              </a:pPr>
              <a:t>56</a:t>
            </a:fld>
            <a:endParaRPr lang="en-US" altLang="da-DK"/>
          </a:p>
        </p:txBody>
      </p:sp>
    </p:spTree>
    <p:extLst>
      <p:ext uri="{BB962C8B-B14F-4D97-AF65-F5344CB8AC3E}">
        <p14:creationId xmlns:p14="http://schemas.microsoft.com/office/powerpoint/2010/main" val="89937468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00125" eaLnBrk="0" hangingPunct="0">
              <a:spcBef>
                <a:spcPct val="30000"/>
              </a:spcBef>
              <a:defRPr sz="1200">
                <a:solidFill>
                  <a:schemeClr val="tx1"/>
                </a:solidFill>
                <a:latin typeface="Arial" charset="0"/>
              </a:defRPr>
            </a:lvl1pPr>
            <a:lvl2pPr marL="742950" indent="-285750" defTabSz="1000125" eaLnBrk="0" hangingPunct="0">
              <a:spcBef>
                <a:spcPct val="30000"/>
              </a:spcBef>
              <a:defRPr sz="1200">
                <a:solidFill>
                  <a:schemeClr val="tx1"/>
                </a:solidFill>
                <a:latin typeface="Arial" charset="0"/>
              </a:defRPr>
            </a:lvl2pPr>
            <a:lvl3pPr marL="1143000" indent="-228600" defTabSz="1000125" eaLnBrk="0" hangingPunct="0">
              <a:spcBef>
                <a:spcPct val="30000"/>
              </a:spcBef>
              <a:defRPr sz="1200">
                <a:solidFill>
                  <a:schemeClr val="tx1"/>
                </a:solidFill>
                <a:latin typeface="Arial" charset="0"/>
              </a:defRPr>
            </a:lvl3pPr>
            <a:lvl4pPr marL="1600200" indent="-228600" defTabSz="1000125" eaLnBrk="0" hangingPunct="0">
              <a:spcBef>
                <a:spcPct val="30000"/>
              </a:spcBef>
              <a:defRPr sz="1200">
                <a:solidFill>
                  <a:schemeClr val="tx1"/>
                </a:solidFill>
                <a:latin typeface="Arial" charset="0"/>
              </a:defRPr>
            </a:lvl4pPr>
            <a:lvl5pPr marL="2057400" indent="-228600" defTabSz="1000125" eaLnBrk="0" hangingPunct="0">
              <a:spcBef>
                <a:spcPct val="30000"/>
              </a:spcBef>
              <a:defRPr sz="1200">
                <a:solidFill>
                  <a:schemeClr val="tx1"/>
                </a:solidFill>
                <a:latin typeface="Arial" charset="0"/>
              </a:defRPr>
            </a:lvl5pPr>
            <a:lvl6pPr marL="2514600" indent="-228600" defTabSz="1000125" eaLnBrk="0" fontAlgn="base" hangingPunct="0">
              <a:spcBef>
                <a:spcPct val="30000"/>
              </a:spcBef>
              <a:spcAft>
                <a:spcPct val="0"/>
              </a:spcAft>
              <a:defRPr sz="1200">
                <a:solidFill>
                  <a:schemeClr val="tx1"/>
                </a:solidFill>
                <a:latin typeface="Arial" charset="0"/>
              </a:defRPr>
            </a:lvl6pPr>
            <a:lvl7pPr marL="2971800" indent="-228600" defTabSz="1000125" eaLnBrk="0" fontAlgn="base" hangingPunct="0">
              <a:spcBef>
                <a:spcPct val="30000"/>
              </a:spcBef>
              <a:spcAft>
                <a:spcPct val="0"/>
              </a:spcAft>
              <a:defRPr sz="1200">
                <a:solidFill>
                  <a:schemeClr val="tx1"/>
                </a:solidFill>
                <a:latin typeface="Arial" charset="0"/>
              </a:defRPr>
            </a:lvl7pPr>
            <a:lvl8pPr marL="3429000" indent="-228600" defTabSz="1000125" eaLnBrk="0" fontAlgn="base" hangingPunct="0">
              <a:spcBef>
                <a:spcPct val="30000"/>
              </a:spcBef>
              <a:spcAft>
                <a:spcPct val="0"/>
              </a:spcAft>
              <a:defRPr sz="1200">
                <a:solidFill>
                  <a:schemeClr val="tx1"/>
                </a:solidFill>
                <a:latin typeface="Arial" charset="0"/>
              </a:defRPr>
            </a:lvl8pPr>
            <a:lvl9pPr marL="3886200" indent="-228600" defTabSz="1000125" eaLnBrk="0" fontAlgn="base" hangingPunct="0">
              <a:spcBef>
                <a:spcPct val="30000"/>
              </a:spcBef>
              <a:spcAft>
                <a:spcPct val="0"/>
              </a:spcAft>
              <a:defRPr sz="1200">
                <a:solidFill>
                  <a:schemeClr val="tx1"/>
                </a:solidFill>
                <a:latin typeface="Arial" charset="0"/>
              </a:defRPr>
            </a:lvl9pPr>
          </a:lstStyle>
          <a:p>
            <a:pPr eaLnBrk="1" hangingPunct="1">
              <a:spcBef>
                <a:spcPct val="0"/>
              </a:spcBef>
            </a:pPr>
            <a:r>
              <a:rPr lang="en-US" altLang="da-DK" sz="1300" smtClean="0"/>
              <a:t>Genetisk teori for naturlig selektion </a:t>
            </a:r>
          </a:p>
        </p:txBody>
      </p:sp>
      <p:sp>
        <p:nvSpPr>
          <p:cNvPr id="188419"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00125" eaLnBrk="0" hangingPunct="0">
              <a:spcBef>
                <a:spcPct val="30000"/>
              </a:spcBef>
              <a:defRPr sz="1200">
                <a:solidFill>
                  <a:schemeClr val="tx1"/>
                </a:solidFill>
                <a:latin typeface="Arial" charset="0"/>
              </a:defRPr>
            </a:lvl1pPr>
            <a:lvl2pPr marL="742950" indent="-285750" defTabSz="1000125" eaLnBrk="0" hangingPunct="0">
              <a:spcBef>
                <a:spcPct val="30000"/>
              </a:spcBef>
              <a:defRPr sz="1200">
                <a:solidFill>
                  <a:schemeClr val="tx1"/>
                </a:solidFill>
                <a:latin typeface="Arial" charset="0"/>
              </a:defRPr>
            </a:lvl2pPr>
            <a:lvl3pPr marL="1143000" indent="-228600" defTabSz="1000125" eaLnBrk="0" hangingPunct="0">
              <a:spcBef>
                <a:spcPct val="30000"/>
              </a:spcBef>
              <a:defRPr sz="1200">
                <a:solidFill>
                  <a:schemeClr val="tx1"/>
                </a:solidFill>
                <a:latin typeface="Arial" charset="0"/>
              </a:defRPr>
            </a:lvl3pPr>
            <a:lvl4pPr marL="1600200" indent="-228600" defTabSz="1000125" eaLnBrk="0" hangingPunct="0">
              <a:spcBef>
                <a:spcPct val="30000"/>
              </a:spcBef>
              <a:defRPr sz="1200">
                <a:solidFill>
                  <a:schemeClr val="tx1"/>
                </a:solidFill>
                <a:latin typeface="Arial" charset="0"/>
              </a:defRPr>
            </a:lvl4pPr>
            <a:lvl5pPr marL="2057400" indent="-228600" defTabSz="1000125" eaLnBrk="0" hangingPunct="0">
              <a:spcBef>
                <a:spcPct val="30000"/>
              </a:spcBef>
              <a:defRPr sz="1200">
                <a:solidFill>
                  <a:schemeClr val="tx1"/>
                </a:solidFill>
                <a:latin typeface="Arial" charset="0"/>
              </a:defRPr>
            </a:lvl5pPr>
            <a:lvl6pPr marL="2514600" indent="-228600" defTabSz="1000125" eaLnBrk="0" fontAlgn="base" hangingPunct="0">
              <a:spcBef>
                <a:spcPct val="30000"/>
              </a:spcBef>
              <a:spcAft>
                <a:spcPct val="0"/>
              </a:spcAft>
              <a:defRPr sz="1200">
                <a:solidFill>
                  <a:schemeClr val="tx1"/>
                </a:solidFill>
                <a:latin typeface="Arial" charset="0"/>
              </a:defRPr>
            </a:lvl6pPr>
            <a:lvl7pPr marL="2971800" indent="-228600" defTabSz="1000125" eaLnBrk="0" fontAlgn="base" hangingPunct="0">
              <a:spcBef>
                <a:spcPct val="30000"/>
              </a:spcBef>
              <a:spcAft>
                <a:spcPct val="0"/>
              </a:spcAft>
              <a:defRPr sz="1200">
                <a:solidFill>
                  <a:schemeClr val="tx1"/>
                </a:solidFill>
                <a:latin typeface="Arial" charset="0"/>
              </a:defRPr>
            </a:lvl7pPr>
            <a:lvl8pPr marL="3429000" indent="-228600" defTabSz="1000125" eaLnBrk="0" fontAlgn="base" hangingPunct="0">
              <a:spcBef>
                <a:spcPct val="30000"/>
              </a:spcBef>
              <a:spcAft>
                <a:spcPct val="0"/>
              </a:spcAft>
              <a:defRPr sz="1200">
                <a:solidFill>
                  <a:schemeClr val="tx1"/>
                </a:solidFill>
                <a:latin typeface="Arial" charset="0"/>
              </a:defRPr>
            </a:lvl8pPr>
            <a:lvl9pPr marL="3886200" indent="-228600" defTabSz="1000125" eaLnBrk="0" fontAlgn="base" hangingPunct="0">
              <a:spcBef>
                <a:spcPct val="30000"/>
              </a:spcBef>
              <a:spcAft>
                <a:spcPct val="0"/>
              </a:spcAft>
              <a:defRPr sz="1200">
                <a:solidFill>
                  <a:schemeClr val="tx1"/>
                </a:solidFill>
                <a:latin typeface="Arial" charset="0"/>
              </a:defRPr>
            </a:lvl9pPr>
          </a:lstStyle>
          <a:p>
            <a:pPr eaLnBrk="1" hangingPunct="1">
              <a:spcBef>
                <a:spcPct val="0"/>
              </a:spcBef>
            </a:pPr>
            <a:endParaRPr lang="en-US" altLang="da-DK" sz="1300" smtClean="0"/>
          </a:p>
        </p:txBody>
      </p:sp>
      <p:sp>
        <p:nvSpPr>
          <p:cNvPr id="18842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00125" eaLnBrk="0" hangingPunct="0">
              <a:spcBef>
                <a:spcPct val="30000"/>
              </a:spcBef>
              <a:defRPr sz="1200">
                <a:solidFill>
                  <a:schemeClr val="tx1"/>
                </a:solidFill>
                <a:latin typeface="Arial" charset="0"/>
              </a:defRPr>
            </a:lvl1pPr>
            <a:lvl2pPr marL="742950" indent="-285750" defTabSz="1000125" eaLnBrk="0" hangingPunct="0">
              <a:spcBef>
                <a:spcPct val="30000"/>
              </a:spcBef>
              <a:defRPr sz="1200">
                <a:solidFill>
                  <a:schemeClr val="tx1"/>
                </a:solidFill>
                <a:latin typeface="Arial" charset="0"/>
              </a:defRPr>
            </a:lvl2pPr>
            <a:lvl3pPr marL="1143000" indent="-228600" defTabSz="1000125" eaLnBrk="0" hangingPunct="0">
              <a:spcBef>
                <a:spcPct val="30000"/>
              </a:spcBef>
              <a:defRPr sz="1200">
                <a:solidFill>
                  <a:schemeClr val="tx1"/>
                </a:solidFill>
                <a:latin typeface="Arial" charset="0"/>
              </a:defRPr>
            </a:lvl3pPr>
            <a:lvl4pPr marL="1600200" indent="-228600" defTabSz="1000125" eaLnBrk="0" hangingPunct="0">
              <a:spcBef>
                <a:spcPct val="30000"/>
              </a:spcBef>
              <a:defRPr sz="1200">
                <a:solidFill>
                  <a:schemeClr val="tx1"/>
                </a:solidFill>
                <a:latin typeface="Arial" charset="0"/>
              </a:defRPr>
            </a:lvl4pPr>
            <a:lvl5pPr marL="2057400" indent="-228600" defTabSz="1000125" eaLnBrk="0" hangingPunct="0">
              <a:spcBef>
                <a:spcPct val="30000"/>
              </a:spcBef>
              <a:defRPr sz="1200">
                <a:solidFill>
                  <a:schemeClr val="tx1"/>
                </a:solidFill>
                <a:latin typeface="Arial" charset="0"/>
              </a:defRPr>
            </a:lvl5pPr>
            <a:lvl6pPr marL="2514600" indent="-228600" defTabSz="1000125" eaLnBrk="0" fontAlgn="base" hangingPunct="0">
              <a:spcBef>
                <a:spcPct val="30000"/>
              </a:spcBef>
              <a:spcAft>
                <a:spcPct val="0"/>
              </a:spcAft>
              <a:defRPr sz="1200">
                <a:solidFill>
                  <a:schemeClr val="tx1"/>
                </a:solidFill>
                <a:latin typeface="Arial" charset="0"/>
              </a:defRPr>
            </a:lvl6pPr>
            <a:lvl7pPr marL="2971800" indent="-228600" defTabSz="1000125" eaLnBrk="0" fontAlgn="base" hangingPunct="0">
              <a:spcBef>
                <a:spcPct val="30000"/>
              </a:spcBef>
              <a:spcAft>
                <a:spcPct val="0"/>
              </a:spcAft>
              <a:defRPr sz="1200">
                <a:solidFill>
                  <a:schemeClr val="tx1"/>
                </a:solidFill>
                <a:latin typeface="Arial" charset="0"/>
              </a:defRPr>
            </a:lvl7pPr>
            <a:lvl8pPr marL="3429000" indent="-228600" defTabSz="1000125" eaLnBrk="0" fontAlgn="base" hangingPunct="0">
              <a:spcBef>
                <a:spcPct val="30000"/>
              </a:spcBef>
              <a:spcAft>
                <a:spcPct val="0"/>
              </a:spcAft>
              <a:defRPr sz="1200">
                <a:solidFill>
                  <a:schemeClr val="tx1"/>
                </a:solidFill>
                <a:latin typeface="Arial" charset="0"/>
              </a:defRPr>
            </a:lvl8pPr>
            <a:lvl9pPr marL="3886200" indent="-228600" defTabSz="1000125" eaLnBrk="0" fontAlgn="base" hangingPunct="0">
              <a:spcBef>
                <a:spcPct val="30000"/>
              </a:spcBef>
              <a:spcAft>
                <a:spcPct val="0"/>
              </a:spcAft>
              <a:defRPr sz="1200">
                <a:solidFill>
                  <a:schemeClr val="tx1"/>
                </a:solidFill>
                <a:latin typeface="Arial" charset="0"/>
              </a:defRPr>
            </a:lvl9pPr>
          </a:lstStyle>
          <a:p>
            <a:pPr eaLnBrk="1" hangingPunct="1">
              <a:spcBef>
                <a:spcPct val="0"/>
              </a:spcBef>
            </a:pPr>
            <a:fld id="{BDC27640-52A6-4CBA-BCAC-D615403F1837}" type="slidenum">
              <a:rPr lang="en-US" altLang="da-DK" sz="1300" smtClean="0"/>
              <a:pPr eaLnBrk="1" hangingPunct="1">
                <a:spcBef>
                  <a:spcPct val="0"/>
                </a:spcBef>
              </a:pPr>
              <a:t>57</a:t>
            </a:fld>
            <a:endParaRPr lang="en-US" altLang="da-DK" sz="1300" smtClean="0"/>
          </a:p>
        </p:txBody>
      </p:sp>
      <p:sp>
        <p:nvSpPr>
          <p:cNvPr id="188421" name="Rectangle 2"/>
          <p:cNvSpPr>
            <a:spLocks noGrp="1" noRot="1" noChangeAspect="1" noChangeArrowheads="1" noTextEdit="1"/>
          </p:cNvSpPr>
          <p:nvPr>
            <p:ph type="sldImg"/>
          </p:nvPr>
        </p:nvSpPr>
        <p:spPr>
          <a:ln/>
        </p:spPr>
      </p:sp>
      <p:sp>
        <p:nvSpPr>
          <p:cNvPr id="18842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da-DK" smtClean="0"/>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00125" eaLnBrk="0" hangingPunct="0">
              <a:spcBef>
                <a:spcPct val="30000"/>
              </a:spcBef>
              <a:defRPr sz="1200">
                <a:solidFill>
                  <a:schemeClr val="tx1"/>
                </a:solidFill>
                <a:latin typeface="Arial" charset="0"/>
              </a:defRPr>
            </a:lvl1pPr>
            <a:lvl2pPr marL="742950" indent="-285750" defTabSz="1000125" eaLnBrk="0" hangingPunct="0">
              <a:spcBef>
                <a:spcPct val="30000"/>
              </a:spcBef>
              <a:defRPr sz="1200">
                <a:solidFill>
                  <a:schemeClr val="tx1"/>
                </a:solidFill>
                <a:latin typeface="Arial" charset="0"/>
              </a:defRPr>
            </a:lvl2pPr>
            <a:lvl3pPr marL="1143000" indent="-228600" defTabSz="1000125" eaLnBrk="0" hangingPunct="0">
              <a:spcBef>
                <a:spcPct val="30000"/>
              </a:spcBef>
              <a:defRPr sz="1200">
                <a:solidFill>
                  <a:schemeClr val="tx1"/>
                </a:solidFill>
                <a:latin typeface="Arial" charset="0"/>
              </a:defRPr>
            </a:lvl3pPr>
            <a:lvl4pPr marL="1600200" indent="-228600" defTabSz="1000125" eaLnBrk="0" hangingPunct="0">
              <a:spcBef>
                <a:spcPct val="30000"/>
              </a:spcBef>
              <a:defRPr sz="1200">
                <a:solidFill>
                  <a:schemeClr val="tx1"/>
                </a:solidFill>
                <a:latin typeface="Arial" charset="0"/>
              </a:defRPr>
            </a:lvl4pPr>
            <a:lvl5pPr marL="2057400" indent="-228600" defTabSz="1000125" eaLnBrk="0" hangingPunct="0">
              <a:spcBef>
                <a:spcPct val="30000"/>
              </a:spcBef>
              <a:defRPr sz="1200">
                <a:solidFill>
                  <a:schemeClr val="tx1"/>
                </a:solidFill>
                <a:latin typeface="Arial" charset="0"/>
              </a:defRPr>
            </a:lvl5pPr>
            <a:lvl6pPr marL="2514600" indent="-228600" defTabSz="1000125" eaLnBrk="0" fontAlgn="base" hangingPunct="0">
              <a:spcBef>
                <a:spcPct val="30000"/>
              </a:spcBef>
              <a:spcAft>
                <a:spcPct val="0"/>
              </a:spcAft>
              <a:defRPr sz="1200">
                <a:solidFill>
                  <a:schemeClr val="tx1"/>
                </a:solidFill>
                <a:latin typeface="Arial" charset="0"/>
              </a:defRPr>
            </a:lvl6pPr>
            <a:lvl7pPr marL="2971800" indent="-228600" defTabSz="1000125" eaLnBrk="0" fontAlgn="base" hangingPunct="0">
              <a:spcBef>
                <a:spcPct val="30000"/>
              </a:spcBef>
              <a:spcAft>
                <a:spcPct val="0"/>
              </a:spcAft>
              <a:defRPr sz="1200">
                <a:solidFill>
                  <a:schemeClr val="tx1"/>
                </a:solidFill>
                <a:latin typeface="Arial" charset="0"/>
              </a:defRPr>
            </a:lvl7pPr>
            <a:lvl8pPr marL="3429000" indent="-228600" defTabSz="1000125" eaLnBrk="0" fontAlgn="base" hangingPunct="0">
              <a:spcBef>
                <a:spcPct val="30000"/>
              </a:spcBef>
              <a:spcAft>
                <a:spcPct val="0"/>
              </a:spcAft>
              <a:defRPr sz="1200">
                <a:solidFill>
                  <a:schemeClr val="tx1"/>
                </a:solidFill>
                <a:latin typeface="Arial" charset="0"/>
              </a:defRPr>
            </a:lvl8pPr>
            <a:lvl9pPr marL="3886200" indent="-228600" defTabSz="1000125" eaLnBrk="0" fontAlgn="base" hangingPunct="0">
              <a:spcBef>
                <a:spcPct val="30000"/>
              </a:spcBef>
              <a:spcAft>
                <a:spcPct val="0"/>
              </a:spcAft>
              <a:defRPr sz="1200">
                <a:solidFill>
                  <a:schemeClr val="tx1"/>
                </a:solidFill>
                <a:latin typeface="Arial" charset="0"/>
              </a:defRPr>
            </a:lvl9pPr>
          </a:lstStyle>
          <a:p>
            <a:pPr eaLnBrk="1" hangingPunct="1">
              <a:spcBef>
                <a:spcPct val="0"/>
              </a:spcBef>
            </a:pPr>
            <a:r>
              <a:rPr lang="en-US" altLang="da-DK" sz="1300" smtClean="0"/>
              <a:t>Genetisk teori for naturlig selektion </a:t>
            </a:r>
          </a:p>
        </p:txBody>
      </p:sp>
      <p:sp>
        <p:nvSpPr>
          <p:cNvPr id="207875"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00125" eaLnBrk="0" hangingPunct="0">
              <a:spcBef>
                <a:spcPct val="30000"/>
              </a:spcBef>
              <a:defRPr sz="1200">
                <a:solidFill>
                  <a:schemeClr val="tx1"/>
                </a:solidFill>
                <a:latin typeface="Arial" charset="0"/>
              </a:defRPr>
            </a:lvl1pPr>
            <a:lvl2pPr marL="742950" indent="-285750" defTabSz="1000125" eaLnBrk="0" hangingPunct="0">
              <a:spcBef>
                <a:spcPct val="30000"/>
              </a:spcBef>
              <a:defRPr sz="1200">
                <a:solidFill>
                  <a:schemeClr val="tx1"/>
                </a:solidFill>
                <a:latin typeface="Arial" charset="0"/>
              </a:defRPr>
            </a:lvl2pPr>
            <a:lvl3pPr marL="1143000" indent="-228600" defTabSz="1000125" eaLnBrk="0" hangingPunct="0">
              <a:spcBef>
                <a:spcPct val="30000"/>
              </a:spcBef>
              <a:defRPr sz="1200">
                <a:solidFill>
                  <a:schemeClr val="tx1"/>
                </a:solidFill>
                <a:latin typeface="Arial" charset="0"/>
              </a:defRPr>
            </a:lvl3pPr>
            <a:lvl4pPr marL="1600200" indent="-228600" defTabSz="1000125" eaLnBrk="0" hangingPunct="0">
              <a:spcBef>
                <a:spcPct val="30000"/>
              </a:spcBef>
              <a:defRPr sz="1200">
                <a:solidFill>
                  <a:schemeClr val="tx1"/>
                </a:solidFill>
                <a:latin typeface="Arial" charset="0"/>
              </a:defRPr>
            </a:lvl4pPr>
            <a:lvl5pPr marL="2057400" indent="-228600" defTabSz="1000125" eaLnBrk="0" hangingPunct="0">
              <a:spcBef>
                <a:spcPct val="30000"/>
              </a:spcBef>
              <a:defRPr sz="1200">
                <a:solidFill>
                  <a:schemeClr val="tx1"/>
                </a:solidFill>
                <a:latin typeface="Arial" charset="0"/>
              </a:defRPr>
            </a:lvl5pPr>
            <a:lvl6pPr marL="2514600" indent="-228600" defTabSz="1000125" eaLnBrk="0" fontAlgn="base" hangingPunct="0">
              <a:spcBef>
                <a:spcPct val="30000"/>
              </a:spcBef>
              <a:spcAft>
                <a:spcPct val="0"/>
              </a:spcAft>
              <a:defRPr sz="1200">
                <a:solidFill>
                  <a:schemeClr val="tx1"/>
                </a:solidFill>
                <a:latin typeface="Arial" charset="0"/>
              </a:defRPr>
            </a:lvl6pPr>
            <a:lvl7pPr marL="2971800" indent="-228600" defTabSz="1000125" eaLnBrk="0" fontAlgn="base" hangingPunct="0">
              <a:spcBef>
                <a:spcPct val="30000"/>
              </a:spcBef>
              <a:spcAft>
                <a:spcPct val="0"/>
              </a:spcAft>
              <a:defRPr sz="1200">
                <a:solidFill>
                  <a:schemeClr val="tx1"/>
                </a:solidFill>
                <a:latin typeface="Arial" charset="0"/>
              </a:defRPr>
            </a:lvl7pPr>
            <a:lvl8pPr marL="3429000" indent="-228600" defTabSz="1000125" eaLnBrk="0" fontAlgn="base" hangingPunct="0">
              <a:spcBef>
                <a:spcPct val="30000"/>
              </a:spcBef>
              <a:spcAft>
                <a:spcPct val="0"/>
              </a:spcAft>
              <a:defRPr sz="1200">
                <a:solidFill>
                  <a:schemeClr val="tx1"/>
                </a:solidFill>
                <a:latin typeface="Arial" charset="0"/>
              </a:defRPr>
            </a:lvl8pPr>
            <a:lvl9pPr marL="3886200" indent="-228600" defTabSz="1000125" eaLnBrk="0" fontAlgn="base" hangingPunct="0">
              <a:spcBef>
                <a:spcPct val="30000"/>
              </a:spcBef>
              <a:spcAft>
                <a:spcPct val="0"/>
              </a:spcAft>
              <a:defRPr sz="1200">
                <a:solidFill>
                  <a:schemeClr val="tx1"/>
                </a:solidFill>
                <a:latin typeface="Arial" charset="0"/>
              </a:defRPr>
            </a:lvl9pPr>
          </a:lstStyle>
          <a:p>
            <a:pPr eaLnBrk="1" hangingPunct="1">
              <a:spcBef>
                <a:spcPct val="0"/>
              </a:spcBef>
            </a:pPr>
            <a:endParaRPr lang="en-US" altLang="da-DK" sz="1300" smtClean="0"/>
          </a:p>
        </p:txBody>
      </p:sp>
      <p:sp>
        <p:nvSpPr>
          <p:cNvPr id="20787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00125" eaLnBrk="0" hangingPunct="0">
              <a:spcBef>
                <a:spcPct val="30000"/>
              </a:spcBef>
              <a:defRPr sz="1200">
                <a:solidFill>
                  <a:schemeClr val="tx1"/>
                </a:solidFill>
                <a:latin typeface="Arial" charset="0"/>
              </a:defRPr>
            </a:lvl1pPr>
            <a:lvl2pPr marL="742950" indent="-285750" defTabSz="1000125" eaLnBrk="0" hangingPunct="0">
              <a:spcBef>
                <a:spcPct val="30000"/>
              </a:spcBef>
              <a:defRPr sz="1200">
                <a:solidFill>
                  <a:schemeClr val="tx1"/>
                </a:solidFill>
                <a:latin typeface="Arial" charset="0"/>
              </a:defRPr>
            </a:lvl2pPr>
            <a:lvl3pPr marL="1143000" indent="-228600" defTabSz="1000125" eaLnBrk="0" hangingPunct="0">
              <a:spcBef>
                <a:spcPct val="30000"/>
              </a:spcBef>
              <a:defRPr sz="1200">
                <a:solidFill>
                  <a:schemeClr val="tx1"/>
                </a:solidFill>
                <a:latin typeface="Arial" charset="0"/>
              </a:defRPr>
            </a:lvl3pPr>
            <a:lvl4pPr marL="1600200" indent="-228600" defTabSz="1000125" eaLnBrk="0" hangingPunct="0">
              <a:spcBef>
                <a:spcPct val="30000"/>
              </a:spcBef>
              <a:defRPr sz="1200">
                <a:solidFill>
                  <a:schemeClr val="tx1"/>
                </a:solidFill>
                <a:latin typeface="Arial" charset="0"/>
              </a:defRPr>
            </a:lvl4pPr>
            <a:lvl5pPr marL="2057400" indent="-228600" defTabSz="1000125" eaLnBrk="0" hangingPunct="0">
              <a:spcBef>
                <a:spcPct val="30000"/>
              </a:spcBef>
              <a:defRPr sz="1200">
                <a:solidFill>
                  <a:schemeClr val="tx1"/>
                </a:solidFill>
                <a:latin typeface="Arial" charset="0"/>
              </a:defRPr>
            </a:lvl5pPr>
            <a:lvl6pPr marL="2514600" indent="-228600" defTabSz="1000125" eaLnBrk="0" fontAlgn="base" hangingPunct="0">
              <a:spcBef>
                <a:spcPct val="30000"/>
              </a:spcBef>
              <a:spcAft>
                <a:spcPct val="0"/>
              </a:spcAft>
              <a:defRPr sz="1200">
                <a:solidFill>
                  <a:schemeClr val="tx1"/>
                </a:solidFill>
                <a:latin typeface="Arial" charset="0"/>
              </a:defRPr>
            </a:lvl6pPr>
            <a:lvl7pPr marL="2971800" indent="-228600" defTabSz="1000125" eaLnBrk="0" fontAlgn="base" hangingPunct="0">
              <a:spcBef>
                <a:spcPct val="30000"/>
              </a:spcBef>
              <a:spcAft>
                <a:spcPct val="0"/>
              </a:spcAft>
              <a:defRPr sz="1200">
                <a:solidFill>
                  <a:schemeClr val="tx1"/>
                </a:solidFill>
                <a:latin typeface="Arial" charset="0"/>
              </a:defRPr>
            </a:lvl7pPr>
            <a:lvl8pPr marL="3429000" indent="-228600" defTabSz="1000125" eaLnBrk="0" fontAlgn="base" hangingPunct="0">
              <a:spcBef>
                <a:spcPct val="30000"/>
              </a:spcBef>
              <a:spcAft>
                <a:spcPct val="0"/>
              </a:spcAft>
              <a:defRPr sz="1200">
                <a:solidFill>
                  <a:schemeClr val="tx1"/>
                </a:solidFill>
                <a:latin typeface="Arial" charset="0"/>
              </a:defRPr>
            </a:lvl8pPr>
            <a:lvl9pPr marL="3886200" indent="-228600" defTabSz="1000125" eaLnBrk="0" fontAlgn="base" hangingPunct="0">
              <a:spcBef>
                <a:spcPct val="30000"/>
              </a:spcBef>
              <a:spcAft>
                <a:spcPct val="0"/>
              </a:spcAft>
              <a:defRPr sz="1200">
                <a:solidFill>
                  <a:schemeClr val="tx1"/>
                </a:solidFill>
                <a:latin typeface="Arial" charset="0"/>
              </a:defRPr>
            </a:lvl9pPr>
          </a:lstStyle>
          <a:p>
            <a:pPr eaLnBrk="1" hangingPunct="1">
              <a:spcBef>
                <a:spcPct val="0"/>
              </a:spcBef>
            </a:pPr>
            <a:fld id="{50EA6C98-FE09-4E6A-A925-063BC0B372F4}" type="slidenum">
              <a:rPr lang="en-US" altLang="da-DK" sz="1300" smtClean="0"/>
              <a:pPr eaLnBrk="1" hangingPunct="1">
                <a:spcBef>
                  <a:spcPct val="0"/>
                </a:spcBef>
              </a:pPr>
              <a:t>58</a:t>
            </a:fld>
            <a:endParaRPr lang="en-US" altLang="da-DK" sz="1300" smtClean="0"/>
          </a:p>
        </p:txBody>
      </p:sp>
      <p:sp>
        <p:nvSpPr>
          <p:cNvPr id="207877" name="Rectangle 2"/>
          <p:cNvSpPr>
            <a:spLocks noGrp="1" noRot="1" noChangeAspect="1" noChangeArrowheads="1" noTextEdit="1"/>
          </p:cNvSpPr>
          <p:nvPr>
            <p:ph type="sldImg"/>
          </p:nvPr>
        </p:nvSpPr>
        <p:spPr>
          <a:ln/>
        </p:spPr>
      </p:sp>
      <p:sp>
        <p:nvSpPr>
          <p:cNvPr id="20787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da-DK" smtClean="0"/>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00125" eaLnBrk="0" hangingPunct="0">
              <a:spcBef>
                <a:spcPct val="30000"/>
              </a:spcBef>
              <a:defRPr sz="1200">
                <a:solidFill>
                  <a:schemeClr val="tx1"/>
                </a:solidFill>
                <a:latin typeface="Arial" charset="0"/>
              </a:defRPr>
            </a:lvl1pPr>
            <a:lvl2pPr marL="742950" indent="-285750" defTabSz="1000125" eaLnBrk="0" hangingPunct="0">
              <a:spcBef>
                <a:spcPct val="30000"/>
              </a:spcBef>
              <a:defRPr sz="1200">
                <a:solidFill>
                  <a:schemeClr val="tx1"/>
                </a:solidFill>
                <a:latin typeface="Arial" charset="0"/>
              </a:defRPr>
            </a:lvl2pPr>
            <a:lvl3pPr marL="1143000" indent="-228600" defTabSz="1000125" eaLnBrk="0" hangingPunct="0">
              <a:spcBef>
                <a:spcPct val="30000"/>
              </a:spcBef>
              <a:defRPr sz="1200">
                <a:solidFill>
                  <a:schemeClr val="tx1"/>
                </a:solidFill>
                <a:latin typeface="Arial" charset="0"/>
              </a:defRPr>
            </a:lvl3pPr>
            <a:lvl4pPr marL="1600200" indent="-228600" defTabSz="1000125" eaLnBrk="0" hangingPunct="0">
              <a:spcBef>
                <a:spcPct val="30000"/>
              </a:spcBef>
              <a:defRPr sz="1200">
                <a:solidFill>
                  <a:schemeClr val="tx1"/>
                </a:solidFill>
                <a:latin typeface="Arial" charset="0"/>
              </a:defRPr>
            </a:lvl4pPr>
            <a:lvl5pPr marL="2057400" indent="-228600" defTabSz="1000125" eaLnBrk="0" hangingPunct="0">
              <a:spcBef>
                <a:spcPct val="30000"/>
              </a:spcBef>
              <a:defRPr sz="1200">
                <a:solidFill>
                  <a:schemeClr val="tx1"/>
                </a:solidFill>
                <a:latin typeface="Arial" charset="0"/>
              </a:defRPr>
            </a:lvl5pPr>
            <a:lvl6pPr marL="2514600" indent="-228600" defTabSz="1000125" eaLnBrk="0" fontAlgn="base" hangingPunct="0">
              <a:spcBef>
                <a:spcPct val="30000"/>
              </a:spcBef>
              <a:spcAft>
                <a:spcPct val="0"/>
              </a:spcAft>
              <a:defRPr sz="1200">
                <a:solidFill>
                  <a:schemeClr val="tx1"/>
                </a:solidFill>
                <a:latin typeface="Arial" charset="0"/>
              </a:defRPr>
            </a:lvl6pPr>
            <a:lvl7pPr marL="2971800" indent="-228600" defTabSz="1000125" eaLnBrk="0" fontAlgn="base" hangingPunct="0">
              <a:spcBef>
                <a:spcPct val="30000"/>
              </a:spcBef>
              <a:spcAft>
                <a:spcPct val="0"/>
              </a:spcAft>
              <a:defRPr sz="1200">
                <a:solidFill>
                  <a:schemeClr val="tx1"/>
                </a:solidFill>
                <a:latin typeface="Arial" charset="0"/>
              </a:defRPr>
            </a:lvl7pPr>
            <a:lvl8pPr marL="3429000" indent="-228600" defTabSz="1000125" eaLnBrk="0" fontAlgn="base" hangingPunct="0">
              <a:spcBef>
                <a:spcPct val="30000"/>
              </a:spcBef>
              <a:spcAft>
                <a:spcPct val="0"/>
              </a:spcAft>
              <a:defRPr sz="1200">
                <a:solidFill>
                  <a:schemeClr val="tx1"/>
                </a:solidFill>
                <a:latin typeface="Arial" charset="0"/>
              </a:defRPr>
            </a:lvl8pPr>
            <a:lvl9pPr marL="3886200" indent="-228600" defTabSz="1000125" eaLnBrk="0" fontAlgn="base" hangingPunct="0">
              <a:spcBef>
                <a:spcPct val="30000"/>
              </a:spcBef>
              <a:spcAft>
                <a:spcPct val="0"/>
              </a:spcAft>
              <a:defRPr sz="1200">
                <a:solidFill>
                  <a:schemeClr val="tx1"/>
                </a:solidFill>
                <a:latin typeface="Arial" charset="0"/>
              </a:defRPr>
            </a:lvl9pPr>
          </a:lstStyle>
          <a:p>
            <a:pPr eaLnBrk="1" hangingPunct="1">
              <a:spcBef>
                <a:spcPct val="0"/>
              </a:spcBef>
            </a:pPr>
            <a:r>
              <a:rPr lang="en-US" altLang="da-DK" sz="1300" smtClean="0"/>
              <a:t>Genetisk teori for naturlig selektion </a:t>
            </a:r>
          </a:p>
        </p:txBody>
      </p:sp>
      <p:sp>
        <p:nvSpPr>
          <p:cNvPr id="200707"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00125" eaLnBrk="0" hangingPunct="0">
              <a:spcBef>
                <a:spcPct val="30000"/>
              </a:spcBef>
              <a:defRPr sz="1200">
                <a:solidFill>
                  <a:schemeClr val="tx1"/>
                </a:solidFill>
                <a:latin typeface="Arial" charset="0"/>
              </a:defRPr>
            </a:lvl1pPr>
            <a:lvl2pPr marL="742950" indent="-285750" defTabSz="1000125" eaLnBrk="0" hangingPunct="0">
              <a:spcBef>
                <a:spcPct val="30000"/>
              </a:spcBef>
              <a:defRPr sz="1200">
                <a:solidFill>
                  <a:schemeClr val="tx1"/>
                </a:solidFill>
                <a:latin typeface="Arial" charset="0"/>
              </a:defRPr>
            </a:lvl2pPr>
            <a:lvl3pPr marL="1143000" indent="-228600" defTabSz="1000125" eaLnBrk="0" hangingPunct="0">
              <a:spcBef>
                <a:spcPct val="30000"/>
              </a:spcBef>
              <a:defRPr sz="1200">
                <a:solidFill>
                  <a:schemeClr val="tx1"/>
                </a:solidFill>
                <a:latin typeface="Arial" charset="0"/>
              </a:defRPr>
            </a:lvl3pPr>
            <a:lvl4pPr marL="1600200" indent="-228600" defTabSz="1000125" eaLnBrk="0" hangingPunct="0">
              <a:spcBef>
                <a:spcPct val="30000"/>
              </a:spcBef>
              <a:defRPr sz="1200">
                <a:solidFill>
                  <a:schemeClr val="tx1"/>
                </a:solidFill>
                <a:latin typeface="Arial" charset="0"/>
              </a:defRPr>
            </a:lvl4pPr>
            <a:lvl5pPr marL="2057400" indent="-228600" defTabSz="1000125" eaLnBrk="0" hangingPunct="0">
              <a:spcBef>
                <a:spcPct val="30000"/>
              </a:spcBef>
              <a:defRPr sz="1200">
                <a:solidFill>
                  <a:schemeClr val="tx1"/>
                </a:solidFill>
                <a:latin typeface="Arial" charset="0"/>
              </a:defRPr>
            </a:lvl5pPr>
            <a:lvl6pPr marL="2514600" indent="-228600" defTabSz="1000125" eaLnBrk="0" fontAlgn="base" hangingPunct="0">
              <a:spcBef>
                <a:spcPct val="30000"/>
              </a:spcBef>
              <a:spcAft>
                <a:spcPct val="0"/>
              </a:spcAft>
              <a:defRPr sz="1200">
                <a:solidFill>
                  <a:schemeClr val="tx1"/>
                </a:solidFill>
                <a:latin typeface="Arial" charset="0"/>
              </a:defRPr>
            </a:lvl6pPr>
            <a:lvl7pPr marL="2971800" indent="-228600" defTabSz="1000125" eaLnBrk="0" fontAlgn="base" hangingPunct="0">
              <a:spcBef>
                <a:spcPct val="30000"/>
              </a:spcBef>
              <a:spcAft>
                <a:spcPct val="0"/>
              </a:spcAft>
              <a:defRPr sz="1200">
                <a:solidFill>
                  <a:schemeClr val="tx1"/>
                </a:solidFill>
                <a:latin typeface="Arial" charset="0"/>
              </a:defRPr>
            </a:lvl7pPr>
            <a:lvl8pPr marL="3429000" indent="-228600" defTabSz="1000125" eaLnBrk="0" fontAlgn="base" hangingPunct="0">
              <a:spcBef>
                <a:spcPct val="30000"/>
              </a:spcBef>
              <a:spcAft>
                <a:spcPct val="0"/>
              </a:spcAft>
              <a:defRPr sz="1200">
                <a:solidFill>
                  <a:schemeClr val="tx1"/>
                </a:solidFill>
                <a:latin typeface="Arial" charset="0"/>
              </a:defRPr>
            </a:lvl8pPr>
            <a:lvl9pPr marL="3886200" indent="-228600" defTabSz="1000125" eaLnBrk="0" fontAlgn="base" hangingPunct="0">
              <a:spcBef>
                <a:spcPct val="30000"/>
              </a:spcBef>
              <a:spcAft>
                <a:spcPct val="0"/>
              </a:spcAft>
              <a:defRPr sz="1200">
                <a:solidFill>
                  <a:schemeClr val="tx1"/>
                </a:solidFill>
                <a:latin typeface="Arial" charset="0"/>
              </a:defRPr>
            </a:lvl9pPr>
          </a:lstStyle>
          <a:p>
            <a:pPr eaLnBrk="1" hangingPunct="1">
              <a:spcBef>
                <a:spcPct val="0"/>
              </a:spcBef>
            </a:pPr>
            <a:endParaRPr lang="en-US" altLang="da-DK" sz="1300" smtClean="0"/>
          </a:p>
        </p:txBody>
      </p:sp>
      <p:sp>
        <p:nvSpPr>
          <p:cNvPr id="20070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00125" eaLnBrk="0" hangingPunct="0">
              <a:spcBef>
                <a:spcPct val="30000"/>
              </a:spcBef>
              <a:defRPr sz="1200">
                <a:solidFill>
                  <a:schemeClr val="tx1"/>
                </a:solidFill>
                <a:latin typeface="Arial" charset="0"/>
              </a:defRPr>
            </a:lvl1pPr>
            <a:lvl2pPr marL="742950" indent="-285750" defTabSz="1000125" eaLnBrk="0" hangingPunct="0">
              <a:spcBef>
                <a:spcPct val="30000"/>
              </a:spcBef>
              <a:defRPr sz="1200">
                <a:solidFill>
                  <a:schemeClr val="tx1"/>
                </a:solidFill>
                <a:latin typeface="Arial" charset="0"/>
              </a:defRPr>
            </a:lvl2pPr>
            <a:lvl3pPr marL="1143000" indent="-228600" defTabSz="1000125" eaLnBrk="0" hangingPunct="0">
              <a:spcBef>
                <a:spcPct val="30000"/>
              </a:spcBef>
              <a:defRPr sz="1200">
                <a:solidFill>
                  <a:schemeClr val="tx1"/>
                </a:solidFill>
                <a:latin typeface="Arial" charset="0"/>
              </a:defRPr>
            </a:lvl3pPr>
            <a:lvl4pPr marL="1600200" indent="-228600" defTabSz="1000125" eaLnBrk="0" hangingPunct="0">
              <a:spcBef>
                <a:spcPct val="30000"/>
              </a:spcBef>
              <a:defRPr sz="1200">
                <a:solidFill>
                  <a:schemeClr val="tx1"/>
                </a:solidFill>
                <a:latin typeface="Arial" charset="0"/>
              </a:defRPr>
            </a:lvl4pPr>
            <a:lvl5pPr marL="2057400" indent="-228600" defTabSz="1000125" eaLnBrk="0" hangingPunct="0">
              <a:spcBef>
                <a:spcPct val="30000"/>
              </a:spcBef>
              <a:defRPr sz="1200">
                <a:solidFill>
                  <a:schemeClr val="tx1"/>
                </a:solidFill>
                <a:latin typeface="Arial" charset="0"/>
              </a:defRPr>
            </a:lvl5pPr>
            <a:lvl6pPr marL="2514600" indent="-228600" defTabSz="1000125" eaLnBrk="0" fontAlgn="base" hangingPunct="0">
              <a:spcBef>
                <a:spcPct val="30000"/>
              </a:spcBef>
              <a:spcAft>
                <a:spcPct val="0"/>
              </a:spcAft>
              <a:defRPr sz="1200">
                <a:solidFill>
                  <a:schemeClr val="tx1"/>
                </a:solidFill>
                <a:latin typeface="Arial" charset="0"/>
              </a:defRPr>
            </a:lvl6pPr>
            <a:lvl7pPr marL="2971800" indent="-228600" defTabSz="1000125" eaLnBrk="0" fontAlgn="base" hangingPunct="0">
              <a:spcBef>
                <a:spcPct val="30000"/>
              </a:spcBef>
              <a:spcAft>
                <a:spcPct val="0"/>
              </a:spcAft>
              <a:defRPr sz="1200">
                <a:solidFill>
                  <a:schemeClr val="tx1"/>
                </a:solidFill>
                <a:latin typeface="Arial" charset="0"/>
              </a:defRPr>
            </a:lvl7pPr>
            <a:lvl8pPr marL="3429000" indent="-228600" defTabSz="1000125" eaLnBrk="0" fontAlgn="base" hangingPunct="0">
              <a:spcBef>
                <a:spcPct val="30000"/>
              </a:spcBef>
              <a:spcAft>
                <a:spcPct val="0"/>
              </a:spcAft>
              <a:defRPr sz="1200">
                <a:solidFill>
                  <a:schemeClr val="tx1"/>
                </a:solidFill>
                <a:latin typeface="Arial" charset="0"/>
              </a:defRPr>
            </a:lvl8pPr>
            <a:lvl9pPr marL="3886200" indent="-228600" defTabSz="1000125" eaLnBrk="0" fontAlgn="base" hangingPunct="0">
              <a:spcBef>
                <a:spcPct val="30000"/>
              </a:spcBef>
              <a:spcAft>
                <a:spcPct val="0"/>
              </a:spcAft>
              <a:defRPr sz="1200">
                <a:solidFill>
                  <a:schemeClr val="tx1"/>
                </a:solidFill>
                <a:latin typeface="Arial" charset="0"/>
              </a:defRPr>
            </a:lvl9pPr>
          </a:lstStyle>
          <a:p>
            <a:pPr eaLnBrk="1" hangingPunct="1">
              <a:spcBef>
                <a:spcPct val="0"/>
              </a:spcBef>
            </a:pPr>
            <a:fld id="{BE70FA9D-19B4-44B9-9B0A-630EC20211AE}" type="slidenum">
              <a:rPr lang="en-US" altLang="da-DK" sz="1300" smtClean="0"/>
              <a:pPr eaLnBrk="1" hangingPunct="1">
                <a:spcBef>
                  <a:spcPct val="0"/>
                </a:spcBef>
              </a:pPr>
              <a:t>59</a:t>
            </a:fld>
            <a:endParaRPr lang="en-US" altLang="da-DK" sz="1300" smtClean="0"/>
          </a:p>
        </p:txBody>
      </p:sp>
      <p:sp>
        <p:nvSpPr>
          <p:cNvPr id="200709" name="Rectangle 2"/>
          <p:cNvSpPr>
            <a:spLocks noGrp="1" noRot="1" noChangeAspect="1" noChangeArrowheads="1" noTextEdit="1"/>
          </p:cNvSpPr>
          <p:nvPr>
            <p:ph type="sldImg"/>
          </p:nvPr>
        </p:nvSpPr>
        <p:spPr>
          <a:ln/>
        </p:spPr>
      </p:sp>
      <p:sp>
        <p:nvSpPr>
          <p:cNvPr id="20071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da-DK"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00125" eaLnBrk="0" hangingPunct="0">
              <a:spcBef>
                <a:spcPct val="30000"/>
              </a:spcBef>
              <a:defRPr sz="1200">
                <a:solidFill>
                  <a:schemeClr val="tx1"/>
                </a:solidFill>
                <a:latin typeface="Arial" charset="0"/>
              </a:defRPr>
            </a:lvl1pPr>
            <a:lvl2pPr marL="742950" indent="-285750" defTabSz="1000125" eaLnBrk="0" hangingPunct="0">
              <a:spcBef>
                <a:spcPct val="30000"/>
              </a:spcBef>
              <a:defRPr sz="1200">
                <a:solidFill>
                  <a:schemeClr val="tx1"/>
                </a:solidFill>
                <a:latin typeface="Arial" charset="0"/>
              </a:defRPr>
            </a:lvl2pPr>
            <a:lvl3pPr marL="1143000" indent="-228600" defTabSz="1000125" eaLnBrk="0" hangingPunct="0">
              <a:spcBef>
                <a:spcPct val="30000"/>
              </a:spcBef>
              <a:defRPr sz="1200">
                <a:solidFill>
                  <a:schemeClr val="tx1"/>
                </a:solidFill>
                <a:latin typeface="Arial" charset="0"/>
              </a:defRPr>
            </a:lvl3pPr>
            <a:lvl4pPr marL="1600200" indent="-228600" defTabSz="1000125" eaLnBrk="0" hangingPunct="0">
              <a:spcBef>
                <a:spcPct val="30000"/>
              </a:spcBef>
              <a:defRPr sz="1200">
                <a:solidFill>
                  <a:schemeClr val="tx1"/>
                </a:solidFill>
                <a:latin typeface="Arial" charset="0"/>
              </a:defRPr>
            </a:lvl4pPr>
            <a:lvl5pPr marL="2057400" indent="-228600" defTabSz="1000125" eaLnBrk="0" hangingPunct="0">
              <a:spcBef>
                <a:spcPct val="30000"/>
              </a:spcBef>
              <a:defRPr sz="1200">
                <a:solidFill>
                  <a:schemeClr val="tx1"/>
                </a:solidFill>
                <a:latin typeface="Arial" charset="0"/>
              </a:defRPr>
            </a:lvl5pPr>
            <a:lvl6pPr marL="2514600" indent="-228600" defTabSz="1000125" eaLnBrk="0" fontAlgn="base" hangingPunct="0">
              <a:spcBef>
                <a:spcPct val="30000"/>
              </a:spcBef>
              <a:spcAft>
                <a:spcPct val="0"/>
              </a:spcAft>
              <a:defRPr sz="1200">
                <a:solidFill>
                  <a:schemeClr val="tx1"/>
                </a:solidFill>
                <a:latin typeface="Arial" charset="0"/>
              </a:defRPr>
            </a:lvl6pPr>
            <a:lvl7pPr marL="2971800" indent="-228600" defTabSz="1000125" eaLnBrk="0" fontAlgn="base" hangingPunct="0">
              <a:spcBef>
                <a:spcPct val="30000"/>
              </a:spcBef>
              <a:spcAft>
                <a:spcPct val="0"/>
              </a:spcAft>
              <a:defRPr sz="1200">
                <a:solidFill>
                  <a:schemeClr val="tx1"/>
                </a:solidFill>
                <a:latin typeface="Arial" charset="0"/>
              </a:defRPr>
            </a:lvl7pPr>
            <a:lvl8pPr marL="3429000" indent="-228600" defTabSz="1000125" eaLnBrk="0" fontAlgn="base" hangingPunct="0">
              <a:spcBef>
                <a:spcPct val="30000"/>
              </a:spcBef>
              <a:spcAft>
                <a:spcPct val="0"/>
              </a:spcAft>
              <a:defRPr sz="1200">
                <a:solidFill>
                  <a:schemeClr val="tx1"/>
                </a:solidFill>
                <a:latin typeface="Arial" charset="0"/>
              </a:defRPr>
            </a:lvl8pPr>
            <a:lvl9pPr marL="3886200" indent="-228600" defTabSz="1000125" eaLnBrk="0" fontAlgn="base" hangingPunct="0">
              <a:spcBef>
                <a:spcPct val="30000"/>
              </a:spcBef>
              <a:spcAft>
                <a:spcPct val="0"/>
              </a:spcAft>
              <a:defRPr sz="1200">
                <a:solidFill>
                  <a:schemeClr val="tx1"/>
                </a:solidFill>
                <a:latin typeface="Arial" charset="0"/>
              </a:defRPr>
            </a:lvl9pPr>
          </a:lstStyle>
          <a:p>
            <a:pPr eaLnBrk="1" hangingPunct="1">
              <a:spcBef>
                <a:spcPct val="0"/>
              </a:spcBef>
            </a:pPr>
            <a:r>
              <a:rPr lang="en-US" altLang="da-DK" sz="1300" smtClean="0"/>
              <a:t>Genetisk teori for naturlig selektion </a:t>
            </a:r>
          </a:p>
        </p:txBody>
      </p:sp>
      <p:sp>
        <p:nvSpPr>
          <p:cNvPr id="166915"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00125" eaLnBrk="0" hangingPunct="0">
              <a:spcBef>
                <a:spcPct val="30000"/>
              </a:spcBef>
              <a:defRPr sz="1200">
                <a:solidFill>
                  <a:schemeClr val="tx1"/>
                </a:solidFill>
                <a:latin typeface="Arial" charset="0"/>
              </a:defRPr>
            </a:lvl1pPr>
            <a:lvl2pPr marL="742950" indent="-285750" defTabSz="1000125" eaLnBrk="0" hangingPunct="0">
              <a:spcBef>
                <a:spcPct val="30000"/>
              </a:spcBef>
              <a:defRPr sz="1200">
                <a:solidFill>
                  <a:schemeClr val="tx1"/>
                </a:solidFill>
                <a:latin typeface="Arial" charset="0"/>
              </a:defRPr>
            </a:lvl2pPr>
            <a:lvl3pPr marL="1143000" indent="-228600" defTabSz="1000125" eaLnBrk="0" hangingPunct="0">
              <a:spcBef>
                <a:spcPct val="30000"/>
              </a:spcBef>
              <a:defRPr sz="1200">
                <a:solidFill>
                  <a:schemeClr val="tx1"/>
                </a:solidFill>
                <a:latin typeface="Arial" charset="0"/>
              </a:defRPr>
            </a:lvl3pPr>
            <a:lvl4pPr marL="1600200" indent="-228600" defTabSz="1000125" eaLnBrk="0" hangingPunct="0">
              <a:spcBef>
                <a:spcPct val="30000"/>
              </a:spcBef>
              <a:defRPr sz="1200">
                <a:solidFill>
                  <a:schemeClr val="tx1"/>
                </a:solidFill>
                <a:latin typeface="Arial" charset="0"/>
              </a:defRPr>
            </a:lvl4pPr>
            <a:lvl5pPr marL="2057400" indent="-228600" defTabSz="1000125" eaLnBrk="0" hangingPunct="0">
              <a:spcBef>
                <a:spcPct val="30000"/>
              </a:spcBef>
              <a:defRPr sz="1200">
                <a:solidFill>
                  <a:schemeClr val="tx1"/>
                </a:solidFill>
                <a:latin typeface="Arial" charset="0"/>
              </a:defRPr>
            </a:lvl5pPr>
            <a:lvl6pPr marL="2514600" indent="-228600" defTabSz="1000125" eaLnBrk="0" fontAlgn="base" hangingPunct="0">
              <a:spcBef>
                <a:spcPct val="30000"/>
              </a:spcBef>
              <a:spcAft>
                <a:spcPct val="0"/>
              </a:spcAft>
              <a:defRPr sz="1200">
                <a:solidFill>
                  <a:schemeClr val="tx1"/>
                </a:solidFill>
                <a:latin typeface="Arial" charset="0"/>
              </a:defRPr>
            </a:lvl6pPr>
            <a:lvl7pPr marL="2971800" indent="-228600" defTabSz="1000125" eaLnBrk="0" fontAlgn="base" hangingPunct="0">
              <a:spcBef>
                <a:spcPct val="30000"/>
              </a:spcBef>
              <a:spcAft>
                <a:spcPct val="0"/>
              </a:spcAft>
              <a:defRPr sz="1200">
                <a:solidFill>
                  <a:schemeClr val="tx1"/>
                </a:solidFill>
                <a:latin typeface="Arial" charset="0"/>
              </a:defRPr>
            </a:lvl7pPr>
            <a:lvl8pPr marL="3429000" indent="-228600" defTabSz="1000125" eaLnBrk="0" fontAlgn="base" hangingPunct="0">
              <a:spcBef>
                <a:spcPct val="30000"/>
              </a:spcBef>
              <a:spcAft>
                <a:spcPct val="0"/>
              </a:spcAft>
              <a:defRPr sz="1200">
                <a:solidFill>
                  <a:schemeClr val="tx1"/>
                </a:solidFill>
                <a:latin typeface="Arial" charset="0"/>
              </a:defRPr>
            </a:lvl8pPr>
            <a:lvl9pPr marL="3886200" indent="-228600" defTabSz="1000125" eaLnBrk="0" fontAlgn="base" hangingPunct="0">
              <a:spcBef>
                <a:spcPct val="30000"/>
              </a:spcBef>
              <a:spcAft>
                <a:spcPct val="0"/>
              </a:spcAft>
              <a:defRPr sz="1200">
                <a:solidFill>
                  <a:schemeClr val="tx1"/>
                </a:solidFill>
                <a:latin typeface="Arial" charset="0"/>
              </a:defRPr>
            </a:lvl9pPr>
          </a:lstStyle>
          <a:p>
            <a:pPr eaLnBrk="1" hangingPunct="1">
              <a:spcBef>
                <a:spcPct val="0"/>
              </a:spcBef>
            </a:pPr>
            <a:endParaRPr lang="en-US" altLang="da-DK" sz="1300" smtClean="0"/>
          </a:p>
        </p:txBody>
      </p:sp>
      <p:sp>
        <p:nvSpPr>
          <p:cNvPr id="16691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00125" eaLnBrk="0" hangingPunct="0">
              <a:spcBef>
                <a:spcPct val="30000"/>
              </a:spcBef>
              <a:defRPr sz="1200">
                <a:solidFill>
                  <a:schemeClr val="tx1"/>
                </a:solidFill>
                <a:latin typeface="Arial" charset="0"/>
              </a:defRPr>
            </a:lvl1pPr>
            <a:lvl2pPr marL="742950" indent="-285750" defTabSz="1000125" eaLnBrk="0" hangingPunct="0">
              <a:spcBef>
                <a:spcPct val="30000"/>
              </a:spcBef>
              <a:defRPr sz="1200">
                <a:solidFill>
                  <a:schemeClr val="tx1"/>
                </a:solidFill>
                <a:latin typeface="Arial" charset="0"/>
              </a:defRPr>
            </a:lvl2pPr>
            <a:lvl3pPr marL="1143000" indent="-228600" defTabSz="1000125" eaLnBrk="0" hangingPunct="0">
              <a:spcBef>
                <a:spcPct val="30000"/>
              </a:spcBef>
              <a:defRPr sz="1200">
                <a:solidFill>
                  <a:schemeClr val="tx1"/>
                </a:solidFill>
                <a:latin typeface="Arial" charset="0"/>
              </a:defRPr>
            </a:lvl3pPr>
            <a:lvl4pPr marL="1600200" indent="-228600" defTabSz="1000125" eaLnBrk="0" hangingPunct="0">
              <a:spcBef>
                <a:spcPct val="30000"/>
              </a:spcBef>
              <a:defRPr sz="1200">
                <a:solidFill>
                  <a:schemeClr val="tx1"/>
                </a:solidFill>
                <a:latin typeface="Arial" charset="0"/>
              </a:defRPr>
            </a:lvl4pPr>
            <a:lvl5pPr marL="2057400" indent="-228600" defTabSz="1000125" eaLnBrk="0" hangingPunct="0">
              <a:spcBef>
                <a:spcPct val="30000"/>
              </a:spcBef>
              <a:defRPr sz="1200">
                <a:solidFill>
                  <a:schemeClr val="tx1"/>
                </a:solidFill>
                <a:latin typeface="Arial" charset="0"/>
              </a:defRPr>
            </a:lvl5pPr>
            <a:lvl6pPr marL="2514600" indent="-228600" defTabSz="1000125" eaLnBrk="0" fontAlgn="base" hangingPunct="0">
              <a:spcBef>
                <a:spcPct val="30000"/>
              </a:spcBef>
              <a:spcAft>
                <a:spcPct val="0"/>
              </a:spcAft>
              <a:defRPr sz="1200">
                <a:solidFill>
                  <a:schemeClr val="tx1"/>
                </a:solidFill>
                <a:latin typeface="Arial" charset="0"/>
              </a:defRPr>
            </a:lvl6pPr>
            <a:lvl7pPr marL="2971800" indent="-228600" defTabSz="1000125" eaLnBrk="0" fontAlgn="base" hangingPunct="0">
              <a:spcBef>
                <a:spcPct val="30000"/>
              </a:spcBef>
              <a:spcAft>
                <a:spcPct val="0"/>
              </a:spcAft>
              <a:defRPr sz="1200">
                <a:solidFill>
                  <a:schemeClr val="tx1"/>
                </a:solidFill>
                <a:latin typeface="Arial" charset="0"/>
              </a:defRPr>
            </a:lvl7pPr>
            <a:lvl8pPr marL="3429000" indent="-228600" defTabSz="1000125" eaLnBrk="0" fontAlgn="base" hangingPunct="0">
              <a:spcBef>
                <a:spcPct val="30000"/>
              </a:spcBef>
              <a:spcAft>
                <a:spcPct val="0"/>
              </a:spcAft>
              <a:defRPr sz="1200">
                <a:solidFill>
                  <a:schemeClr val="tx1"/>
                </a:solidFill>
                <a:latin typeface="Arial" charset="0"/>
              </a:defRPr>
            </a:lvl8pPr>
            <a:lvl9pPr marL="3886200" indent="-228600" defTabSz="1000125" eaLnBrk="0" fontAlgn="base" hangingPunct="0">
              <a:spcBef>
                <a:spcPct val="30000"/>
              </a:spcBef>
              <a:spcAft>
                <a:spcPct val="0"/>
              </a:spcAft>
              <a:defRPr sz="1200">
                <a:solidFill>
                  <a:schemeClr val="tx1"/>
                </a:solidFill>
                <a:latin typeface="Arial" charset="0"/>
              </a:defRPr>
            </a:lvl9pPr>
          </a:lstStyle>
          <a:p>
            <a:pPr eaLnBrk="1" hangingPunct="1">
              <a:spcBef>
                <a:spcPct val="0"/>
              </a:spcBef>
            </a:pPr>
            <a:fld id="{861921DE-0DB4-47A3-BA90-9A264B8C8F3E}" type="slidenum">
              <a:rPr lang="en-US" altLang="da-DK" sz="1300" smtClean="0"/>
              <a:pPr eaLnBrk="1" hangingPunct="1">
                <a:spcBef>
                  <a:spcPct val="0"/>
                </a:spcBef>
              </a:pPr>
              <a:t>6</a:t>
            </a:fld>
            <a:endParaRPr lang="en-US" altLang="da-DK" sz="1300" smtClean="0"/>
          </a:p>
        </p:txBody>
      </p:sp>
      <p:sp>
        <p:nvSpPr>
          <p:cNvPr id="166917" name="Rectangle 2"/>
          <p:cNvSpPr>
            <a:spLocks noGrp="1" noRot="1" noChangeAspect="1" noChangeArrowheads="1" noTextEdit="1"/>
          </p:cNvSpPr>
          <p:nvPr>
            <p:ph type="sldImg"/>
          </p:nvPr>
        </p:nvSpPr>
        <p:spPr>
          <a:ln/>
        </p:spPr>
      </p:sp>
      <p:sp>
        <p:nvSpPr>
          <p:cNvPr id="16691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da-DK" smtClean="0"/>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00125" eaLnBrk="0" hangingPunct="0">
              <a:spcBef>
                <a:spcPct val="30000"/>
              </a:spcBef>
              <a:defRPr sz="1200">
                <a:solidFill>
                  <a:schemeClr val="tx1"/>
                </a:solidFill>
                <a:latin typeface="Arial" charset="0"/>
              </a:defRPr>
            </a:lvl1pPr>
            <a:lvl2pPr marL="742950" indent="-285750" defTabSz="1000125" eaLnBrk="0" hangingPunct="0">
              <a:spcBef>
                <a:spcPct val="30000"/>
              </a:spcBef>
              <a:defRPr sz="1200">
                <a:solidFill>
                  <a:schemeClr val="tx1"/>
                </a:solidFill>
                <a:latin typeface="Arial" charset="0"/>
              </a:defRPr>
            </a:lvl2pPr>
            <a:lvl3pPr marL="1143000" indent="-228600" defTabSz="1000125" eaLnBrk="0" hangingPunct="0">
              <a:spcBef>
                <a:spcPct val="30000"/>
              </a:spcBef>
              <a:defRPr sz="1200">
                <a:solidFill>
                  <a:schemeClr val="tx1"/>
                </a:solidFill>
                <a:latin typeface="Arial" charset="0"/>
              </a:defRPr>
            </a:lvl3pPr>
            <a:lvl4pPr marL="1600200" indent="-228600" defTabSz="1000125" eaLnBrk="0" hangingPunct="0">
              <a:spcBef>
                <a:spcPct val="30000"/>
              </a:spcBef>
              <a:defRPr sz="1200">
                <a:solidFill>
                  <a:schemeClr val="tx1"/>
                </a:solidFill>
                <a:latin typeface="Arial" charset="0"/>
              </a:defRPr>
            </a:lvl4pPr>
            <a:lvl5pPr marL="2057400" indent="-228600" defTabSz="1000125" eaLnBrk="0" hangingPunct="0">
              <a:spcBef>
                <a:spcPct val="30000"/>
              </a:spcBef>
              <a:defRPr sz="1200">
                <a:solidFill>
                  <a:schemeClr val="tx1"/>
                </a:solidFill>
                <a:latin typeface="Arial" charset="0"/>
              </a:defRPr>
            </a:lvl5pPr>
            <a:lvl6pPr marL="2514600" indent="-228600" defTabSz="1000125" eaLnBrk="0" fontAlgn="base" hangingPunct="0">
              <a:spcBef>
                <a:spcPct val="30000"/>
              </a:spcBef>
              <a:spcAft>
                <a:spcPct val="0"/>
              </a:spcAft>
              <a:defRPr sz="1200">
                <a:solidFill>
                  <a:schemeClr val="tx1"/>
                </a:solidFill>
                <a:latin typeface="Arial" charset="0"/>
              </a:defRPr>
            </a:lvl6pPr>
            <a:lvl7pPr marL="2971800" indent="-228600" defTabSz="1000125" eaLnBrk="0" fontAlgn="base" hangingPunct="0">
              <a:spcBef>
                <a:spcPct val="30000"/>
              </a:spcBef>
              <a:spcAft>
                <a:spcPct val="0"/>
              </a:spcAft>
              <a:defRPr sz="1200">
                <a:solidFill>
                  <a:schemeClr val="tx1"/>
                </a:solidFill>
                <a:latin typeface="Arial" charset="0"/>
              </a:defRPr>
            </a:lvl7pPr>
            <a:lvl8pPr marL="3429000" indent="-228600" defTabSz="1000125" eaLnBrk="0" fontAlgn="base" hangingPunct="0">
              <a:spcBef>
                <a:spcPct val="30000"/>
              </a:spcBef>
              <a:spcAft>
                <a:spcPct val="0"/>
              </a:spcAft>
              <a:defRPr sz="1200">
                <a:solidFill>
                  <a:schemeClr val="tx1"/>
                </a:solidFill>
                <a:latin typeface="Arial" charset="0"/>
              </a:defRPr>
            </a:lvl8pPr>
            <a:lvl9pPr marL="3886200" indent="-228600" defTabSz="1000125" eaLnBrk="0" fontAlgn="base" hangingPunct="0">
              <a:spcBef>
                <a:spcPct val="30000"/>
              </a:spcBef>
              <a:spcAft>
                <a:spcPct val="0"/>
              </a:spcAft>
              <a:defRPr sz="1200">
                <a:solidFill>
                  <a:schemeClr val="tx1"/>
                </a:solidFill>
                <a:latin typeface="Arial" charset="0"/>
              </a:defRPr>
            </a:lvl9pPr>
          </a:lstStyle>
          <a:p>
            <a:pPr eaLnBrk="1" hangingPunct="1">
              <a:spcBef>
                <a:spcPct val="0"/>
              </a:spcBef>
            </a:pPr>
            <a:r>
              <a:rPr lang="en-US" altLang="da-DK" sz="1300" smtClean="0"/>
              <a:t>Genetisk teori for naturlig selektion </a:t>
            </a:r>
          </a:p>
        </p:txBody>
      </p:sp>
      <p:sp>
        <p:nvSpPr>
          <p:cNvPr id="208899"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00125" eaLnBrk="0" hangingPunct="0">
              <a:spcBef>
                <a:spcPct val="30000"/>
              </a:spcBef>
              <a:defRPr sz="1200">
                <a:solidFill>
                  <a:schemeClr val="tx1"/>
                </a:solidFill>
                <a:latin typeface="Arial" charset="0"/>
              </a:defRPr>
            </a:lvl1pPr>
            <a:lvl2pPr marL="742950" indent="-285750" defTabSz="1000125" eaLnBrk="0" hangingPunct="0">
              <a:spcBef>
                <a:spcPct val="30000"/>
              </a:spcBef>
              <a:defRPr sz="1200">
                <a:solidFill>
                  <a:schemeClr val="tx1"/>
                </a:solidFill>
                <a:latin typeface="Arial" charset="0"/>
              </a:defRPr>
            </a:lvl2pPr>
            <a:lvl3pPr marL="1143000" indent="-228600" defTabSz="1000125" eaLnBrk="0" hangingPunct="0">
              <a:spcBef>
                <a:spcPct val="30000"/>
              </a:spcBef>
              <a:defRPr sz="1200">
                <a:solidFill>
                  <a:schemeClr val="tx1"/>
                </a:solidFill>
                <a:latin typeface="Arial" charset="0"/>
              </a:defRPr>
            </a:lvl3pPr>
            <a:lvl4pPr marL="1600200" indent="-228600" defTabSz="1000125" eaLnBrk="0" hangingPunct="0">
              <a:spcBef>
                <a:spcPct val="30000"/>
              </a:spcBef>
              <a:defRPr sz="1200">
                <a:solidFill>
                  <a:schemeClr val="tx1"/>
                </a:solidFill>
                <a:latin typeface="Arial" charset="0"/>
              </a:defRPr>
            </a:lvl4pPr>
            <a:lvl5pPr marL="2057400" indent="-228600" defTabSz="1000125" eaLnBrk="0" hangingPunct="0">
              <a:spcBef>
                <a:spcPct val="30000"/>
              </a:spcBef>
              <a:defRPr sz="1200">
                <a:solidFill>
                  <a:schemeClr val="tx1"/>
                </a:solidFill>
                <a:latin typeface="Arial" charset="0"/>
              </a:defRPr>
            </a:lvl5pPr>
            <a:lvl6pPr marL="2514600" indent="-228600" defTabSz="1000125" eaLnBrk="0" fontAlgn="base" hangingPunct="0">
              <a:spcBef>
                <a:spcPct val="30000"/>
              </a:spcBef>
              <a:spcAft>
                <a:spcPct val="0"/>
              </a:spcAft>
              <a:defRPr sz="1200">
                <a:solidFill>
                  <a:schemeClr val="tx1"/>
                </a:solidFill>
                <a:latin typeface="Arial" charset="0"/>
              </a:defRPr>
            </a:lvl6pPr>
            <a:lvl7pPr marL="2971800" indent="-228600" defTabSz="1000125" eaLnBrk="0" fontAlgn="base" hangingPunct="0">
              <a:spcBef>
                <a:spcPct val="30000"/>
              </a:spcBef>
              <a:spcAft>
                <a:spcPct val="0"/>
              </a:spcAft>
              <a:defRPr sz="1200">
                <a:solidFill>
                  <a:schemeClr val="tx1"/>
                </a:solidFill>
                <a:latin typeface="Arial" charset="0"/>
              </a:defRPr>
            </a:lvl7pPr>
            <a:lvl8pPr marL="3429000" indent="-228600" defTabSz="1000125" eaLnBrk="0" fontAlgn="base" hangingPunct="0">
              <a:spcBef>
                <a:spcPct val="30000"/>
              </a:spcBef>
              <a:spcAft>
                <a:spcPct val="0"/>
              </a:spcAft>
              <a:defRPr sz="1200">
                <a:solidFill>
                  <a:schemeClr val="tx1"/>
                </a:solidFill>
                <a:latin typeface="Arial" charset="0"/>
              </a:defRPr>
            </a:lvl8pPr>
            <a:lvl9pPr marL="3886200" indent="-228600" defTabSz="1000125" eaLnBrk="0" fontAlgn="base" hangingPunct="0">
              <a:spcBef>
                <a:spcPct val="30000"/>
              </a:spcBef>
              <a:spcAft>
                <a:spcPct val="0"/>
              </a:spcAft>
              <a:defRPr sz="1200">
                <a:solidFill>
                  <a:schemeClr val="tx1"/>
                </a:solidFill>
                <a:latin typeface="Arial" charset="0"/>
              </a:defRPr>
            </a:lvl9pPr>
          </a:lstStyle>
          <a:p>
            <a:pPr eaLnBrk="1" hangingPunct="1">
              <a:spcBef>
                <a:spcPct val="0"/>
              </a:spcBef>
            </a:pPr>
            <a:endParaRPr lang="en-US" altLang="da-DK" sz="1300" smtClean="0"/>
          </a:p>
        </p:txBody>
      </p:sp>
      <p:sp>
        <p:nvSpPr>
          <p:cNvPr id="20890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00125" eaLnBrk="0" hangingPunct="0">
              <a:spcBef>
                <a:spcPct val="30000"/>
              </a:spcBef>
              <a:defRPr sz="1200">
                <a:solidFill>
                  <a:schemeClr val="tx1"/>
                </a:solidFill>
                <a:latin typeface="Arial" charset="0"/>
              </a:defRPr>
            </a:lvl1pPr>
            <a:lvl2pPr marL="742950" indent="-285750" defTabSz="1000125" eaLnBrk="0" hangingPunct="0">
              <a:spcBef>
                <a:spcPct val="30000"/>
              </a:spcBef>
              <a:defRPr sz="1200">
                <a:solidFill>
                  <a:schemeClr val="tx1"/>
                </a:solidFill>
                <a:latin typeface="Arial" charset="0"/>
              </a:defRPr>
            </a:lvl2pPr>
            <a:lvl3pPr marL="1143000" indent="-228600" defTabSz="1000125" eaLnBrk="0" hangingPunct="0">
              <a:spcBef>
                <a:spcPct val="30000"/>
              </a:spcBef>
              <a:defRPr sz="1200">
                <a:solidFill>
                  <a:schemeClr val="tx1"/>
                </a:solidFill>
                <a:latin typeface="Arial" charset="0"/>
              </a:defRPr>
            </a:lvl3pPr>
            <a:lvl4pPr marL="1600200" indent="-228600" defTabSz="1000125" eaLnBrk="0" hangingPunct="0">
              <a:spcBef>
                <a:spcPct val="30000"/>
              </a:spcBef>
              <a:defRPr sz="1200">
                <a:solidFill>
                  <a:schemeClr val="tx1"/>
                </a:solidFill>
                <a:latin typeface="Arial" charset="0"/>
              </a:defRPr>
            </a:lvl4pPr>
            <a:lvl5pPr marL="2057400" indent="-228600" defTabSz="1000125" eaLnBrk="0" hangingPunct="0">
              <a:spcBef>
                <a:spcPct val="30000"/>
              </a:spcBef>
              <a:defRPr sz="1200">
                <a:solidFill>
                  <a:schemeClr val="tx1"/>
                </a:solidFill>
                <a:latin typeface="Arial" charset="0"/>
              </a:defRPr>
            </a:lvl5pPr>
            <a:lvl6pPr marL="2514600" indent="-228600" defTabSz="1000125" eaLnBrk="0" fontAlgn="base" hangingPunct="0">
              <a:spcBef>
                <a:spcPct val="30000"/>
              </a:spcBef>
              <a:spcAft>
                <a:spcPct val="0"/>
              </a:spcAft>
              <a:defRPr sz="1200">
                <a:solidFill>
                  <a:schemeClr val="tx1"/>
                </a:solidFill>
                <a:latin typeface="Arial" charset="0"/>
              </a:defRPr>
            </a:lvl6pPr>
            <a:lvl7pPr marL="2971800" indent="-228600" defTabSz="1000125" eaLnBrk="0" fontAlgn="base" hangingPunct="0">
              <a:spcBef>
                <a:spcPct val="30000"/>
              </a:spcBef>
              <a:spcAft>
                <a:spcPct val="0"/>
              </a:spcAft>
              <a:defRPr sz="1200">
                <a:solidFill>
                  <a:schemeClr val="tx1"/>
                </a:solidFill>
                <a:latin typeface="Arial" charset="0"/>
              </a:defRPr>
            </a:lvl7pPr>
            <a:lvl8pPr marL="3429000" indent="-228600" defTabSz="1000125" eaLnBrk="0" fontAlgn="base" hangingPunct="0">
              <a:spcBef>
                <a:spcPct val="30000"/>
              </a:spcBef>
              <a:spcAft>
                <a:spcPct val="0"/>
              </a:spcAft>
              <a:defRPr sz="1200">
                <a:solidFill>
                  <a:schemeClr val="tx1"/>
                </a:solidFill>
                <a:latin typeface="Arial" charset="0"/>
              </a:defRPr>
            </a:lvl8pPr>
            <a:lvl9pPr marL="3886200" indent="-228600" defTabSz="1000125" eaLnBrk="0" fontAlgn="base" hangingPunct="0">
              <a:spcBef>
                <a:spcPct val="30000"/>
              </a:spcBef>
              <a:spcAft>
                <a:spcPct val="0"/>
              </a:spcAft>
              <a:defRPr sz="1200">
                <a:solidFill>
                  <a:schemeClr val="tx1"/>
                </a:solidFill>
                <a:latin typeface="Arial" charset="0"/>
              </a:defRPr>
            </a:lvl9pPr>
          </a:lstStyle>
          <a:p>
            <a:pPr eaLnBrk="1" hangingPunct="1">
              <a:spcBef>
                <a:spcPct val="0"/>
              </a:spcBef>
            </a:pPr>
            <a:fld id="{5535D3CF-A8B2-44E7-A0E1-5DAD1C2E7743}" type="slidenum">
              <a:rPr lang="en-US" altLang="da-DK" sz="1300" smtClean="0"/>
              <a:pPr eaLnBrk="1" hangingPunct="1">
                <a:spcBef>
                  <a:spcPct val="0"/>
                </a:spcBef>
              </a:pPr>
              <a:t>60</a:t>
            </a:fld>
            <a:endParaRPr lang="en-US" altLang="da-DK" sz="1300" smtClean="0"/>
          </a:p>
        </p:txBody>
      </p:sp>
      <p:sp>
        <p:nvSpPr>
          <p:cNvPr id="208901" name="Rectangle 2"/>
          <p:cNvSpPr>
            <a:spLocks noGrp="1" noRot="1" noChangeAspect="1" noChangeArrowheads="1" noTextEdit="1"/>
          </p:cNvSpPr>
          <p:nvPr>
            <p:ph type="sldImg"/>
          </p:nvPr>
        </p:nvSpPr>
        <p:spPr>
          <a:ln/>
        </p:spPr>
      </p:sp>
      <p:sp>
        <p:nvSpPr>
          <p:cNvPr id="20890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da-DK" smtClean="0"/>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00125" eaLnBrk="0" hangingPunct="0">
              <a:spcBef>
                <a:spcPct val="30000"/>
              </a:spcBef>
              <a:defRPr sz="1200">
                <a:solidFill>
                  <a:schemeClr val="tx1"/>
                </a:solidFill>
                <a:latin typeface="Arial" charset="0"/>
              </a:defRPr>
            </a:lvl1pPr>
            <a:lvl2pPr marL="742950" indent="-285750" defTabSz="1000125" eaLnBrk="0" hangingPunct="0">
              <a:spcBef>
                <a:spcPct val="30000"/>
              </a:spcBef>
              <a:defRPr sz="1200">
                <a:solidFill>
                  <a:schemeClr val="tx1"/>
                </a:solidFill>
                <a:latin typeface="Arial" charset="0"/>
              </a:defRPr>
            </a:lvl2pPr>
            <a:lvl3pPr marL="1143000" indent="-228600" defTabSz="1000125" eaLnBrk="0" hangingPunct="0">
              <a:spcBef>
                <a:spcPct val="30000"/>
              </a:spcBef>
              <a:defRPr sz="1200">
                <a:solidFill>
                  <a:schemeClr val="tx1"/>
                </a:solidFill>
                <a:latin typeface="Arial" charset="0"/>
              </a:defRPr>
            </a:lvl3pPr>
            <a:lvl4pPr marL="1600200" indent="-228600" defTabSz="1000125" eaLnBrk="0" hangingPunct="0">
              <a:spcBef>
                <a:spcPct val="30000"/>
              </a:spcBef>
              <a:defRPr sz="1200">
                <a:solidFill>
                  <a:schemeClr val="tx1"/>
                </a:solidFill>
                <a:latin typeface="Arial" charset="0"/>
              </a:defRPr>
            </a:lvl4pPr>
            <a:lvl5pPr marL="2057400" indent="-228600" defTabSz="1000125" eaLnBrk="0" hangingPunct="0">
              <a:spcBef>
                <a:spcPct val="30000"/>
              </a:spcBef>
              <a:defRPr sz="1200">
                <a:solidFill>
                  <a:schemeClr val="tx1"/>
                </a:solidFill>
                <a:latin typeface="Arial" charset="0"/>
              </a:defRPr>
            </a:lvl5pPr>
            <a:lvl6pPr marL="2514600" indent="-228600" defTabSz="1000125" eaLnBrk="0" fontAlgn="base" hangingPunct="0">
              <a:spcBef>
                <a:spcPct val="30000"/>
              </a:spcBef>
              <a:spcAft>
                <a:spcPct val="0"/>
              </a:spcAft>
              <a:defRPr sz="1200">
                <a:solidFill>
                  <a:schemeClr val="tx1"/>
                </a:solidFill>
                <a:latin typeface="Arial" charset="0"/>
              </a:defRPr>
            </a:lvl6pPr>
            <a:lvl7pPr marL="2971800" indent="-228600" defTabSz="1000125" eaLnBrk="0" fontAlgn="base" hangingPunct="0">
              <a:spcBef>
                <a:spcPct val="30000"/>
              </a:spcBef>
              <a:spcAft>
                <a:spcPct val="0"/>
              </a:spcAft>
              <a:defRPr sz="1200">
                <a:solidFill>
                  <a:schemeClr val="tx1"/>
                </a:solidFill>
                <a:latin typeface="Arial" charset="0"/>
              </a:defRPr>
            </a:lvl7pPr>
            <a:lvl8pPr marL="3429000" indent="-228600" defTabSz="1000125" eaLnBrk="0" fontAlgn="base" hangingPunct="0">
              <a:spcBef>
                <a:spcPct val="30000"/>
              </a:spcBef>
              <a:spcAft>
                <a:spcPct val="0"/>
              </a:spcAft>
              <a:defRPr sz="1200">
                <a:solidFill>
                  <a:schemeClr val="tx1"/>
                </a:solidFill>
                <a:latin typeface="Arial" charset="0"/>
              </a:defRPr>
            </a:lvl8pPr>
            <a:lvl9pPr marL="3886200" indent="-228600" defTabSz="1000125" eaLnBrk="0" fontAlgn="base" hangingPunct="0">
              <a:spcBef>
                <a:spcPct val="30000"/>
              </a:spcBef>
              <a:spcAft>
                <a:spcPct val="0"/>
              </a:spcAft>
              <a:defRPr sz="1200">
                <a:solidFill>
                  <a:schemeClr val="tx1"/>
                </a:solidFill>
                <a:latin typeface="Arial" charset="0"/>
              </a:defRPr>
            </a:lvl9pPr>
          </a:lstStyle>
          <a:p>
            <a:pPr eaLnBrk="1" hangingPunct="1">
              <a:spcBef>
                <a:spcPct val="0"/>
              </a:spcBef>
            </a:pPr>
            <a:r>
              <a:rPr lang="en-US" altLang="da-DK" sz="1300" smtClean="0"/>
              <a:t>Genetisk teori for naturlig selektion </a:t>
            </a:r>
          </a:p>
        </p:txBody>
      </p:sp>
      <p:sp>
        <p:nvSpPr>
          <p:cNvPr id="209923"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00125" eaLnBrk="0" hangingPunct="0">
              <a:spcBef>
                <a:spcPct val="30000"/>
              </a:spcBef>
              <a:defRPr sz="1200">
                <a:solidFill>
                  <a:schemeClr val="tx1"/>
                </a:solidFill>
                <a:latin typeface="Arial" charset="0"/>
              </a:defRPr>
            </a:lvl1pPr>
            <a:lvl2pPr marL="742950" indent="-285750" defTabSz="1000125" eaLnBrk="0" hangingPunct="0">
              <a:spcBef>
                <a:spcPct val="30000"/>
              </a:spcBef>
              <a:defRPr sz="1200">
                <a:solidFill>
                  <a:schemeClr val="tx1"/>
                </a:solidFill>
                <a:latin typeface="Arial" charset="0"/>
              </a:defRPr>
            </a:lvl2pPr>
            <a:lvl3pPr marL="1143000" indent="-228600" defTabSz="1000125" eaLnBrk="0" hangingPunct="0">
              <a:spcBef>
                <a:spcPct val="30000"/>
              </a:spcBef>
              <a:defRPr sz="1200">
                <a:solidFill>
                  <a:schemeClr val="tx1"/>
                </a:solidFill>
                <a:latin typeface="Arial" charset="0"/>
              </a:defRPr>
            </a:lvl3pPr>
            <a:lvl4pPr marL="1600200" indent="-228600" defTabSz="1000125" eaLnBrk="0" hangingPunct="0">
              <a:spcBef>
                <a:spcPct val="30000"/>
              </a:spcBef>
              <a:defRPr sz="1200">
                <a:solidFill>
                  <a:schemeClr val="tx1"/>
                </a:solidFill>
                <a:latin typeface="Arial" charset="0"/>
              </a:defRPr>
            </a:lvl4pPr>
            <a:lvl5pPr marL="2057400" indent="-228600" defTabSz="1000125" eaLnBrk="0" hangingPunct="0">
              <a:spcBef>
                <a:spcPct val="30000"/>
              </a:spcBef>
              <a:defRPr sz="1200">
                <a:solidFill>
                  <a:schemeClr val="tx1"/>
                </a:solidFill>
                <a:latin typeface="Arial" charset="0"/>
              </a:defRPr>
            </a:lvl5pPr>
            <a:lvl6pPr marL="2514600" indent="-228600" defTabSz="1000125" eaLnBrk="0" fontAlgn="base" hangingPunct="0">
              <a:spcBef>
                <a:spcPct val="30000"/>
              </a:spcBef>
              <a:spcAft>
                <a:spcPct val="0"/>
              </a:spcAft>
              <a:defRPr sz="1200">
                <a:solidFill>
                  <a:schemeClr val="tx1"/>
                </a:solidFill>
                <a:latin typeface="Arial" charset="0"/>
              </a:defRPr>
            </a:lvl6pPr>
            <a:lvl7pPr marL="2971800" indent="-228600" defTabSz="1000125" eaLnBrk="0" fontAlgn="base" hangingPunct="0">
              <a:spcBef>
                <a:spcPct val="30000"/>
              </a:spcBef>
              <a:spcAft>
                <a:spcPct val="0"/>
              </a:spcAft>
              <a:defRPr sz="1200">
                <a:solidFill>
                  <a:schemeClr val="tx1"/>
                </a:solidFill>
                <a:latin typeface="Arial" charset="0"/>
              </a:defRPr>
            </a:lvl7pPr>
            <a:lvl8pPr marL="3429000" indent="-228600" defTabSz="1000125" eaLnBrk="0" fontAlgn="base" hangingPunct="0">
              <a:spcBef>
                <a:spcPct val="30000"/>
              </a:spcBef>
              <a:spcAft>
                <a:spcPct val="0"/>
              </a:spcAft>
              <a:defRPr sz="1200">
                <a:solidFill>
                  <a:schemeClr val="tx1"/>
                </a:solidFill>
                <a:latin typeface="Arial" charset="0"/>
              </a:defRPr>
            </a:lvl8pPr>
            <a:lvl9pPr marL="3886200" indent="-228600" defTabSz="1000125" eaLnBrk="0" fontAlgn="base" hangingPunct="0">
              <a:spcBef>
                <a:spcPct val="30000"/>
              </a:spcBef>
              <a:spcAft>
                <a:spcPct val="0"/>
              </a:spcAft>
              <a:defRPr sz="1200">
                <a:solidFill>
                  <a:schemeClr val="tx1"/>
                </a:solidFill>
                <a:latin typeface="Arial" charset="0"/>
              </a:defRPr>
            </a:lvl9pPr>
          </a:lstStyle>
          <a:p>
            <a:pPr eaLnBrk="1" hangingPunct="1">
              <a:spcBef>
                <a:spcPct val="0"/>
              </a:spcBef>
            </a:pPr>
            <a:endParaRPr lang="en-US" altLang="da-DK" sz="1300" smtClean="0"/>
          </a:p>
        </p:txBody>
      </p:sp>
      <p:sp>
        <p:nvSpPr>
          <p:cNvPr id="20992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00125" eaLnBrk="0" hangingPunct="0">
              <a:spcBef>
                <a:spcPct val="30000"/>
              </a:spcBef>
              <a:defRPr sz="1200">
                <a:solidFill>
                  <a:schemeClr val="tx1"/>
                </a:solidFill>
                <a:latin typeface="Arial" charset="0"/>
              </a:defRPr>
            </a:lvl1pPr>
            <a:lvl2pPr marL="742950" indent="-285750" defTabSz="1000125" eaLnBrk="0" hangingPunct="0">
              <a:spcBef>
                <a:spcPct val="30000"/>
              </a:spcBef>
              <a:defRPr sz="1200">
                <a:solidFill>
                  <a:schemeClr val="tx1"/>
                </a:solidFill>
                <a:latin typeface="Arial" charset="0"/>
              </a:defRPr>
            </a:lvl2pPr>
            <a:lvl3pPr marL="1143000" indent="-228600" defTabSz="1000125" eaLnBrk="0" hangingPunct="0">
              <a:spcBef>
                <a:spcPct val="30000"/>
              </a:spcBef>
              <a:defRPr sz="1200">
                <a:solidFill>
                  <a:schemeClr val="tx1"/>
                </a:solidFill>
                <a:latin typeface="Arial" charset="0"/>
              </a:defRPr>
            </a:lvl3pPr>
            <a:lvl4pPr marL="1600200" indent="-228600" defTabSz="1000125" eaLnBrk="0" hangingPunct="0">
              <a:spcBef>
                <a:spcPct val="30000"/>
              </a:spcBef>
              <a:defRPr sz="1200">
                <a:solidFill>
                  <a:schemeClr val="tx1"/>
                </a:solidFill>
                <a:latin typeface="Arial" charset="0"/>
              </a:defRPr>
            </a:lvl4pPr>
            <a:lvl5pPr marL="2057400" indent="-228600" defTabSz="1000125" eaLnBrk="0" hangingPunct="0">
              <a:spcBef>
                <a:spcPct val="30000"/>
              </a:spcBef>
              <a:defRPr sz="1200">
                <a:solidFill>
                  <a:schemeClr val="tx1"/>
                </a:solidFill>
                <a:latin typeface="Arial" charset="0"/>
              </a:defRPr>
            </a:lvl5pPr>
            <a:lvl6pPr marL="2514600" indent="-228600" defTabSz="1000125" eaLnBrk="0" fontAlgn="base" hangingPunct="0">
              <a:spcBef>
                <a:spcPct val="30000"/>
              </a:spcBef>
              <a:spcAft>
                <a:spcPct val="0"/>
              </a:spcAft>
              <a:defRPr sz="1200">
                <a:solidFill>
                  <a:schemeClr val="tx1"/>
                </a:solidFill>
                <a:latin typeface="Arial" charset="0"/>
              </a:defRPr>
            </a:lvl6pPr>
            <a:lvl7pPr marL="2971800" indent="-228600" defTabSz="1000125" eaLnBrk="0" fontAlgn="base" hangingPunct="0">
              <a:spcBef>
                <a:spcPct val="30000"/>
              </a:spcBef>
              <a:spcAft>
                <a:spcPct val="0"/>
              </a:spcAft>
              <a:defRPr sz="1200">
                <a:solidFill>
                  <a:schemeClr val="tx1"/>
                </a:solidFill>
                <a:latin typeface="Arial" charset="0"/>
              </a:defRPr>
            </a:lvl7pPr>
            <a:lvl8pPr marL="3429000" indent="-228600" defTabSz="1000125" eaLnBrk="0" fontAlgn="base" hangingPunct="0">
              <a:spcBef>
                <a:spcPct val="30000"/>
              </a:spcBef>
              <a:spcAft>
                <a:spcPct val="0"/>
              </a:spcAft>
              <a:defRPr sz="1200">
                <a:solidFill>
                  <a:schemeClr val="tx1"/>
                </a:solidFill>
                <a:latin typeface="Arial" charset="0"/>
              </a:defRPr>
            </a:lvl8pPr>
            <a:lvl9pPr marL="3886200" indent="-228600" defTabSz="1000125" eaLnBrk="0" fontAlgn="base" hangingPunct="0">
              <a:spcBef>
                <a:spcPct val="30000"/>
              </a:spcBef>
              <a:spcAft>
                <a:spcPct val="0"/>
              </a:spcAft>
              <a:defRPr sz="1200">
                <a:solidFill>
                  <a:schemeClr val="tx1"/>
                </a:solidFill>
                <a:latin typeface="Arial" charset="0"/>
              </a:defRPr>
            </a:lvl9pPr>
          </a:lstStyle>
          <a:p>
            <a:pPr eaLnBrk="1" hangingPunct="1">
              <a:spcBef>
                <a:spcPct val="0"/>
              </a:spcBef>
            </a:pPr>
            <a:fld id="{3E103BE0-1CB8-4910-B8D4-C387F3F8F564}" type="slidenum">
              <a:rPr lang="en-US" altLang="da-DK" sz="1300" smtClean="0"/>
              <a:pPr eaLnBrk="1" hangingPunct="1">
                <a:spcBef>
                  <a:spcPct val="0"/>
                </a:spcBef>
              </a:pPr>
              <a:t>61</a:t>
            </a:fld>
            <a:endParaRPr lang="en-US" altLang="da-DK" sz="1300" smtClean="0"/>
          </a:p>
        </p:txBody>
      </p:sp>
      <p:sp>
        <p:nvSpPr>
          <p:cNvPr id="209925" name="Rectangle 2"/>
          <p:cNvSpPr>
            <a:spLocks noGrp="1" noRot="1" noChangeAspect="1" noChangeArrowheads="1" noTextEdit="1"/>
          </p:cNvSpPr>
          <p:nvPr>
            <p:ph type="sldImg"/>
          </p:nvPr>
        </p:nvSpPr>
        <p:spPr>
          <a:ln/>
        </p:spPr>
      </p:sp>
      <p:sp>
        <p:nvSpPr>
          <p:cNvPr id="20992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da-DK" smtClean="0"/>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6"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00125" eaLnBrk="0" hangingPunct="0">
              <a:spcBef>
                <a:spcPct val="30000"/>
              </a:spcBef>
              <a:defRPr sz="1200">
                <a:solidFill>
                  <a:schemeClr val="tx1"/>
                </a:solidFill>
                <a:latin typeface="Arial" charset="0"/>
              </a:defRPr>
            </a:lvl1pPr>
            <a:lvl2pPr marL="742950" indent="-285750" defTabSz="1000125" eaLnBrk="0" hangingPunct="0">
              <a:spcBef>
                <a:spcPct val="30000"/>
              </a:spcBef>
              <a:defRPr sz="1200">
                <a:solidFill>
                  <a:schemeClr val="tx1"/>
                </a:solidFill>
                <a:latin typeface="Arial" charset="0"/>
              </a:defRPr>
            </a:lvl2pPr>
            <a:lvl3pPr marL="1143000" indent="-228600" defTabSz="1000125" eaLnBrk="0" hangingPunct="0">
              <a:spcBef>
                <a:spcPct val="30000"/>
              </a:spcBef>
              <a:defRPr sz="1200">
                <a:solidFill>
                  <a:schemeClr val="tx1"/>
                </a:solidFill>
                <a:latin typeface="Arial" charset="0"/>
              </a:defRPr>
            </a:lvl3pPr>
            <a:lvl4pPr marL="1600200" indent="-228600" defTabSz="1000125" eaLnBrk="0" hangingPunct="0">
              <a:spcBef>
                <a:spcPct val="30000"/>
              </a:spcBef>
              <a:defRPr sz="1200">
                <a:solidFill>
                  <a:schemeClr val="tx1"/>
                </a:solidFill>
                <a:latin typeface="Arial" charset="0"/>
              </a:defRPr>
            </a:lvl4pPr>
            <a:lvl5pPr marL="2057400" indent="-228600" defTabSz="1000125" eaLnBrk="0" hangingPunct="0">
              <a:spcBef>
                <a:spcPct val="30000"/>
              </a:spcBef>
              <a:defRPr sz="1200">
                <a:solidFill>
                  <a:schemeClr val="tx1"/>
                </a:solidFill>
                <a:latin typeface="Arial" charset="0"/>
              </a:defRPr>
            </a:lvl5pPr>
            <a:lvl6pPr marL="2514600" indent="-228600" defTabSz="1000125" eaLnBrk="0" fontAlgn="base" hangingPunct="0">
              <a:spcBef>
                <a:spcPct val="30000"/>
              </a:spcBef>
              <a:spcAft>
                <a:spcPct val="0"/>
              </a:spcAft>
              <a:defRPr sz="1200">
                <a:solidFill>
                  <a:schemeClr val="tx1"/>
                </a:solidFill>
                <a:latin typeface="Arial" charset="0"/>
              </a:defRPr>
            </a:lvl6pPr>
            <a:lvl7pPr marL="2971800" indent="-228600" defTabSz="1000125" eaLnBrk="0" fontAlgn="base" hangingPunct="0">
              <a:spcBef>
                <a:spcPct val="30000"/>
              </a:spcBef>
              <a:spcAft>
                <a:spcPct val="0"/>
              </a:spcAft>
              <a:defRPr sz="1200">
                <a:solidFill>
                  <a:schemeClr val="tx1"/>
                </a:solidFill>
                <a:latin typeface="Arial" charset="0"/>
              </a:defRPr>
            </a:lvl7pPr>
            <a:lvl8pPr marL="3429000" indent="-228600" defTabSz="1000125" eaLnBrk="0" fontAlgn="base" hangingPunct="0">
              <a:spcBef>
                <a:spcPct val="30000"/>
              </a:spcBef>
              <a:spcAft>
                <a:spcPct val="0"/>
              </a:spcAft>
              <a:defRPr sz="1200">
                <a:solidFill>
                  <a:schemeClr val="tx1"/>
                </a:solidFill>
                <a:latin typeface="Arial" charset="0"/>
              </a:defRPr>
            </a:lvl8pPr>
            <a:lvl9pPr marL="3886200" indent="-228600" defTabSz="1000125" eaLnBrk="0" fontAlgn="base" hangingPunct="0">
              <a:spcBef>
                <a:spcPct val="30000"/>
              </a:spcBef>
              <a:spcAft>
                <a:spcPct val="0"/>
              </a:spcAft>
              <a:defRPr sz="1200">
                <a:solidFill>
                  <a:schemeClr val="tx1"/>
                </a:solidFill>
                <a:latin typeface="Arial" charset="0"/>
              </a:defRPr>
            </a:lvl9pPr>
          </a:lstStyle>
          <a:p>
            <a:pPr eaLnBrk="1" hangingPunct="1">
              <a:spcBef>
                <a:spcPct val="0"/>
              </a:spcBef>
            </a:pPr>
            <a:r>
              <a:rPr lang="en-US" altLang="da-DK" sz="1300" smtClean="0"/>
              <a:t>Genetisk teori for naturlig selektion </a:t>
            </a:r>
          </a:p>
        </p:txBody>
      </p:sp>
      <p:sp>
        <p:nvSpPr>
          <p:cNvPr id="210947"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00125" eaLnBrk="0" hangingPunct="0">
              <a:spcBef>
                <a:spcPct val="30000"/>
              </a:spcBef>
              <a:defRPr sz="1200">
                <a:solidFill>
                  <a:schemeClr val="tx1"/>
                </a:solidFill>
                <a:latin typeface="Arial" charset="0"/>
              </a:defRPr>
            </a:lvl1pPr>
            <a:lvl2pPr marL="742950" indent="-285750" defTabSz="1000125" eaLnBrk="0" hangingPunct="0">
              <a:spcBef>
                <a:spcPct val="30000"/>
              </a:spcBef>
              <a:defRPr sz="1200">
                <a:solidFill>
                  <a:schemeClr val="tx1"/>
                </a:solidFill>
                <a:latin typeface="Arial" charset="0"/>
              </a:defRPr>
            </a:lvl2pPr>
            <a:lvl3pPr marL="1143000" indent="-228600" defTabSz="1000125" eaLnBrk="0" hangingPunct="0">
              <a:spcBef>
                <a:spcPct val="30000"/>
              </a:spcBef>
              <a:defRPr sz="1200">
                <a:solidFill>
                  <a:schemeClr val="tx1"/>
                </a:solidFill>
                <a:latin typeface="Arial" charset="0"/>
              </a:defRPr>
            </a:lvl3pPr>
            <a:lvl4pPr marL="1600200" indent="-228600" defTabSz="1000125" eaLnBrk="0" hangingPunct="0">
              <a:spcBef>
                <a:spcPct val="30000"/>
              </a:spcBef>
              <a:defRPr sz="1200">
                <a:solidFill>
                  <a:schemeClr val="tx1"/>
                </a:solidFill>
                <a:latin typeface="Arial" charset="0"/>
              </a:defRPr>
            </a:lvl4pPr>
            <a:lvl5pPr marL="2057400" indent="-228600" defTabSz="1000125" eaLnBrk="0" hangingPunct="0">
              <a:spcBef>
                <a:spcPct val="30000"/>
              </a:spcBef>
              <a:defRPr sz="1200">
                <a:solidFill>
                  <a:schemeClr val="tx1"/>
                </a:solidFill>
                <a:latin typeface="Arial" charset="0"/>
              </a:defRPr>
            </a:lvl5pPr>
            <a:lvl6pPr marL="2514600" indent="-228600" defTabSz="1000125" eaLnBrk="0" fontAlgn="base" hangingPunct="0">
              <a:spcBef>
                <a:spcPct val="30000"/>
              </a:spcBef>
              <a:spcAft>
                <a:spcPct val="0"/>
              </a:spcAft>
              <a:defRPr sz="1200">
                <a:solidFill>
                  <a:schemeClr val="tx1"/>
                </a:solidFill>
                <a:latin typeface="Arial" charset="0"/>
              </a:defRPr>
            </a:lvl6pPr>
            <a:lvl7pPr marL="2971800" indent="-228600" defTabSz="1000125" eaLnBrk="0" fontAlgn="base" hangingPunct="0">
              <a:spcBef>
                <a:spcPct val="30000"/>
              </a:spcBef>
              <a:spcAft>
                <a:spcPct val="0"/>
              </a:spcAft>
              <a:defRPr sz="1200">
                <a:solidFill>
                  <a:schemeClr val="tx1"/>
                </a:solidFill>
                <a:latin typeface="Arial" charset="0"/>
              </a:defRPr>
            </a:lvl7pPr>
            <a:lvl8pPr marL="3429000" indent="-228600" defTabSz="1000125" eaLnBrk="0" fontAlgn="base" hangingPunct="0">
              <a:spcBef>
                <a:spcPct val="30000"/>
              </a:spcBef>
              <a:spcAft>
                <a:spcPct val="0"/>
              </a:spcAft>
              <a:defRPr sz="1200">
                <a:solidFill>
                  <a:schemeClr val="tx1"/>
                </a:solidFill>
                <a:latin typeface="Arial" charset="0"/>
              </a:defRPr>
            </a:lvl8pPr>
            <a:lvl9pPr marL="3886200" indent="-228600" defTabSz="1000125" eaLnBrk="0" fontAlgn="base" hangingPunct="0">
              <a:spcBef>
                <a:spcPct val="30000"/>
              </a:spcBef>
              <a:spcAft>
                <a:spcPct val="0"/>
              </a:spcAft>
              <a:defRPr sz="1200">
                <a:solidFill>
                  <a:schemeClr val="tx1"/>
                </a:solidFill>
                <a:latin typeface="Arial" charset="0"/>
              </a:defRPr>
            </a:lvl9pPr>
          </a:lstStyle>
          <a:p>
            <a:pPr eaLnBrk="1" hangingPunct="1">
              <a:spcBef>
                <a:spcPct val="0"/>
              </a:spcBef>
            </a:pPr>
            <a:endParaRPr lang="en-US" altLang="da-DK" sz="1300" smtClean="0"/>
          </a:p>
        </p:txBody>
      </p:sp>
      <p:sp>
        <p:nvSpPr>
          <p:cNvPr id="21094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00125" eaLnBrk="0" hangingPunct="0">
              <a:spcBef>
                <a:spcPct val="30000"/>
              </a:spcBef>
              <a:defRPr sz="1200">
                <a:solidFill>
                  <a:schemeClr val="tx1"/>
                </a:solidFill>
                <a:latin typeface="Arial" charset="0"/>
              </a:defRPr>
            </a:lvl1pPr>
            <a:lvl2pPr marL="742950" indent="-285750" defTabSz="1000125" eaLnBrk="0" hangingPunct="0">
              <a:spcBef>
                <a:spcPct val="30000"/>
              </a:spcBef>
              <a:defRPr sz="1200">
                <a:solidFill>
                  <a:schemeClr val="tx1"/>
                </a:solidFill>
                <a:latin typeface="Arial" charset="0"/>
              </a:defRPr>
            </a:lvl2pPr>
            <a:lvl3pPr marL="1143000" indent="-228600" defTabSz="1000125" eaLnBrk="0" hangingPunct="0">
              <a:spcBef>
                <a:spcPct val="30000"/>
              </a:spcBef>
              <a:defRPr sz="1200">
                <a:solidFill>
                  <a:schemeClr val="tx1"/>
                </a:solidFill>
                <a:latin typeface="Arial" charset="0"/>
              </a:defRPr>
            </a:lvl3pPr>
            <a:lvl4pPr marL="1600200" indent="-228600" defTabSz="1000125" eaLnBrk="0" hangingPunct="0">
              <a:spcBef>
                <a:spcPct val="30000"/>
              </a:spcBef>
              <a:defRPr sz="1200">
                <a:solidFill>
                  <a:schemeClr val="tx1"/>
                </a:solidFill>
                <a:latin typeface="Arial" charset="0"/>
              </a:defRPr>
            </a:lvl4pPr>
            <a:lvl5pPr marL="2057400" indent="-228600" defTabSz="1000125" eaLnBrk="0" hangingPunct="0">
              <a:spcBef>
                <a:spcPct val="30000"/>
              </a:spcBef>
              <a:defRPr sz="1200">
                <a:solidFill>
                  <a:schemeClr val="tx1"/>
                </a:solidFill>
                <a:latin typeface="Arial" charset="0"/>
              </a:defRPr>
            </a:lvl5pPr>
            <a:lvl6pPr marL="2514600" indent="-228600" defTabSz="1000125" eaLnBrk="0" fontAlgn="base" hangingPunct="0">
              <a:spcBef>
                <a:spcPct val="30000"/>
              </a:spcBef>
              <a:spcAft>
                <a:spcPct val="0"/>
              </a:spcAft>
              <a:defRPr sz="1200">
                <a:solidFill>
                  <a:schemeClr val="tx1"/>
                </a:solidFill>
                <a:latin typeface="Arial" charset="0"/>
              </a:defRPr>
            </a:lvl6pPr>
            <a:lvl7pPr marL="2971800" indent="-228600" defTabSz="1000125" eaLnBrk="0" fontAlgn="base" hangingPunct="0">
              <a:spcBef>
                <a:spcPct val="30000"/>
              </a:spcBef>
              <a:spcAft>
                <a:spcPct val="0"/>
              </a:spcAft>
              <a:defRPr sz="1200">
                <a:solidFill>
                  <a:schemeClr val="tx1"/>
                </a:solidFill>
                <a:latin typeface="Arial" charset="0"/>
              </a:defRPr>
            </a:lvl7pPr>
            <a:lvl8pPr marL="3429000" indent="-228600" defTabSz="1000125" eaLnBrk="0" fontAlgn="base" hangingPunct="0">
              <a:spcBef>
                <a:spcPct val="30000"/>
              </a:spcBef>
              <a:spcAft>
                <a:spcPct val="0"/>
              </a:spcAft>
              <a:defRPr sz="1200">
                <a:solidFill>
                  <a:schemeClr val="tx1"/>
                </a:solidFill>
                <a:latin typeface="Arial" charset="0"/>
              </a:defRPr>
            </a:lvl8pPr>
            <a:lvl9pPr marL="3886200" indent="-228600" defTabSz="1000125" eaLnBrk="0" fontAlgn="base" hangingPunct="0">
              <a:spcBef>
                <a:spcPct val="30000"/>
              </a:spcBef>
              <a:spcAft>
                <a:spcPct val="0"/>
              </a:spcAft>
              <a:defRPr sz="1200">
                <a:solidFill>
                  <a:schemeClr val="tx1"/>
                </a:solidFill>
                <a:latin typeface="Arial" charset="0"/>
              </a:defRPr>
            </a:lvl9pPr>
          </a:lstStyle>
          <a:p>
            <a:pPr eaLnBrk="1" hangingPunct="1">
              <a:spcBef>
                <a:spcPct val="0"/>
              </a:spcBef>
            </a:pPr>
            <a:fld id="{EC251D37-1FCA-42E7-BA0C-A39F96C3E5E5}" type="slidenum">
              <a:rPr lang="en-US" altLang="da-DK" sz="1300" smtClean="0"/>
              <a:pPr eaLnBrk="1" hangingPunct="1">
                <a:spcBef>
                  <a:spcPct val="0"/>
                </a:spcBef>
              </a:pPr>
              <a:t>62</a:t>
            </a:fld>
            <a:endParaRPr lang="en-US" altLang="da-DK" sz="1300" smtClean="0"/>
          </a:p>
        </p:txBody>
      </p:sp>
      <p:sp>
        <p:nvSpPr>
          <p:cNvPr id="210949" name="Rectangle 2"/>
          <p:cNvSpPr>
            <a:spLocks noGrp="1" noRot="1" noChangeAspect="1" noChangeArrowheads="1" noTextEdit="1"/>
          </p:cNvSpPr>
          <p:nvPr>
            <p:ph type="sldImg"/>
          </p:nvPr>
        </p:nvSpPr>
        <p:spPr>
          <a:ln/>
        </p:spPr>
      </p:sp>
      <p:sp>
        <p:nvSpPr>
          <p:cNvPr id="21095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da-DK" smtClean="0"/>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pPr>
              <a:defRPr/>
            </a:pPr>
            <a:r>
              <a:rPr lang="en-US" smtClean="0"/>
              <a:t>Genetisk teori for naturlig selektion </a:t>
            </a: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A7D93B98-5947-4282-8E8B-BE9944992335}" type="slidenum">
              <a:rPr lang="en-US" altLang="da-DK" smtClean="0"/>
              <a:pPr>
                <a:defRPr/>
              </a:pPr>
              <a:t>63</a:t>
            </a:fld>
            <a:endParaRPr lang="en-US" altLang="da-DK"/>
          </a:p>
        </p:txBody>
      </p:sp>
    </p:spTree>
    <p:extLst>
      <p:ext uri="{BB962C8B-B14F-4D97-AF65-F5344CB8AC3E}">
        <p14:creationId xmlns:p14="http://schemas.microsoft.com/office/powerpoint/2010/main" val="32847214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pPr>
              <a:defRPr/>
            </a:pPr>
            <a:r>
              <a:rPr lang="en-US" smtClean="0"/>
              <a:t>Genetisk teori for naturlig selektion </a:t>
            </a: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A7D93B98-5947-4282-8E8B-BE9944992335}" type="slidenum">
              <a:rPr lang="en-US" altLang="da-DK" smtClean="0"/>
              <a:pPr>
                <a:defRPr/>
              </a:pPr>
              <a:t>64</a:t>
            </a:fld>
            <a:endParaRPr lang="en-US" altLang="da-DK"/>
          </a:p>
        </p:txBody>
      </p:sp>
    </p:spTree>
    <p:extLst>
      <p:ext uri="{BB962C8B-B14F-4D97-AF65-F5344CB8AC3E}">
        <p14:creationId xmlns:p14="http://schemas.microsoft.com/office/powerpoint/2010/main" val="409226124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pPr>
              <a:defRPr/>
            </a:pPr>
            <a:r>
              <a:rPr lang="en-US" smtClean="0"/>
              <a:t>Genetisk teori for naturlig selektion </a:t>
            </a: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A7D93B98-5947-4282-8E8B-BE9944992335}" type="slidenum">
              <a:rPr lang="en-US" altLang="da-DK" smtClean="0"/>
              <a:pPr>
                <a:defRPr/>
              </a:pPr>
              <a:t>65</a:t>
            </a:fld>
            <a:endParaRPr lang="en-US" altLang="da-DK"/>
          </a:p>
        </p:txBody>
      </p:sp>
    </p:spTree>
    <p:extLst>
      <p:ext uri="{BB962C8B-B14F-4D97-AF65-F5344CB8AC3E}">
        <p14:creationId xmlns:p14="http://schemas.microsoft.com/office/powerpoint/2010/main" val="115056962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pPr>
              <a:defRPr/>
            </a:pPr>
            <a:r>
              <a:rPr lang="en-US" smtClean="0"/>
              <a:t>Genetisk teori for naturlig selektion </a:t>
            </a: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A7D93B98-5947-4282-8E8B-BE9944992335}" type="slidenum">
              <a:rPr lang="en-US" altLang="da-DK" smtClean="0"/>
              <a:pPr>
                <a:defRPr/>
              </a:pPr>
              <a:t>66</a:t>
            </a:fld>
            <a:endParaRPr lang="en-US" altLang="da-DK"/>
          </a:p>
        </p:txBody>
      </p:sp>
    </p:spTree>
    <p:extLst>
      <p:ext uri="{BB962C8B-B14F-4D97-AF65-F5344CB8AC3E}">
        <p14:creationId xmlns:p14="http://schemas.microsoft.com/office/powerpoint/2010/main" val="407693722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pPr>
              <a:defRPr/>
            </a:pPr>
            <a:r>
              <a:rPr lang="en-US" smtClean="0"/>
              <a:t>Genetisk teori for naturlig selektion </a:t>
            </a: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A7D93B98-5947-4282-8E8B-BE9944992335}" type="slidenum">
              <a:rPr lang="en-US" altLang="da-DK" smtClean="0"/>
              <a:pPr>
                <a:defRPr/>
              </a:pPr>
              <a:t>67</a:t>
            </a:fld>
            <a:endParaRPr lang="en-US" altLang="da-DK"/>
          </a:p>
        </p:txBody>
      </p:sp>
    </p:spTree>
    <p:extLst>
      <p:ext uri="{BB962C8B-B14F-4D97-AF65-F5344CB8AC3E}">
        <p14:creationId xmlns:p14="http://schemas.microsoft.com/office/powerpoint/2010/main" val="427586957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0"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00125" eaLnBrk="0" hangingPunct="0">
              <a:spcBef>
                <a:spcPct val="30000"/>
              </a:spcBef>
              <a:defRPr sz="1200">
                <a:solidFill>
                  <a:schemeClr val="tx1"/>
                </a:solidFill>
                <a:latin typeface="Arial" charset="0"/>
              </a:defRPr>
            </a:lvl1pPr>
            <a:lvl2pPr marL="742950" indent="-285750" defTabSz="1000125" eaLnBrk="0" hangingPunct="0">
              <a:spcBef>
                <a:spcPct val="30000"/>
              </a:spcBef>
              <a:defRPr sz="1200">
                <a:solidFill>
                  <a:schemeClr val="tx1"/>
                </a:solidFill>
                <a:latin typeface="Arial" charset="0"/>
              </a:defRPr>
            </a:lvl2pPr>
            <a:lvl3pPr marL="1143000" indent="-228600" defTabSz="1000125" eaLnBrk="0" hangingPunct="0">
              <a:spcBef>
                <a:spcPct val="30000"/>
              </a:spcBef>
              <a:defRPr sz="1200">
                <a:solidFill>
                  <a:schemeClr val="tx1"/>
                </a:solidFill>
                <a:latin typeface="Arial" charset="0"/>
              </a:defRPr>
            </a:lvl3pPr>
            <a:lvl4pPr marL="1600200" indent="-228600" defTabSz="1000125" eaLnBrk="0" hangingPunct="0">
              <a:spcBef>
                <a:spcPct val="30000"/>
              </a:spcBef>
              <a:defRPr sz="1200">
                <a:solidFill>
                  <a:schemeClr val="tx1"/>
                </a:solidFill>
                <a:latin typeface="Arial" charset="0"/>
              </a:defRPr>
            </a:lvl4pPr>
            <a:lvl5pPr marL="2057400" indent="-228600" defTabSz="1000125" eaLnBrk="0" hangingPunct="0">
              <a:spcBef>
                <a:spcPct val="30000"/>
              </a:spcBef>
              <a:defRPr sz="1200">
                <a:solidFill>
                  <a:schemeClr val="tx1"/>
                </a:solidFill>
                <a:latin typeface="Arial" charset="0"/>
              </a:defRPr>
            </a:lvl5pPr>
            <a:lvl6pPr marL="2514600" indent="-228600" defTabSz="1000125" eaLnBrk="0" fontAlgn="base" hangingPunct="0">
              <a:spcBef>
                <a:spcPct val="30000"/>
              </a:spcBef>
              <a:spcAft>
                <a:spcPct val="0"/>
              </a:spcAft>
              <a:defRPr sz="1200">
                <a:solidFill>
                  <a:schemeClr val="tx1"/>
                </a:solidFill>
                <a:latin typeface="Arial" charset="0"/>
              </a:defRPr>
            </a:lvl6pPr>
            <a:lvl7pPr marL="2971800" indent="-228600" defTabSz="1000125" eaLnBrk="0" fontAlgn="base" hangingPunct="0">
              <a:spcBef>
                <a:spcPct val="30000"/>
              </a:spcBef>
              <a:spcAft>
                <a:spcPct val="0"/>
              </a:spcAft>
              <a:defRPr sz="1200">
                <a:solidFill>
                  <a:schemeClr val="tx1"/>
                </a:solidFill>
                <a:latin typeface="Arial" charset="0"/>
              </a:defRPr>
            </a:lvl7pPr>
            <a:lvl8pPr marL="3429000" indent="-228600" defTabSz="1000125" eaLnBrk="0" fontAlgn="base" hangingPunct="0">
              <a:spcBef>
                <a:spcPct val="30000"/>
              </a:spcBef>
              <a:spcAft>
                <a:spcPct val="0"/>
              </a:spcAft>
              <a:defRPr sz="1200">
                <a:solidFill>
                  <a:schemeClr val="tx1"/>
                </a:solidFill>
                <a:latin typeface="Arial" charset="0"/>
              </a:defRPr>
            </a:lvl8pPr>
            <a:lvl9pPr marL="3886200" indent="-228600" defTabSz="1000125" eaLnBrk="0" fontAlgn="base" hangingPunct="0">
              <a:spcBef>
                <a:spcPct val="30000"/>
              </a:spcBef>
              <a:spcAft>
                <a:spcPct val="0"/>
              </a:spcAft>
              <a:defRPr sz="1200">
                <a:solidFill>
                  <a:schemeClr val="tx1"/>
                </a:solidFill>
                <a:latin typeface="Arial" charset="0"/>
              </a:defRPr>
            </a:lvl9pPr>
          </a:lstStyle>
          <a:p>
            <a:pPr eaLnBrk="1" hangingPunct="1">
              <a:spcBef>
                <a:spcPct val="0"/>
              </a:spcBef>
            </a:pPr>
            <a:r>
              <a:rPr lang="en-US" altLang="da-DK" sz="1300" smtClean="0"/>
              <a:t>Genetisk teori for naturlig selektion </a:t>
            </a:r>
          </a:p>
        </p:txBody>
      </p:sp>
      <p:sp>
        <p:nvSpPr>
          <p:cNvPr id="211971"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00125" eaLnBrk="0" hangingPunct="0">
              <a:spcBef>
                <a:spcPct val="30000"/>
              </a:spcBef>
              <a:defRPr sz="1200">
                <a:solidFill>
                  <a:schemeClr val="tx1"/>
                </a:solidFill>
                <a:latin typeface="Arial" charset="0"/>
              </a:defRPr>
            </a:lvl1pPr>
            <a:lvl2pPr marL="742950" indent="-285750" defTabSz="1000125" eaLnBrk="0" hangingPunct="0">
              <a:spcBef>
                <a:spcPct val="30000"/>
              </a:spcBef>
              <a:defRPr sz="1200">
                <a:solidFill>
                  <a:schemeClr val="tx1"/>
                </a:solidFill>
                <a:latin typeface="Arial" charset="0"/>
              </a:defRPr>
            </a:lvl2pPr>
            <a:lvl3pPr marL="1143000" indent="-228600" defTabSz="1000125" eaLnBrk="0" hangingPunct="0">
              <a:spcBef>
                <a:spcPct val="30000"/>
              </a:spcBef>
              <a:defRPr sz="1200">
                <a:solidFill>
                  <a:schemeClr val="tx1"/>
                </a:solidFill>
                <a:latin typeface="Arial" charset="0"/>
              </a:defRPr>
            </a:lvl3pPr>
            <a:lvl4pPr marL="1600200" indent="-228600" defTabSz="1000125" eaLnBrk="0" hangingPunct="0">
              <a:spcBef>
                <a:spcPct val="30000"/>
              </a:spcBef>
              <a:defRPr sz="1200">
                <a:solidFill>
                  <a:schemeClr val="tx1"/>
                </a:solidFill>
                <a:latin typeface="Arial" charset="0"/>
              </a:defRPr>
            </a:lvl4pPr>
            <a:lvl5pPr marL="2057400" indent="-228600" defTabSz="1000125" eaLnBrk="0" hangingPunct="0">
              <a:spcBef>
                <a:spcPct val="30000"/>
              </a:spcBef>
              <a:defRPr sz="1200">
                <a:solidFill>
                  <a:schemeClr val="tx1"/>
                </a:solidFill>
                <a:latin typeface="Arial" charset="0"/>
              </a:defRPr>
            </a:lvl5pPr>
            <a:lvl6pPr marL="2514600" indent="-228600" defTabSz="1000125" eaLnBrk="0" fontAlgn="base" hangingPunct="0">
              <a:spcBef>
                <a:spcPct val="30000"/>
              </a:spcBef>
              <a:spcAft>
                <a:spcPct val="0"/>
              </a:spcAft>
              <a:defRPr sz="1200">
                <a:solidFill>
                  <a:schemeClr val="tx1"/>
                </a:solidFill>
                <a:latin typeface="Arial" charset="0"/>
              </a:defRPr>
            </a:lvl6pPr>
            <a:lvl7pPr marL="2971800" indent="-228600" defTabSz="1000125" eaLnBrk="0" fontAlgn="base" hangingPunct="0">
              <a:spcBef>
                <a:spcPct val="30000"/>
              </a:spcBef>
              <a:spcAft>
                <a:spcPct val="0"/>
              </a:spcAft>
              <a:defRPr sz="1200">
                <a:solidFill>
                  <a:schemeClr val="tx1"/>
                </a:solidFill>
                <a:latin typeface="Arial" charset="0"/>
              </a:defRPr>
            </a:lvl7pPr>
            <a:lvl8pPr marL="3429000" indent="-228600" defTabSz="1000125" eaLnBrk="0" fontAlgn="base" hangingPunct="0">
              <a:spcBef>
                <a:spcPct val="30000"/>
              </a:spcBef>
              <a:spcAft>
                <a:spcPct val="0"/>
              </a:spcAft>
              <a:defRPr sz="1200">
                <a:solidFill>
                  <a:schemeClr val="tx1"/>
                </a:solidFill>
                <a:latin typeface="Arial" charset="0"/>
              </a:defRPr>
            </a:lvl8pPr>
            <a:lvl9pPr marL="3886200" indent="-228600" defTabSz="1000125" eaLnBrk="0" fontAlgn="base" hangingPunct="0">
              <a:spcBef>
                <a:spcPct val="30000"/>
              </a:spcBef>
              <a:spcAft>
                <a:spcPct val="0"/>
              </a:spcAft>
              <a:defRPr sz="1200">
                <a:solidFill>
                  <a:schemeClr val="tx1"/>
                </a:solidFill>
                <a:latin typeface="Arial" charset="0"/>
              </a:defRPr>
            </a:lvl9pPr>
          </a:lstStyle>
          <a:p>
            <a:pPr eaLnBrk="1" hangingPunct="1">
              <a:spcBef>
                <a:spcPct val="0"/>
              </a:spcBef>
            </a:pPr>
            <a:endParaRPr lang="en-US" altLang="da-DK" sz="1300" smtClean="0"/>
          </a:p>
        </p:txBody>
      </p:sp>
      <p:sp>
        <p:nvSpPr>
          <p:cNvPr id="21197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00125" eaLnBrk="0" hangingPunct="0">
              <a:spcBef>
                <a:spcPct val="30000"/>
              </a:spcBef>
              <a:defRPr sz="1200">
                <a:solidFill>
                  <a:schemeClr val="tx1"/>
                </a:solidFill>
                <a:latin typeface="Arial" charset="0"/>
              </a:defRPr>
            </a:lvl1pPr>
            <a:lvl2pPr marL="742950" indent="-285750" defTabSz="1000125" eaLnBrk="0" hangingPunct="0">
              <a:spcBef>
                <a:spcPct val="30000"/>
              </a:spcBef>
              <a:defRPr sz="1200">
                <a:solidFill>
                  <a:schemeClr val="tx1"/>
                </a:solidFill>
                <a:latin typeface="Arial" charset="0"/>
              </a:defRPr>
            </a:lvl2pPr>
            <a:lvl3pPr marL="1143000" indent="-228600" defTabSz="1000125" eaLnBrk="0" hangingPunct="0">
              <a:spcBef>
                <a:spcPct val="30000"/>
              </a:spcBef>
              <a:defRPr sz="1200">
                <a:solidFill>
                  <a:schemeClr val="tx1"/>
                </a:solidFill>
                <a:latin typeface="Arial" charset="0"/>
              </a:defRPr>
            </a:lvl3pPr>
            <a:lvl4pPr marL="1600200" indent="-228600" defTabSz="1000125" eaLnBrk="0" hangingPunct="0">
              <a:spcBef>
                <a:spcPct val="30000"/>
              </a:spcBef>
              <a:defRPr sz="1200">
                <a:solidFill>
                  <a:schemeClr val="tx1"/>
                </a:solidFill>
                <a:latin typeface="Arial" charset="0"/>
              </a:defRPr>
            </a:lvl4pPr>
            <a:lvl5pPr marL="2057400" indent="-228600" defTabSz="1000125" eaLnBrk="0" hangingPunct="0">
              <a:spcBef>
                <a:spcPct val="30000"/>
              </a:spcBef>
              <a:defRPr sz="1200">
                <a:solidFill>
                  <a:schemeClr val="tx1"/>
                </a:solidFill>
                <a:latin typeface="Arial" charset="0"/>
              </a:defRPr>
            </a:lvl5pPr>
            <a:lvl6pPr marL="2514600" indent="-228600" defTabSz="1000125" eaLnBrk="0" fontAlgn="base" hangingPunct="0">
              <a:spcBef>
                <a:spcPct val="30000"/>
              </a:spcBef>
              <a:spcAft>
                <a:spcPct val="0"/>
              </a:spcAft>
              <a:defRPr sz="1200">
                <a:solidFill>
                  <a:schemeClr val="tx1"/>
                </a:solidFill>
                <a:latin typeface="Arial" charset="0"/>
              </a:defRPr>
            </a:lvl6pPr>
            <a:lvl7pPr marL="2971800" indent="-228600" defTabSz="1000125" eaLnBrk="0" fontAlgn="base" hangingPunct="0">
              <a:spcBef>
                <a:spcPct val="30000"/>
              </a:spcBef>
              <a:spcAft>
                <a:spcPct val="0"/>
              </a:spcAft>
              <a:defRPr sz="1200">
                <a:solidFill>
                  <a:schemeClr val="tx1"/>
                </a:solidFill>
                <a:latin typeface="Arial" charset="0"/>
              </a:defRPr>
            </a:lvl7pPr>
            <a:lvl8pPr marL="3429000" indent="-228600" defTabSz="1000125" eaLnBrk="0" fontAlgn="base" hangingPunct="0">
              <a:spcBef>
                <a:spcPct val="30000"/>
              </a:spcBef>
              <a:spcAft>
                <a:spcPct val="0"/>
              </a:spcAft>
              <a:defRPr sz="1200">
                <a:solidFill>
                  <a:schemeClr val="tx1"/>
                </a:solidFill>
                <a:latin typeface="Arial" charset="0"/>
              </a:defRPr>
            </a:lvl8pPr>
            <a:lvl9pPr marL="3886200" indent="-228600" defTabSz="1000125" eaLnBrk="0" fontAlgn="base" hangingPunct="0">
              <a:spcBef>
                <a:spcPct val="30000"/>
              </a:spcBef>
              <a:spcAft>
                <a:spcPct val="0"/>
              </a:spcAft>
              <a:defRPr sz="1200">
                <a:solidFill>
                  <a:schemeClr val="tx1"/>
                </a:solidFill>
                <a:latin typeface="Arial" charset="0"/>
              </a:defRPr>
            </a:lvl9pPr>
          </a:lstStyle>
          <a:p>
            <a:pPr eaLnBrk="1" hangingPunct="1">
              <a:spcBef>
                <a:spcPct val="0"/>
              </a:spcBef>
            </a:pPr>
            <a:fld id="{A1404A59-808F-4F1F-B2DA-E9CBA0B1BE46}" type="slidenum">
              <a:rPr lang="en-US" altLang="da-DK" sz="1300" smtClean="0"/>
              <a:pPr eaLnBrk="1" hangingPunct="1">
                <a:spcBef>
                  <a:spcPct val="0"/>
                </a:spcBef>
              </a:pPr>
              <a:t>68</a:t>
            </a:fld>
            <a:endParaRPr lang="en-US" altLang="da-DK" sz="1300" smtClean="0"/>
          </a:p>
        </p:txBody>
      </p:sp>
      <p:sp>
        <p:nvSpPr>
          <p:cNvPr id="211973" name="Rectangle 2"/>
          <p:cNvSpPr>
            <a:spLocks noGrp="1" noRot="1" noChangeAspect="1" noChangeArrowheads="1" noTextEdit="1"/>
          </p:cNvSpPr>
          <p:nvPr>
            <p:ph type="sldImg"/>
          </p:nvPr>
        </p:nvSpPr>
        <p:spPr>
          <a:ln/>
        </p:spPr>
      </p:sp>
      <p:sp>
        <p:nvSpPr>
          <p:cNvPr id="21197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da-DK" smtClean="0"/>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00125" eaLnBrk="0" hangingPunct="0">
              <a:spcBef>
                <a:spcPct val="30000"/>
              </a:spcBef>
              <a:defRPr sz="1200">
                <a:solidFill>
                  <a:schemeClr val="tx1"/>
                </a:solidFill>
                <a:latin typeface="Arial" charset="0"/>
              </a:defRPr>
            </a:lvl1pPr>
            <a:lvl2pPr marL="742950" indent="-285750" defTabSz="1000125" eaLnBrk="0" hangingPunct="0">
              <a:spcBef>
                <a:spcPct val="30000"/>
              </a:spcBef>
              <a:defRPr sz="1200">
                <a:solidFill>
                  <a:schemeClr val="tx1"/>
                </a:solidFill>
                <a:latin typeface="Arial" charset="0"/>
              </a:defRPr>
            </a:lvl2pPr>
            <a:lvl3pPr marL="1143000" indent="-228600" defTabSz="1000125" eaLnBrk="0" hangingPunct="0">
              <a:spcBef>
                <a:spcPct val="30000"/>
              </a:spcBef>
              <a:defRPr sz="1200">
                <a:solidFill>
                  <a:schemeClr val="tx1"/>
                </a:solidFill>
                <a:latin typeface="Arial" charset="0"/>
              </a:defRPr>
            </a:lvl3pPr>
            <a:lvl4pPr marL="1600200" indent="-228600" defTabSz="1000125" eaLnBrk="0" hangingPunct="0">
              <a:spcBef>
                <a:spcPct val="30000"/>
              </a:spcBef>
              <a:defRPr sz="1200">
                <a:solidFill>
                  <a:schemeClr val="tx1"/>
                </a:solidFill>
                <a:latin typeface="Arial" charset="0"/>
              </a:defRPr>
            </a:lvl4pPr>
            <a:lvl5pPr marL="2057400" indent="-228600" defTabSz="1000125" eaLnBrk="0" hangingPunct="0">
              <a:spcBef>
                <a:spcPct val="30000"/>
              </a:spcBef>
              <a:defRPr sz="1200">
                <a:solidFill>
                  <a:schemeClr val="tx1"/>
                </a:solidFill>
                <a:latin typeface="Arial" charset="0"/>
              </a:defRPr>
            </a:lvl5pPr>
            <a:lvl6pPr marL="2514600" indent="-228600" defTabSz="1000125" eaLnBrk="0" fontAlgn="base" hangingPunct="0">
              <a:spcBef>
                <a:spcPct val="30000"/>
              </a:spcBef>
              <a:spcAft>
                <a:spcPct val="0"/>
              </a:spcAft>
              <a:defRPr sz="1200">
                <a:solidFill>
                  <a:schemeClr val="tx1"/>
                </a:solidFill>
                <a:latin typeface="Arial" charset="0"/>
              </a:defRPr>
            </a:lvl6pPr>
            <a:lvl7pPr marL="2971800" indent="-228600" defTabSz="1000125" eaLnBrk="0" fontAlgn="base" hangingPunct="0">
              <a:spcBef>
                <a:spcPct val="30000"/>
              </a:spcBef>
              <a:spcAft>
                <a:spcPct val="0"/>
              </a:spcAft>
              <a:defRPr sz="1200">
                <a:solidFill>
                  <a:schemeClr val="tx1"/>
                </a:solidFill>
                <a:latin typeface="Arial" charset="0"/>
              </a:defRPr>
            </a:lvl7pPr>
            <a:lvl8pPr marL="3429000" indent="-228600" defTabSz="1000125" eaLnBrk="0" fontAlgn="base" hangingPunct="0">
              <a:spcBef>
                <a:spcPct val="30000"/>
              </a:spcBef>
              <a:spcAft>
                <a:spcPct val="0"/>
              </a:spcAft>
              <a:defRPr sz="1200">
                <a:solidFill>
                  <a:schemeClr val="tx1"/>
                </a:solidFill>
                <a:latin typeface="Arial" charset="0"/>
              </a:defRPr>
            </a:lvl8pPr>
            <a:lvl9pPr marL="3886200" indent="-228600" defTabSz="1000125" eaLnBrk="0" fontAlgn="base" hangingPunct="0">
              <a:spcBef>
                <a:spcPct val="30000"/>
              </a:spcBef>
              <a:spcAft>
                <a:spcPct val="0"/>
              </a:spcAft>
              <a:defRPr sz="1200">
                <a:solidFill>
                  <a:schemeClr val="tx1"/>
                </a:solidFill>
                <a:latin typeface="Arial" charset="0"/>
              </a:defRPr>
            </a:lvl9pPr>
          </a:lstStyle>
          <a:p>
            <a:pPr eaLnBrk="1" hangingPunct="1">
              <a:spcBef>
                <a:spcPct val="0"/>
              </a:spcBef>
            </a:pPr>
            <a:r>
              <a:rPr lang="en-US" altLang="da-DK" sz="1300" smtClean="0"/>
              <a:t>Genetisk teori for naturlig selektion </a:t>
            </a:r>
          </a:p>
        </p:txBody>
      </p:sp>
      <p:sp>
        <p:nvSpPr>
          <p:cNvPr id="212995"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00125" eaLnBrk="0" hangingPunct="0">
              <a:spcBef>
                <a:spcPct val="30000"/>
              </a:spcBef>
              <a:defRPr sz="1200">
                <a:solidFill>
                  <a:schemeClr val="tx1"/>
                </a:solidFill>
                <a:latin typeface="Arial" charset="0"/>
              </a:defRPr>
            </a:lvl1pPr>
            <a:lvl2pPr marL="742950" indent="-285750" defTabSz="1000125" eaLnBrk="0" hangingPunct="0">
              <a:spcBef>
                <a:spcPct val="30000"/>
              </a:spcBef>
              <a:defRPr sz="1200">
                <a:solidFill>
                  <a:schemeClr val="tx1"/>
                </a:solidFill>
                <a:latin typeface="Arial" charset="0"/>
              </a:defRPr>
            </a:lvl2pPr>
            <a:lvl3pPr marL="1143000" indent="-228600" defTabSz="1000125" eaLnBrk="0" hangingPunct="0">
              <a:spcBef>
                <a:spcPct val="30000"/>
              </a:spcBef>
              <a:defRPr sz="1200">
                <a:solidFill>
                  <a:schemeClr val="tx1"/>
                </a:solidFill>
                <a:latin typeface="Arial" charset="0"/>
              </a:defRPr>
            </a:lvl3pPr>
            <a:lvl4pPr marL="1600200" indent="-228600" defTabSz="1000125" eaLnBrk="0" hangingPunct="0">
              <a:spcBef>
                <a:spcPct val="30000"/>
              </a:spcBef>
              <a:defRPr sz="1200">
                <a:solidFill>
                  <a:schemeClr val="tx1"/>
                </a:solidFill>
                <a:latin typeface="Arial" charset="0"/>
              </a:defRPr>
            </a:lvl4pPr>
            <a:lvl5pPr marL="2057400" indent="-228600" defTabSz="1000125" eaLnBrk="0" hangingPunct="0">
              <a:spcBef>
                <a:spcPct val="30000"/>
              </a:spcBef>
              <a:defRPr sz="1200">
                <a:solidFill>
                  <a:schemeClr val="tx1"/>
                </a:solidFill>
                <a:latin typeface="Arial" charset="0"/>
              </a:defRPr>
            </a:lvl5pPr>
            <a:lvl6pPr marL="2514600" indent="-228600" defTabSz="1000125" eaLnBrk="0" fontAlgn="base" hangingPunct="0">
              <a:spcBef>
                <a:spcPct val="30000"/>
              </a:spcBef>
              <a:spcAft>
                <a:spcPct val="0"/>
              </a:spcAft>
              <a:defRPr sz="1200">
                <a:solidFill>
                  <a:schemeClr val="tx1"/>
                </a:solidFill>
                <a:latin typeface="Arial" charset="0"/>
              </a:defRPr>
            </a:lvl6pPr>
            <a:lvl7pPr marL="2971800" indent="-228600" defTabSz="1000125" eaLnBrk="0" fontAlgn="base" hangingPunct="0">
              <a:spcBef>
                <a:spcPct val="30000"/>
              </a:spcBef>
              <a:spcAft>
                <a:spcPct val="0"/>
              </a:spcAft>
              <a:defRPr sz="1200">
                <a:solidFill>
                  <a:schemeClr val="tx1"/>
                </a:solidFill>
                <a:latin typeface="Arial" charset="0"/>
              </a:defRPr>
            </a:lvl7pPr>
            <a:lvl8pPr marL="3429000" indent="-228600" defTabSz="1000125" eaLnBrk="0" fontAlgn="base" hangingPunct="0">
              <a:spcBef>
                <a:spcPct val="30000"/>
              </a:spcBef>
              <a:spcAft>
                <a:spcPct val="0"/>
              </a:spcAft>
              <a:defRPr sz="1200">
                <a:solidFill>
                  <a:schemeClr val="tx1"/>
                </a:solidFill>
                <a:latin typeface="Arial" charset="0"/>
              </a:defRPr>
            </a:lvl8pPr>
            <a:lvl9pPr marL="3886200" indent="-228600" defTabSz="1000125" eaLnBrk="0" fontAlgn="base" hangingPunct="0">
              <a:spcBef>
                <a:spcPct val="30000"/>
              </a:spcBef>
              <a:spcAft>
                <a:spcPct val="0"/>
              </a:spcAft>
              <a:defRPr sz="1200">
                <a:solidFill>
                  <a:schemeClr val="tx1"/>
                </a:solidFill>
                <a:latin typeface="Arial" charset="0"/>
              </a:defRPr>
            </a:lvl9pPr>
          </a:lstStyle>
          <a:p>
            <a:pPr eaLnBrk="1" hangingPunct="1">
              <a:spcBef>
                <a:spcPct val="0"/>
              </a:spcBef>
            </a:pPr>
            <a:endParaRPr lang="en-US" altLang="da-DK" sz="1300" smtClean="0"/>
          </a:p>
        </p:txBody>
      </p:sp>
      <p:sp>
        <p:nvSpPr>
          <p:cNvPr id="21299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00125" eaLnBrk="0" hangingPunct="0">
              <a:spcBef>
                <a:spcPct val="30000"/>
              </a:spcBef>
              <a:defRPr sz="1200">
                <a:solidFill>
                  <a:schemeClr val="tx1"/>
                </a:solidFill>
                <a:latin typeface="Arial" charset="0"/>
              </a:defRPr>
            </a:lvl1pPr>
            <a:lvl2pPr marL="742950" indent="-285750" defTabSz="1000125" eaLnBrk="0" hangingPunct="0">
              <a:spcBef>
                <a:spcPct val="30000"/>
              </a:spcBef>
              <a:defRPr sz="1200">
                <a:solidFill>
                  <a:schemeClr val="tx1"/>
                </a:solidFill>
                <a:latin typeface="Arial" charset="0"/>
              </a:defRPr>
            </a:lvl2pPr>
            <a:lvl3pPr marL="1143000" indent="-228600" defTabSz="1000125" eaLnBrk="0" hangingPunct="0">
              <a:spcBef>
                <a:spcPct val="30000"/>
              </a:spcBef>
              <a:defRPr sz="1200">
                <a:solidFill>
                  <a:schemeClr val="tx1"/>
                </a:solidFill>
                <a:latin typeface="Arial" charset="0"/>
              </a:defRPr>
            </a:lvl3pPr>
            <a:lvl4pPr marL="1600200" indent="-228600" defTabSz="1000125" eaLnBrk="0" hangingPunct="0">
              <a:spcBef>
                <a:spcPct val="30000"/>
              </a:spcBef>
              <a:defRPr sz="1200">
                <a:solidFill>
                  <a:schemeClr val="tx1"/>
                </a:solidFill>
                <a:latin typeface="Arial" charset="0"/>
              </a:defRPr>
            </a:lvl4pPr>
            <a:lvl5pPr marL="2057400" indent="-228600" defTabSz="1000125" eaLnBrk="0" hangingPunct="0">
              <a:spcBef>
                <a:spcPct val="30000"/>
              </a:spcBef>
              <a:defRPr sz="1200">
                <a:solidFill>
                  <a:schemeClr val="tx1"/>
                </a:solidFill>
                <a:latin typeface="Arial" charset="0"/>
              </a:defRPr>
            </a:lvl5pPr>
            <a:lvl6pPr marL="2514600" indent="-228600" defTabSz="1000125" eaLnBrk="0" fontAlgn="base" hangingPunct="0">
              <a:spcBef>
                <a:spcPct val="30000"/>
              </a:spcBef>
              <a:spcAft>
                <a:spcPct val="0"/>
              </a:spcAft>
              <a:defRPr sz="1200">
                <a:solidFill>
                  <a:schemeClr val="tx1"/>
                </a:solidFill>
                <a:latin typeface="Arial" charset="0"/>
              </a:defRPr>
            </a:lvl6pPr>
            <a:lvl7pPr marL="2971800" indent="-228600" defTabSz="1000125" eaLnBrk="0" fontAlgn="base" hangingPunct="0">
              <a:spcBef>
                <a:spcPct val="30000"/>
              </a:spcBef>
              <a:spcAft>
                <a:spcPct val="0"/>
              </a:spcAft>
              <a:defRPr sz="1200">
                <a:solidFill>
                  <a:schemeClr val="tx1"/>
                </a:solidFill>
                <a:latin typeface="Arial" charset="0"/>
              </a:defRPr>
            </a:lvl7pPr>
            <a:lvl8pPr marL="3429000" indent="-228600" defTabSz="1000125" eaLnBrk="0" fontAlgn="base" hangingPunct="0">
              <a:spcBef>
                <a:spcPct val="30000"/>
              </a:spcBef>
              <a:spcAft>
                <a:spcPct val="0"/>
              </a:spcAft>
              <a:defRPr sz="1200">
                <a:solidFill>
                  <a:schemeClr val="tx1"/>
                </a:solidFill>
                <a:latin typeface="Arial" charset="0"/>
              </a:defRPr>
            </a:lvl8pPr>
            <a:lvl9pPr marL="3886200" indent="-228600" defTabSz="1000125" eaLnBrk="0" fontAlgn="base" hangingPunct="0">
              <a:spcBef>
                <a:spcPct val="30000"/>
              </a:spcBef>
              <a:spcAft>
                <a:spcPct val="0"/>
              </a:spcAft>
              <a:defRPr sz="1200">
                <a:solidFill>
                  <a:schemeClr val="tx1"/>
                </a:solidFill>
                <a:latin typeface="Arial" charset="0"/>
              </a:defRPr>
            </a:lvl9pPr>
          </a:lstStyle>
          <a:p>
            <a:pPr eaLnBrk="1" hangingPunct="1">
              <a:spcBef>
                <a:spcPct val="0"/>
              </a:spcBef>
            </a:pPr>
            <a:fld id="{30B05EFD-9EDB-4DA9-B821-348D29E4A75F}" type="slidenum">
              <a:rPr lang="en-US" altLang="da-DK" sz="1300" smtClean="0"/>
              <a:pPr eaLnBrk="1" hangingPunct="1">
                <a:spcBef>
                  <a:spcPct val="0"/>
                </a:spcBef>
              </a:pPr>
              <a:t>69</a:t>
            </a:fld>
            <a:endParaRPr lang="en-US" altLang="da-DK" sz="1300" smtClean="0"/>
          </a:p>
        </p:txBody>
      </p:sp>
      <p:sp>
        <p:nvSpPr>
          <p:cNvPr id="212997" name="Rectangle 2"/>
          <p:cNvSpPr>
            <a:spLocks noGrp="1" noRot="1" noChangeAspect="1" noChangeArrowheads="1" noTextEdit="1"/>
          </p:cNvSpPr>
          <p:nvPr>
            <p:ph type="sldImg"/>
          </p:nvPr>
        </p:nvSpPr>
        <p:spPr>
          <a:ln/>
        </p:spPr>
      </p:sp>
      <p:sp>
        <p:nvSpPr>
          <p:cNvPr id="21299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da-DK" smtClean="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00125" eaLnBrk="0" hangingPunct="0">
              <a:spcBef>
                <a:spcPct val="30000"/>
              </a:spcBef>
              <a:defRPr sz="1200">
                <a:solidFill>
                  <a:schemeClr val="tx1"/>
                </a:solidFill>
                <a:latin typeface="Arial" charset="0"/>
              </a:defRPr>
            </a:lvl1pPr>
            <a:lvl2pPr marL="742950" indent="-285750" defTabSz="1000125" eaLnBrk="0" hangingPunct="0">
              <a:spcBef>
                <a:spcPct val="30000"/>
              </a:spcBef>
              <a:defRPr sz="1200">
                <a:solidFill>
                  <a:schemeClr val="tx1"/>
                </a:solidFill>
                <a:latin typeface="Arial" charset="0"/>
              </a:defRPr>
            </a:lvl2pPr>
            <a:lvl3pPr marL="1143000" indent="-228600" defTabSz="1000125" eaLnBrk="0" hangingPunct="0">
              <a:spcBef>
                <a:spcPct val="30000"/>
              </a:spcBef>
              <a:defRPr sz="1200">
                <a:solidFill>
                  <a:schemeClr val="tx1"/>
                </a:solidFill>
                <a:latin typeface="Arial" charset="0"/>
              </a:defRPr>
            </a:lvl3pPr>
            <a:lvl4pPr marL="1600200" indent="-228600" defTabSz="1000125" eaLnBrk="0" hangingPunct="0">
              <a:spcBef>
                <a:spcPct val="30000"/>
              </a:spcBef>
              <a:defRPr sz="1200">
                <a:solidFill>
                  <a:schemeClr val="tx1"/>
                </a:solidFill>
                <a:latin typeface="Arial" charset="0"/>
              </a:defRPr>
            </a:lvl4pPr>
            <a:lvl5pPr marL="2057400" indent="-228600" defTabSz="1000125" eaLnBrk="0" hangingPunct="0">
              <a:spcBef>
                <a:spcPct val="30000"/>
              </a:spcBef>
              <a:defRPr sz="1200">
                <a:solidFill>
                  <a:schemeClr val="tx1"/>
                </a:solidFill>
                <a:latin typeface="Arial" charset="0"/>
              </a:defRPr>
            </a:lvl5pPr>
            <a:lvl6pPr marL="2514600" indent="-228600" defTabSz="1000125" eaLnBrk="0" fontAlgn="base" hangingPunct="0">
              <a:spcBef>
                <a:spcPct val="30000"/>
              </a:spcBef>
              <a:spcAft>
                <a:spcPct val="0"/>
              </a:spcAft>
              <a:defRPr sz="1200">
                <a:solidFill>
                  <a:schemeClr val="tx1"/>
                </a:solidFill>
                <a:latin typeface="Arial" charset="0"/>
              </a:defRPr>
            </a:lvl6pPr>
            <a:lvl7pPr marL="2971800" indent="-228600" defTabSz="1000125" eaLnBrk="0" fontAlgn="base" hangingPunct="0">
              <a:spcBef>
                <a:spcPct val="30000"/>
              </a:spcBef>
              <a:spcAft>
                <a:spcPct val="0"/>
              </a:spcAft>
              <a:defRPr sz="1200">
                <a:solidFill>
                  <a:schemeClr val="tx1"/>
                </a:solidFill>
                <a:latin typeface="Arial" charset="0"/>
              </a:defRPr>
            </a:lvl7pPr>
            <a:lvl8pPr marL="3429000" indent="-228600" defTabSz="1000125" eaLnBrk="0" fontAlgn="base" hangingPunct="0">
              <a:spcBef>
                <a:spcPct val="30000"/>
              </a:spcBef>
              <a:spcAft>
                <a:spcPct val="0"/>
              </a:spcAft>
              <a:defRPr sz="1200">
                <a:solidFill>
                  <a:schemeClr val="tx1"/>
                </a:solidFill>
                <a:latin typeface="Arial" charset="0"/>
              </a:defRPr>
            </a:lvl8pPr>
            <a:lvl9pPr marL="3886200" indent="-228600" defTabSz="1000125" eaLnBrk="0" fontAlgn="base" hangingPunct="0">
              <a:spcBef>
                <a:spcPct val="30000"/>
              </a:spcBef>
              <a:spcAft>
                <a:spcPct val="0"/>
              </a:spcAft>
              <a:defRPr sz="1200">
                <a:solidFill>
                  <a:schemeClr val="tx1"/>
                </a:solidFill>
                <a:latin typeface="Arial" charset="0"/>
              </a:defRPr>
            </a:lvl9pPr>
          </a:lstStyle>
          <a:p>
            <a:pPr eaLnBrk="1" hangingPunct="1">
              <a:spcBef>
                <a:spcPct val="0"/>
              </a:spcBef>
            </a:pPr>
            <a:r>
              <a:rPr lang="en-US" altLang="da-DK" sz="1300" smtClean="0"/>
              <a:t>Genetisk teori for naturlig selektion </a:t>
            </a:r>
          </a:p>
        </p:txBody>
      </p:sp>
      <p:sp>
        <p:nvSpPr>
          <p:cNvPr id="167939"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00125" eaLnBrk="0" hangingPunct="0">
              <a:spcBef>
                <a:spcPct val="30000"/>
              </a:spcBef>
              <a:defRPr sz="1200">
                <a:solidFill>
                  <a:schemeClr val="tx1"/>
                </a:solidFill>
                <a:latin typeface="Arial" charset="0"/>
              </a:defRPr>
            </a:lvl1pPr>
            <a:lvl2pPr marL="742950" indent="-285750" defTabSz="1000125" eaLnBrk="0" hangingPunct="0">
              <a:spcBef>
                <a:spcPct val="30000"/>
              </a:spcBef>
              <a:defRPr sz="1200">
                <a:solidFill>
                  <a:schemeClr val="tx1"/>
                </a:solidFill>
                <a:latin typeface="Arial" charset="0"/>
              </a:defRPr>
            </a:lvl2pPr>
            <a:lvl3pPr marL="1143000" indent="-228600" defTabSz="1000125" eaLnBrk="0" hangingPunct="0">
              <a:spcBef>
                <a:spcPct val="30000"/>
              </a:spcBef>
              <a:defRPr sz="1200">
                <a:solidFill>
                  <a:schemeClr val="tx1"/>
                </a:solidFill>
                <a:latin typeface="Arial" charset="0"/>
              </a:defRPr>
            </a:lvl3pPr>
            <a:lvl4pPr marL="1600200" indent="-228600" defTabSz="1000125" eaLnBrk="0" hangingPunct="0">
              <a:spcBef>
                <a:spcPct val="30000"/>
              </a:spcBef>
              <a:defRPr sz="1200">
                <a:solidFill>
                  <a:schemeClr val="tx1"/>
                </a:solidFill>
                <a:latin typeface="Arial" charset="0"/>
              </a:defRPr>
            </a:lvl4pPr>
            <a:lvl5pPr marL="2057400" indent="-228600" defTabSz="1000125" eaLnBrk="0" hangingPunct="0">
              <a:spcBef>
                <a:spcPct val="30000"/>
              </a:spcBef>
              <a:defRPr sz="1200">
                <a:solidFill>
                  <a:schemeClr val="tx1"/>
                </a:solidFill>
                <a:latin typeface="Arial" charset="0"/>
              </a:defRPr>
            </a:lvl5pPr>
            <a:lvl6pPr marL="2514600" indent="-228600" defTabSz="1000125" eaLnBrk="0" fontAlgn="base" hangingPunct="0">
              <a:spcBef>
                <a:spcPct val="30000"/>
              </a:spcBef>
              <a:spcAft>
                <a:spcPct val="0"/>
              </a:spcAft>
              <a:defRPr sz="1200">
                <a:solidFill>
                  <a:schemeClr val="tx1"/>
                </a:solidFill>
                <a:latin typeface="Arial" charset="0"/>
              </a:defRPr>
            </a:lvl6pPr>
            <a:lvl7pPr marL="2971800" indent="-228600" defTabSz="1000125" eaLnBrk="0" fontAlgn="base" hangingPunct="0">
              <a:spcBef>
                <a:spcPct val="30000"/>
              </a:spcBef>
              <a:spcAft>
                <a:spcPct val="0"/>
              </a:spcAft>
              <a:defRPr sz="1200">
                <a:solidFill>
                  <a:schemeClr val="tx1"/>
                </a:solidFill>
                <a:latin typeface="Arial" charset="0"/>
              </a:defRPr>
            </a:lvl7pPr>
            <a:lvl8pPr marL="3429000" indent="-228600" defTabSz="1000125" eaLnBrk="0" fontAlgn="base" hangingPunct="0">
              <a:spcBef>
                <a:spcPct val="30000"/>
              </a:spcBef>
              <a:spcAft>
                <a:spcPct val="0"/>
              </a:spcAft>
              <a:defRPr sz="1200">
                <a:solidFill>
                  <a:schemeClr val="tx1"/>
                </a:solidFill>
                <a:latin typeface="Arial" charset="0"/>
              </a:defRPr>
            </a:lvl8pPr>
            <a:lvl9pPr marL="3886200" indent="-228600" defTabSz="1000125" eaLnBrk="0" fontAlgn="base" hangingPunct="0">
              <a:spcBef>
                <a:spcPct val="30000"/>
              </a:spcBef>
              <a:spcAft>
                <a:spcPct val="0"/>
              </a:spcAft>
              <a:defRPr sz="1200">
                <a:solidFill>
                  <a:schemeClr val="tx1"/>
                </a:solidFill>
                <a:latin typeface="Arial" charset="0"/>
              </a:defRPr>
            </a:lvl9pPr>
          </a:lstStyle>
          <a:p>
            <a:pPr eaLnBrk="1" hangingPunct="1">
              <a:spcBef>
                <a:spcPct val="0"/>
              </a:spcBef>
            </a:pPr>
            <a:endParaRPr lang="en-US" altLang="da-DK" sz="1300" smtClean="0"/>
          </a:p>
        </p:txBody>
      </p:sp>
      <p:sp>
        <p:nvSpPr>
          <p:cNvPr id="16794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00125" eaLnBrk="0" hangingPunct="0">
              <a:spcBef>
                <a:spcPct val="30000"/>
              </a:spcBef>
              <a:defRPr sz="1200">
                <a:solidFill>
                  <a:schemeClr val="tx1"/>
                </a:solidFill>
                <a:latin typeface="Arial" charset="0"/>
              </a:defRPr>
            </a:lvl1pPr>
            <a:lvl2pPr marL="742950" indent="-285750" defTabSz="1000125" eaLnBrk="0" hangingPunct="0">
              <a:spcBef>
                <a:spcPct val="30000"/>
              </a:spcBef>
              <a:defRPr sz="1200">
                <a:solidFill>
                  <a:schemeClr val="tx1"/>
                </a:solidFill>
                <a:latin typeface="Arial" charset="0"/>
              </a:defRPr>
            </a:lvl2pPr>
            <a:lvl3pPr marL="1143000" indent="-228600" defTabSz="1000125" eaLnBrk="0" hangingPunct="0">
              <a:spcBef>
                <a:spcPct val="30000"/>
              </a:spcBef>
              <a:defRPr sz="1200">
                <a:solidFill>
                  <a:schemeClr val="tx1"/>
                </a:solidFill>
                <a:latin typeface="Arial" charset="0"/>
              </a:defRPr>
            </a:lvl3pPr>
            <a:lvl4pPr marL="1600200" indent="-228600" defTabSz="1000125" eaLnBrk="0" hangingPunct="0">
              <a:spcBef>
                <a:spcPct val="30000"/>
              </a:spcBef>
              <a:defRPr sz="1200">
                <a:solidFill>
                  <a:schemeClr val="tx1"/>
                </a:solidFill>
                <a:latin typeface="Arial" charset="0"/>
              </a:defRPr>
            </a:lvl4pPr>
            <a:lvl5pPr marL="2057400" indent="-228600" defTabSz="1000125" eaLnBrk="0" hangingPunct="0">
              <a:spcBef>
                <a:spcPct val="30000"/>
              </a:spcBef>
              <a:defRPr sz="1200">
                <a:solidFill>
                  <a:schemeClr val="tx1"/>
                </a:solidFill>
                <a:latin typeface="Arial" charset="0"/>
              </a:defRPr>
            </a:lvl5pPr>
            <a:lvl6pPr marL="2514600" indent="-228600" defTabSz="1000125" eaLnBrk="0" fontAlgn="base" hangingPunct="0">
              <a:spcBef>
                <a:spcPct val="30000"/>
              </a:spcBef>
              <a:spcAft>
                <a:spcPct val="0"/>
              </a:spcAft>
              <a:defRPr sz="1200">
                <a:solidFill>
                  <a:schemeClr val="tx1"/>
                </a:solidFill>
                <a:latin typeface="Arial" charset="0"/>
              </a:defRPr>
            </a:lvl6pPr>
            <a:lvl7pPr marL="2971800" indent="-228600" defTabSz="1000125" eaLnBrk="0" fontAlgn="base" hangingPunct="0">
              <a:spcBef>
                <a:spcPct val="30000"/>
              </a:spcBef>
              <a:spcAft>
                <a:spcPct val="0"/>
              </a:spcAft>
              <a:defRPr sz="1200">
                <a:solidFill>
                  <a:schemeClr val="tx1"/>
                </a:solidFill>
                <a:latin typeface="Arial" charset="0"/>
              </a:defRPr>
            </a:lvl7pPr>
            <a:lvl8pPr marL="3429000" indent="-228600" defTabSz="1000125" eaLnBrk="0" fontAlgn="base" hangingPunct="0">
              <a:spcBef>
                <a:spcPct val="30000"/>
              </a:spcBef>
              <a:spcAft>
                <a:spcPct val="0"/>
              </a:spcAft>
              <a:defRPr sz="1200">
                <a:solidFill>
                  <a:schemeClr val="tx1"/>
                </a:solidFill>
                <a:latin typeface="Arial" charset="0"/>
              </a:defRPr>
            </a:lvl8pPr>
            <a:lvl9pPr marL="3886200" indent="-228600" defTabSz="1000125" eaLnBrk="0" fontAlgn="base" hangingPunct="0">
              <a:spcBef>
                <a:spcPct val="30000"/>
              </a:spcBef>
              <a:spcAft>
                <a:spcPct val="0"/>
              </a:spcAft>
              <a:defRPr sz="1200">
                <a:solidFill>
                  <a:schemeClr val="tx1"/>
                </a:solidFill>
                <a:latin typeface="Arial" charset="0"/>
              </a:defRPr>
            </a:lvl9pPr>
          </a:lstStyle>
          <a:p>
            <a:pPr eaLnBrk="1" hangingPunct="1">
              <a:spcBef>
                <a:spcPct val="0"/>
              </a:spcBef>
            </a:pPr>
            <a:fld id="{21933271-48B4-4804-8FDC-67C5FA6B4EC5}" type="slidenum">
              <a:rPr lang="en-US" altLang="da-DK" sz="1300" smtClean="0"/>
              <a:pPr eaLnBrk="1" hangingPunct="1">
                <a:spcBef>
                  <a:spcPct val="0"/>
                </a:spcBef>
              </a:pPr>
              <a:t>7</a:t>
            </a:fld>
            <a:endParaRPr lang="en-US" altLang="da-DK" sz="1300" smtClean="0"/>
          </a:p>
        </p:txBody>
      </p:sp>
      <p:sp>
        <p:nvSpPr>
          <p:cNvPr id="167941" name="Rectangle 2"/>
          <p:cNvSpPr>
            <a:spLocks noGrp="1" noRot="1" noChangeAspect="1" noChangeArrowheads="1" noTextEdit="1"/>
          </p:cNvSpPr>
          <p:nvPr>
            <p:ph type="sldImg"/>
          </p:nvPr>
        </p:nvSpPr>
        <p:spPr>
          <a:ln/>
        </p:spPr>
      </p:sp>
      <p:sp>
        <p:nvSpPr>
          <p:cNvPr id="16794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da-DK" smtClean="0"/>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pPr>
              <a:defRPr/>
            </a:pPr>
            <a:r>
              <a:rPr lang="en-US" smtClean="0"/>
              <a:t>Genetisk teori for naturlig selektion </a:t>
            </a: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A7D93B98-5947-4282-8E8B-BE9944992335}" type="slidenum">
              <a:rPr lang="en-US" altLang="da-DK" smtClean="0"/>
              <a:pPr>
                <a:defRPr/>
              </a:pPr>
              <a:t>70</a:t>
            </a:fld>
            <a:endParaRPr lang="en-US" altLang="da-DK"/>
          </a:p>
        </p:txBody>
      </p:sp>
    </p:spTree>
    <p:extLst>
      <p:ext uri="{BB962C8B-B14F-4D97-AF65-F5344CB8AC3E}">
        <p14:creationId xmlns:p14="http://schemas.microsoft.com/office/powerpoint/2010/main" val="3863142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pPr>
              <a:defRPr/>
            </a:pPr>
            <a:r>
              <a:rPr lang="en-US" smtClean="0"/>
              <a:t>Genetisk teori for naturlig selektion </a:t>
            </a: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A7D93B98-5947-4282-8E8B-BE9944992335}" type="slidenum">
              <a:rPr lang="en-US" altLang="da-DK" smtClean="0"/>
              <a:pPr>
                <a:defRPr/>
              </a:pPr>
              <a:t>71</a:t>
            </a:fld>
            <a:endParaRPr lang="en-US" altLang="da-DK"/>
          </a:p>
        </p:txBody>
      </p:sp>
    </p:spTree>
    <p:extLst>
      <p:ext uri="{BB962C8B-B14F-4D97-AF65-F5344CB8AC3E}">
        <p14:creationId xmlns:p14="http://schemas.microsoft.com/office/powerpoint/2010/main" val="244466602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pPr>
              <a:defRPr/>
            </a:pPr>
            <a:r>
              <a:rPr lang="en-US" smtClean="0"/>
              <a:t>Genetisk teori for naturlig selektion </a:t>
            </a: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A7D93B98-5947-4282-8E8B-BE9944992335}" type="slidenum">
              <a:rPr lang="en-US" altLang="da-DK" smtClean="0"/>
              <a:pPr>
                <a:defRPr/>
              </a:pPr>
              <a:t>72</a:t>
            </a:fld>
            <a:endParaRPr lang="en-US" altLang="da-DK"/>
          </a:p>
        </p:txBody>
      </p:sp>
    </p:spTree>
    <p:extLst>
      <p:ext uri="{BB962C8B-B14F-4D97-AF65-F5344CB8AC3E}">
        <p14:creationId xmlns:p14="http://schemas.microsoft.com/office/powerpoint/2010/main" val="372412189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00125" eaLnBrk="0" hangingPunct="0">
              <a:spcBef>
                <a:spcPct val="30000"/>
              </a:spcBef>
              <a:defRPr sz="1200">
                <a:solidFill>
                  <a:schemeClr val="tx1"/>
                </a:solidFill>
                <a:latin typeface="Arial" charset="0"/>
              </a:defRPr>
            </a:lvl1pPr>
            <a:lvl2pPr marL="742950" indent="-285750" defTabSz="1000125" eaLnBrk="0" hangingPunct="0">
              <a:spcBef>
                <a:spcPct val="30000"/>
              </a:spcBef>
              <a:defRPr sz="1200">
                <a:solidFill>
                  <a:schemeClr val="tx1"/>
                </a:solidFill>
                <a:latin typeface="Arial" charset="0"/>
              </a:defRPr>
            </a:lvl2pPr>
            <a:lvl3pPr marL="1143000" indent="-228600" defTabSz="1000125" eaLnBrk="0" hangingPunct="0">
              <a:spcBef>
                <a:spcPct val="30000"/>
              </a:spcBef>
              <a:defRPr sz="1200">
                <a:solidFill>
                  <a:schemeClr val="tx1"/>
                </a:solidFill>
                <a:latin typeface="Arial" charset="0"/>
              </a:defRPr>
            </a:lvl3pPr>
            <a:lvl4pPr marL="1600200" indent="-228600" defTabSz="1000125" eaLnBrk="0" hangingPunct="0">
              <a:spcBef>
                <a:spcPct val="30000"/>
              </a:spcBef>
              <a:defRPr sz="1200">
                <a:solidFill>
                  <a:schemeClr val="tx1"/>
                </a:solidFill>
                <a:latin typeface="Arial" charset="0"/>
              </a:defRPr>
            </a:lvl4pPr>
            <a:lvl5pPr marL="2057400" indent="-228600" defTabSz="1000125" eaLnBrk="0" hangingPunct="0">
              <a:spcBef>
                <a:spcPct val="30000"/>
              </a:spcBef>
              <a:defRPr sz="1200">
                <a:solidFill>
                  <a:schemeClr val="tx1"/>
                </a:solidFill>
                <a:latin typeface="Arial" charset="0"/>
              </a:defRPr>
            </a:lvl5pPr>
            <a:lvl6pPr marL="2514600" indent="-228600" defTabSz="1000125" eaLnBrk="0" fontAlgn="base" hangingPunct="0">
              <a:spcBef>
                <a:spcPct val="30000"/>
              </a:spcBef>
              <a:spcAft>
                <a:spcPct val="0"/>
              </a:spcAft>
              <a:defRPr sz="1200">
                <a:solidFill>
                  <a:schemeClr val="tx1"/>
                </a:solidFill>
                <a:latin typeface="Arial" charset="0"/>
              </a:defRPr>
            </a:lvl6pPr>
            <a:lvl7pPr marL="2971800" indent="-228600" defTabSz="1000125" eaLnBrk="0" fontAlgn="base" hangingPunct="0">
              <a:spcBef>
                <a:spcPct val="30000"/>
              </a:spcBef>
              <a:spcAft>
                <a:spcPct val="0"/>
              </a:spcAft>
              <a:defRPr sz="1200">
                <a:solidFill>
                  <a:schemeClr val="tx1"/>
                </a:solidFill>
                <a:latin typeface="Arial" charset="0"/>
              </a:defRPr>
            </a:lvl7pPr>
            <a:lvl8pPr marL="3429000" indent="-228600" defTabSz="1000125" eaLnBrk="0" fontAlgn="base" hangingPunct="0">
              <a:spcBef>
                <a:spcPct val="30000"/>
              </a:spcBef>
              <a:spcAft>
                <a:spcPct val="0"/>
              </a:spcAft>
              <a:defRPr sz="1200">
                <a:solidFill>
                  <a:schemeClr val="tx1"/>
                </a:solidFill>
                <a:latin typeface="Arial" charset="0"/>
              </a:defRPr>
            </a:lvl8pPr>
            <a:lvl9pPr marL="3886200" indent="-228600" defTabSz="1000125" eaLnBrk="0" fontAlgn="base" hangingPunct="0">
              <a:spcBef>
                <a:spcPct val="30000"/>
              </a:spcBef>
              <a:spcAft>
                <a:spcPct val="0"/>
              </a:spcAft>
              <a:defRPr sz="1200">
                <a:solidFill>
                  <a:schemeClr val="tx1"/>
                </a:solidFill>
                <a:latin typeface="Arial" charset="0"/>
              </a:defRPr>
            </a:lvl9pPr>
          </a:lstStyle>
          <a:p>
            <a:pPr eaLnBrk="1" hangingPunct="1">
              <a:spcBef>
                <a:spcPct val="0"/>
              </a:spcBef>
            </a:pPr>
            <a:r>
              <a:rPr lang="en-US" altLang="da-DK" sz="1300" smtClean="0"/>
              <a:t>Genetisk teori for naturlig selektion </a:t>
            </a:r>
          </a:p>
        </p:txBody>
      </p:sp>
      <p:sp>
        <p:nvSpPr>
          <p:cNvPr id="214019"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00125" eaLnBrk="0" hangingPunct="0">
              <a:spcBef>
                <a:spcPct val="30000"/>
              </a:spcBef>
              <a:defRPr sz="1200">
                <a:solidFill>
                  <a:schemeClr val="tx1"/>
                </a:solidFill>
                <a:latin typeface="Arial" charset="0"/>
              </a:defRPr>
            </a:lvl1pPr>
            <a:lvl2pPr marL="742950" indent="-285750" defTabSz="1000125" eaLnBrk="0" hangingPunct="0">
              <a:spcBef>
                <a:spcPct val="30000"/>
              </a:spcBef>
              <a:defRPr sz="1200">
                <a:solidFill>
                  <a:schemeClr val="tx1"/>
                </a:solidFill>
                <a:latin typeface="Arial" charset="0"/>
              </a:defRPr>
            </a:lvl2pPr>
            <a:lvl3pPr marL="1143000" indent="-228600" defTabSz="1000125" eaLnBrk="0" hangingPunct="0">
              <a:spcBef>
                <a:spcPct val="30000"/>
              </a:spcBef>
              <a:defRPr sz="1200">
                <a:solidFill>
                  <a:schemeClr val="tx1"/>
                </a:solidFill>
                <a:latin typeface="Arial" charset="0"/>
              </a:defRPr>
            </a:lvl3pPr>
            <a:lvl4pPr marL="1600200" indent="-228600" defTabSz="1000125" eaLnBrk="0" hangingPunct="0">
              <a:spcBef>
                <a:spcPct val="30000"/>
              </a:spcBef>
              <a:defRPr sz="1200">
                <a:solidFill>
                  <a:schemeClr val="tx1"/>
                </a:solidFill>
                <a:latin typeface="Arial" charset="0"/>
              </a:defRPr>
            </a:lvl4pPr>
            <a:lvl5pPr marL="2057400" indent="-228600" defTabSz="1000125" eaLnBrk="0" hangingPunct="0">
              <a:spcBef>
                <a:spcPct val="30000"/>
              </a:spcBef>
              <a:defRPr sz="1200">
                <a:solidFill>
                  <a:schemeClr val="tx1"/>
                </a:solidFill>
                <a:latin typeface="Arial" charset="0"/>
              </a:defRPr>
            </a:lvl5pPr>
            <a:lvl6pPr marL="2514600" indent="-228600" defTabSz="1000125" eaLnBrk="0" fontAlgn="base" hangingPunct="0">
              <a:spcBef>
                <a:spcPct val="30000"/>
              </a:spcBef>
              <a:spcAft>
                <a:spcPct val="0"/>
              </a:spcAft>
              <a:defRPr sz="1200">
                <a:solidFill>
                  <a:schemeClr val="tx1"/>
                </a:solidFill>
                <a:latin typeface="Arial" charset="0"/>
              </a:defRPr>
            </a:lvl6pPr>
            <a:lvl7pPr marL="2971800" indent="-228600" defTabSz="1000125" eaLnBrk="0" fontAlgn="base" hangingPunct="0">
              <a:spcBef>
                <a:spcPct val="30000"/>
              </a:spcBef>
              <a:spcAft>
                <a:spcPct val="0"/>
              </a:spcAft>
              <a:defRPr sz="1200">
                <a:solidFill>
                  <a:schemeClr val="tx1"/>
                </a:solidFill>
                <a:latin typeface="Arial" charset="0"/>
              </a:defRPr>
            </a:lvl7pPr>
            <a:lvl8pPr marL="3429000" indent="-228600" defTabSz="1000125" eaLnBrk="0" fontAlgn="base" hangingPunct="0">
              <a:spcBef>
                <a:spcPct val="30000"/>
              </a:spcBef>
              <a:spcAft>
                <a:spcPct val="0"/>
              </a:spcAft>
              <a:defRPr sz="1200">
                <a:solidFill>
                  <a:schemeClr val="tx1"/>
                </a:solidFill>
                <a:latin typeface="Arial" charset="0"/>
              </a:defRPr>
            </a:lvl8pPr>
            <a:lvl9pPr marL="3886200" indent="-228600" defTabSz="1000125" eaLnBrk="0" fontAlgn="base" hangingPunct="0">
              <a:spcBef>
                <a:spcPct val="30000"/>
              </a:spcBef>
              <a:spcAft>
                <a:spcPct val="0"/>
              </a:spcAft>
              <a:defRPr sz="1200">
                <a:solidFill>
                  <a:schemeClr val="tx1"/>
                </a:solidFill>
                <a:latin typeface="Arial" charset="0"/>
              </a:defRPr>
            </a:lvl9pPr>
          </a:lstStyle>
          <a:p>
            <a:pPr eaLnBrk="1" hangingPunct="1">
              <a:spcBef>
                <a:spcPct val="0"/>
              </a:spcBef>
            </a:pPr>
            <a:endParaRPr lang="en-US" altLang="da-DK" sz="1300" smtClean="0"/>
          </a:p>
        </p:txBody>
      </p:sp>
      <p:sp>
        <p:nvSpPr>
          <p:cNvPr id="21402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00125" eaLnBrk="0" hangingPunct="0">
              <a:spcBef>
                <a:spcPct val="30000"/>
              </a:spcBef>
              <a:defRPr sz="1200">
                <a:solidFill>
                  <a:schemeClr val="tx1"/>
                </a:solidFill>
                <a:latin typeface="Arial" charset="0"/>
              </a:defRPr>
            </a:lvl1pPr>
            <a:lvl2pPr marL="742950" indent="-285750" defTabSz="1000125" eaLnBrk="0" hangingPunct="0">
              <a:spcBef>
                <a:spcPct val="30000"/>
              </a:spcBef>
              <a:defRPr sz="1200">
                <a:solidFill>
                  <a:schemeClr val="tx1"/>
                </a:solidFill>
                <a:latin typeface="Arial" charset="0"/>
              </a:defRPr>
            </a:lvl2pPr>
            <a:lvl3pPr marL="1143000" indent="-228600" defTabSz="1000125" eaLnBrk="0" hangingPunct="0">
              <a:spcBef>
                <a:spcPct val="30000"/>
              </a:spcBef>
              <a:defRPr sz="1200">
                <a:solidFill>
                  <a:schemeClr val="tx1"/>
                </a:solidFill>
                <a:latin typeface="Arial" charset="0"/>
              </a:defRPr>
            </a:lvl3pPr>
            <a:lvl4pPr marL="1600200" indent="-228600" defTabSz="1000125" eaLnBrk="0" hangingPunct="0">
              <a:spcBef>
                <a:spcPct val="30000"/>
              </a:spcBef>
              <a:defRPr sz="1200">
                <a:solidFill>
                  <a:schemeClr val="tx1"/>
                </a:solidFill>
                <a:latin typeface="Arial" charset="0"/>
              </a:defRPr>
            </a:lvl4pPr>
            <a:lvl5pPr marL="2057400" indent="-228600" defTabSz="1000125" eaLnBrk="0" hangingPunct="0">
              <a:spcBef>
                <a:spcPct val="30000"/>
              </a:spcBef>
              <a:defRPr sz="1200">
                <a:solidFill>
                  <a:schemeClr val="tx1"/>
                </a:solidFill>
                <a:latin typeface="Arial" charset="0"/>
              </a:defRPr>
            </a:lvl5pPr>
            <a:lvl6pPr marL="2514600" indent="-228600" defTabSz="1000125" eaLnBrk="0" fontAlgn="base" hangingPunct="0">
              <a:spcBef>
                <a:spcPct val="30000"/>
              </a:spcBef>
              <a:spcAft>
                <a:spcPct val="0"/>
              </a:spcAft>
              <a:defRPr sz="1200">
                <a:solidFill>
                  <a:schemeClr val="tx1"/>
                </a:solidFill>
                <a:latin typeface="Arial" charset="0"/>
              </a:defRPr>
            </a:lvl6pPr>
            <a:lvl7pPr marL="2971800" indent="-228600" defTabSz="1000125" eaLnBrk="0" fontAlgn="base" hangingPunct="0">
              <a:spcBef>
                <a:spcPct val="30000"/>
              </a:spcBef>
              <a:spcAft>
                <a:spcPct val="0"/>
              </a:spcAft>
              <a:defRPr sz="1200">
                <a:solidFill>
                  <a:schemeClr val="tx1"/>
                </a:solidFill>
                <a:latin typeface="Arial" charset="0"/>
              </a:defRPr>
            </a:lvl7pPr>
            <a:lvl8pPr marL="3429000" indent="-228600" defTabSz="1000125" eaLnBrk="0" fontAlgn="base" hangingPunct="0">
              <a:spcBef>
                <a:spcPct val="30000"/>
              </a:spcBef>
              <a:spcAft>
                <a:spcPct val="0"/>
              </a:spcAft>
              <a:defRPr sz="1200">
                <a:solidFill>
                  <a:schemeClr val="tx1"/>
                </a:solidFill>
                <a:latin typeface="Arial" charset="0"/>
              </a:defRPr>
            </a:lvl8pPr>
            <a:lvl9pPr marL="3886200" indent="-228600" defTabSz="1000125" eaLnBrk="0" fontAlgn="base" hangingPunct="0">
              <a:spcBef>
                <a:spcPct val="30000"/>
              </a:spcBef>
              <a:spcAft>
                <a:spcPct val="0"/>
              </a:spcAft>
              <a:defRPr sz="1200">
                <a:solidFill>
                  <a:schemeClr val="tx1"/>
                </a:solidFill>
                <a:latin typeface="Arial" charset="0"/>
              </a:defRPr>
            </a:lvl9pPr>
          </a:lstStyle>
          <a:p>
            <a:pPr eaLnBrk="1" hangingPunct="1">
              <a:spcBef>
                <a:spcPct val="0"/>
              </a:spcBef>
            </a:pPr>
            <a:fld id="{7F8538E5-6C60-4EE9-B1BC-9E9F70FDE7C9}" type="slidenum">
              <a:rPr lang="en-US" altLang="da-DK" sz="1300" smtClean="0"/>
              <a:pPr eaLnBrk="1" hangingPunct="1">
                <a:spcBef>
                  <a:spcPct val="0"/>
                </a:spcBef>
              </a:pPr>
              <a:t>73</a:t>
            </a:fld>
            <a:endParaRPr lang="en-US" altLang="da-DK" sz="1300" smtClean="0"/>
          </a:p>
        </p:txBody>
      </p:sp>
      <p:sp>
        <p:nvSpPr>
          <p:cNvPr id="214021" name="Rectangle 2"/>
          <p:cNvSpPr>
            <a:spLocks noGrp="1" noRot="1" noChangeAspect="1" noChangeArrowheads="1" noTextEdit="1"/>
          </p:cNvSpPr>
          <p:nvPr>
            <p:ph type="sldImg"/>
          </p:nvPr>
        </p:nvSpPr>
        <p:spPr>
          <a:ln/>
        </p:spPr>
      </p:sp>
      <p:sp>
        <p:nvSpPr>
          <p:cNvPr id="21402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da-DK" smtClean="0"/>
          </a:p>
        </p:txBody>
      </p:sp>
      <p:sp>
        <p:nvSpPr>
          <p:cNvPr id="214023" name="Date Placeholder 6"/>
          <p:cNvSpPr>
            <a:spLocks noGrp="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00125" eaLnBrk="0" hangingPunct="0">
              <a:spcBef>
                <a:spcPct val="30000"/>
              </a:spcBef>
              <a:defRPr sz="1200">
                <a:solidFill>
                  <a:schemeClr val="tx1"/>
                </a:solidFill>
                <a:latin typeface="Arial" charset="0"/>
              </a:defRPr>
            </a:lvl1pPr>
            <a:lvl2pPr marL="742950" indent="-285750" defTabSz="1000125" eaLnBrk="0" hangingPunct="0">
              <a:spcBef>
                <a:spcPct val="30000"/>
              </a:spcBef>
              <a:defRPr sz="1200">
                <a:solidFill>
                  <a:schemeClr val="tx1"/>
                </a:solidFill>
                <a:latin typeface="Arial" charset="0"/>
              </a:defRPr>
            </a:lvl2pPr>
            <a:lvl3pPr marL="1143000" indent="-228600" defTabSz="1000125" eaLnBrk="0" hangingPunct="0">
              <a:spcBef>
                <a:spcPct val="30000"/>
              </a:spcBef>
              <a:defRPr sz="1200">
                <a:solidFill>
                  <a:schemeClr val="tx1"/>
                </a:solidFill>
                <a:latin typeface="Arial" charset="0"/>
              </a:defRPr>
            </a:lvl3pPr>
            <a:lvl4pPr marL="1600200" indent="-228600" defTabSz="1000125" eaLnBrk="0" hangingPunct="0">
              <a:spcBef>
                <a:spcPct val="30000"/>
              </a:spcBef>
              <a:defRPr sz="1200">
                <a:solidFill>
                  <a:schemeClr val="tx1"/>
                </a:solidFill>
                <a:latin typeface="Arial" charset="0"/>
              </a:defRPr>
            </a:lvl4pPr>
            <a:lvl5pPr marL="2057400" indent="-228600" defTabSz="1000125" eaLnBrk="0" hangingPunct="0">
              <a:spcBef>
                <a:spcPct val="30000"/>
              </a:spcBef>
              <a:defRPr sz="1200">
                <a:solidFill>
                  <a:schemeClr val="tx1"/>
                </a:solidFill>
                <a:latin typeface="Arial" charset="0"/>
              </a:defRPr>
            </a:lvl5pPr>
            <a:lvl6pPr marL="2514600" indent="-228600" defTabSz="1000125" eaLnBrk="0" fontAlgn="base" hangingPunct="0">
              <a:spcBef>
                <a:spcPct val="30000"/>
              </a:spcBef>
              <a:spcAft>
                <a:spcPct val="0"/>
              </a:spcAft>
              <a:defRPr sz="1200">
                <a:solidFill>
                  <a:schemeClr val="tx1"/>
                </a:solidFill>
                <a:latin typeface="Arial" charset="0"/>
              </a:defRPr>
            </a:lvl6pPr>
            <a:lvl7pPr marL="2971800" indent="-228600" defTabSz="1000125" eaLnBrk="0" fontAlgn="base" hangingPunct="0">
              <a:spcBef>
                <a:spcPct val="30000"/>
              </a:spcBef>
              <a:spcAft>
                <a:spcPct val="0"/>
              </a:spcAft>
              <a:defRPr sz="1200">
                <a:solidFill>
                  <a:schemeClr val="tx1"/>
                </a:solidFill>
                <a:latin typeface="Arial" charset="0"/>
              </a:defRPr>
            </a:lvl7pPr>
            <a:lvl8pPr marL="3429000" indent="-228600" defTabSz="1000125" eaLnBrk="0" fontAlgn="base" hangingPunct="0">
              <a:spcBef>
                <a:spcPct val="30000"/>
              </a:spcBef>
              <a:spcAft>
                <a:spcPct val="0"/>
              </a:spcAft>
              <a:defRPr sz="1200">
                <a:solidFill>
                  <a:schemeClr val="tx1"/>
                </a:solidFill>
                <a:latin typeface="Arial" charset="0"/>
              </a:defRPr>
            </a:lvl8pPr>
            <a:lvl9pPr marL="3886200" indent="-228600" defTabSz="1000125" eaLnBrk="0" fontAlgn="base" hangingPunct="0">
              <a:spcBef>
                <a:spcPct val="30000"/>
              </a:spcBef>
              <a:spcAft>
                <a:spcPct val="0"/>
              </a:spcAft>
              <a:defRPr sz="1200">
                <a:solidFill>
                  <a:schemeClr val="tx1"/>
                </a:solidFill>
                <a:latin typeface="Arial" charset="0"/>
              </a:defRPr>
            </a:lvl9pPr>
          </a:lstStyle>
          <a:p>
            <a:pPr eaLnBrk="1" hangingPunct="1">
              <a:spcBef>
                <a:spcPct val="0"/>
              </a:spcBef>
            </a:pPr>
            <a:endParaRPr lang="da-DK" altLang="da-DK" sz="1300" smtClean="0"/>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pPr>
              <a:defRPr/>
            </a:pPr>
            <a:r>
              <a:rPr lang="en-US" smtClean="0"/>
              <a:t>Genetisk teori for naturlig selektion </a:t>
            </a: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A7D93B98-5947-4282-8E8B-BE9944992335}" type="slidenum">
              <a:rPr lang="en-US" altLang="da-DK" smtClean="0"/>
              <a:pPr>
                <a:defRPr/>
              </a:pPr>
              <a:t>74</a:t>
            </a:fld>
            <a:endParaRPr lang="en-US" altLang="da-DK"/>
          </a:p>
        </p:txBody>
      </p:sp>
    </p:spTree>
    <p:extLst>
      <p:ext uri="{BB962C8B-B14F-4D97-AF65-F5344CB8AC3E}">
        <p14:creationId xmlns:p14="http://schemas.microsoft.com/office/powerpoint/2010/main" val="359189950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pPr>
              <a:defRPr/>
            </a:pPr>
            <a:r>
              <a:rPr lang="en-US" smtClean="0"/>
              <a:t>Genetisk teori for naturlig selektion </a:t>
            </a: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A7D93B98-5947-4282-8E8B-BE9944992335}" type="slidenum">
              <a:rPr lang="en-US" altLang="da-DK" smtClean="0"/>
              <a:pPr>
                <a:defRPr/>
              </a:pPr>
              <a:t>75</a:t>
            </a:fld>
            <a:endParaRPr lang="en-US" altLang="da-DK"/>
          </a:p>
        </p:txBody>
      </p:sp>
    </p:spTree>
    <p:extLst>
      <p:ext uri="{BB962C8B-B14F-4D97-AF65-F5344CB8AC3E}">
        <p14:creationId xmlns:p14="http://schemas.microsoft.com/office/powerpoint/2010/main" val="412216320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pPr>
              <a:defRPr/>
            </a:pPr>
            <a:r>
              <a:rPr lang="en-US" smtClean="0"/>
              <a:t>Genetisk teori for naturlig selektion </a:t>
            </a: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A7D93B98-5947-4282-8E8B-BE9944992335}" type="slidenum">
              <a:rPr lang="en-US" altLang="da-DK" smtClean="0"/>
              <a:pPr>
                <a:defRPr/>
              </a:pPr>
              <a:t>76</a:t>
            </a:fld>
            <a:endParaRPr lang="en-US" altLang="da-DK"/>
          </a:p>
        </p:txBody>
      </p:sp>
    </p:spTree>
    <p:extLst>
      <p:ext uri="{BB962C8B-B14F-4D97-AF65-F5344CB8AC3E}">
        <p14:creationId xmlns:p14="http://schemas.microsoft.com/office/powerpoint/2010/main" val="13287270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00125" eaLnBrk="0" hangingPunct="0">
              <a:spcBef>
                <a:spcPct val="30000"/>
              </a:spcBef>
              <a:defRPr sz="1200">
                <a:solidFill>
                  <a:schemeClr val="tx1"/>
                </a:solidFill>
                <a:latin typeface="Arial" charset="0"/>
              </a:defRPr>
            </a:lvl1pPr>
            <a:lvl2pPr marL="742950" indent="-285750" defTabSz="1000125" eaLnBrk="0" hangingPunct="0">
              <a:spcBef>
                <a:spcPct val="30000"/>
              </a:spcBef>
              <a:defRPr sz="1200">
                <a:solidFill>
                  <a:schemeClr val="tx1"/>
                </a:solidFill>
                <a:latin typeface="Arial" charset="0"/>
              </a:defRPr>
            </a:lvl2pPr>
            <a:lvl3pPr marL="1143000" indent="-228600" defTabSz="1000125" eaLnBrk="0" hangingPunct="0">
              <a:spcBef>
                <a:spcPct val="30000"/>
              </a:spcBef>
              <a:defRPr sz="1200">
                <a:solidFill>
                  <a:schemeClr val="tx1"/>
                </a:solidFill>
                <a:latin typeface="Arial" charset="0"/>
              </a:defRPr>
            </a:lvl3pPr>
            <a:lvl4pPr marL="1600200" indent="-228600" defTabSz="1000125" eaLnBrk="0" hangingPunct="0">
              <a:spcBef>
                <a:spcPct val="30000"/>
              </a:spcBef>
              <a:defRPr sz="1200">
                <a:solidFill>
                  <a:schemeClr val="tx1"/>
                </a:solidFill>
                <a:latin typeface="Arial" charset="0"/>
              </a:defRPr>
            </a:lvl4pPr>
            <a:lvl5pPr marL="2057400" indent="-228600" defTabSz="1000125" eaLnBrk="0" hangingPunct="0">
              <a:spcBef>
                <a:spcPct val="30000"/>
              </a:spcBef>
              <a:defRPr sz="1200">
                <a:solidFill>
                  <a:schemeClr val="tx1"/>
                </a:solidFill>
                <a:latin typeface="Arial" charset="0"/>
              </a:defRPr>
            </a:lvl5pPr>
            <a:lvl6pPr marL="2514600" indent="-228600" defTabSz="1000125" eaLnBrk="0" fontAlgn="base" hangingPunct="0">
              <a:spcBef>
                <a:spcPct val="30000"/>
              </a:spcBef>
              <a:spcAft>
                <a:spcPct val="0"/>
              </a:spcAft>
              <a:defRPr sz="1200">
                <a:solidFill>
                  <a:schemeClr val="tx1"/>
                </a:solidFill>
                <a:latin typeface="Arial" charset="0"/>
              </a:defRPr>
            </a:lvl6pPr>
            <a:lvl7pPr marL="2971800" indent="-228600" defTabSz="1000125" eaLnBrk="0" fontAlgn="base" hangingPunct="0">
              <a:spcBef>
                <a:spcPct val="30000"/>
              </a:spcBef>
              <a:spcAft>
                <a:spcPct val="0"/>
              </a:spcAft>
              <a:defRPr sz="1200">
                <a:solidFill>
                  <a:schemeClr val="tx1"/>
                </a:solidFill>
                <a:latin typeface="Arial" charset="0"/>
              </a:defRPr>
            </a:lvl7pPr>
            <a:lvl8pPr marL="3429000" indent="-228600" defTabSz="1000125" eaLnBrk="0" fontAlgn="base" hangingPunct="0">
              <a:spcBef>
                <a:spcPct val="30000"/>
              </a:spcBef>
              <a:spcAft>
                <a:spcPct val="0"/>
              </a:spcAft>
              <a:defRPr sz="1200">
                <a:solidFill>
                  <a:schemeClr val="tx1"/>
                </a:solidFill>
                <a:latin typeface="Arial" charset="0"/>
              </a:defRPr>
            </a:lvl8pPr>
            <a:lvl9pPr marL="3886200" indent="-228600" defTabSz="1000125" eaLnBrk="0" fontAlgn="base" hangingPunct="0">
              <a:spcBef>
                <a:spcPct val="30000"/>
              </a:spcBef>
              <a:spcAft>
                <a:spcPct val="0"/>
              </a:spcAft>
              <a:defRPr sz="1200">
                <a:solidFill>
                  <a:schemeClr val="tx1"/>
                </a:solidFill>
                <a:latin typeface="Arial" charset="0"/>
              </a:defRPr>
            </a:lvl9pPr>
          </a:lstStyle>
          <a:p>
            <a:pPr eaLnBrk="1" hangingPunct="1">
              <a:spcBef>
                <a:spcPct val="0"/>
              </a:spcBef>
            </a:pPr>
            <a:r>
              <a:rPr lang="en-US" altLang="da-DK" sz="1300" smtClean="0"/>
              <a:t>Genetisk teori for naturlig selektion </a:t>
            </a:r>
          </a:p>
        </p:txBody>
      </p:sp>
      <p:sp>
        <p:nvSpPr>
          <p:cNvPr id="215043"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00125" eaLnBrk="0" hangingPunct="0">
              <a:spcBef>
                <a:spcPct val="30000"/>
              </a:spcBef>
              <a:defRPr sz="1200">
                <a:solidFill>
                  <a:schemeClr val="tx1"/>
                </a:solidFill>
                <a:latin typeface="Arial" charset="0"/>
              </a:defRPr>
            </a:lvl1pPr>
            <a:lvl2pPr marL="742950" indent="-285750" defTabSz="1000125" eaLnBrk="0" hangingPunct="0">
              <a:spcBef>
                <a:spcPct val="30000"/>
              </a:spcBef>
              <a:defRPr sz="1200">
                <a:solidFill>
                  <a:schemeClr val="tx1"/>
                </a:solidFill>
                <a:latin typeface="Arial" charset="0"/>
              </a:defRPr>
            </a:lvl2pPr>
            <a:lvl3pPr marL="1143000" indent="-228600" defTabSz="1000125" eaLnBrk="0" hangingPunct="0">
              <a:spcBef>
                <a:spcPct val="30000"/>
              </a:spcBef>
              <a:defRPr sz="1200">
                <a:solidFill>
                  <a:schemeClr val="tx1"/>
                </a:solidFill>
                <a:latin typeface="Arial" charset="0"/>
              </a:defRPr>
            </a:lvl3pPr>
            <a:lvl4pPr marL="1600200" indent="-228600" defTabSz="1000125" eaLnBrk="0" hangingPunct="0">
              <a:spcBef>
                <a:spcPct val="30000"/>
              </a:spcBef>
              <a:defRPr sz="1200">
                <a:solidFill>
                  <a:schemeClr val="tx1"/>
                </a:solidFill>
                <a:latin typeface="Arial" charset="0"/>
              </a:defRPr>
            </a:lvl4pPr>
            <a:lvl5pPr marL="2057400" indent="-228600" defTabSz="1000125" eaLnBrk="0" hangingPunct="0">
              <a:spcBef>
                <a:spcPct val="30000"/>
              </a:spcBef>
              <a:defRPr sz="1200">
                <a:solidFill>
                  <a:schemeClr val="tx1"/>
                </a:solidFill>
                <a:latin typeface="Arial" charset="0"/>
              </a:defRPr>
            </a:lvl5pPr>
            <a:lvl6pPr marL="2514600" indent="-228600" defTabSz="1000125" eaLnBrk="0" fontAlgn="base" hangingPunct="0">
              <a:spcBef>
                <a:spcPct val="30000"/>
              </a:spcBef>
              <a:spcAft>
                <a:spcPct val="0"/>
              </a:spcAft>
              <a:defRPr sz="1200">
                <a:solidFill>
                  <a:schemeClr val="tx1"/>
                </a:solidFill>
                <a:latin typeface="Arial" charset="0"/>
              </a:defRPr>
            </a:lvl6pPr>
            <a:lvl7pPr marL="2971800" indent="-228600" defTabSz="1000125" eaLnBrk="0" fontAlgn="base" hangingPunct="0">
              <a:spcBef>
                <a:spcPct val="30000"/>
              </a:spcBef>
              <a:spcAft>
                <a:spcPct val="0"/>
              </a:spcAft>
              <a:defRPr sz="1200">
                <a:solidFill>
                  <a:schemeClr val="tx1"/>
                </a:solidFill>
                <a:latin typeface="Arial" charset="0"/>
              </a:defRPr>
            </a:lvl7pPr>
            <a:lvl8pPr marL="3429000" indent="-228600" defTabSz="1000125" eaLnBrk="0" fontAlgn="base" hangingPunct="0">
              <a:spcBef>
                <a:spcPct val="30000"/>
              </a:spcBef>
              <a:spcAft>
                <a:spcPct val="0"/>
              </a:spcAft>
              <a:defRPr sz="1200">
                <a:solidFill>
                  <a:schemeClr val="tx1"/>
                </a:solidFill>
                <a:latin typeface="Arial" charset="0"/>
              </a:defRPr>
            </a:lvl8pPr>
            <a:lvl9pPr marL="3886200" indent="-228600" defTabSz="1000125" eaLnBrk="0" fontAlgn="base" hangingPunct="0">
              <a:spcBef>
                <a:spcPct val="30000"/>
              </a:spcBef>
              <a:spcAft>
                <a:spcPct val="0"/>
              </a:spcAft>
              <a:defRPr sz="1200">
                <a:solidFill>
                  <a:schemeClr val="tx1"/>
                </a:solidFill>
                <a:latin typeface="Arial" charset="0"/>
              </a:defRPr>
            </a:lvl9pPr>
          </a:lstStyle>
          <a:p>
            <a:pPr eaLnBrk="1" hangingPunct="1">
              <a:spcBef>
                <a:spcPct val="0"/>
              </a:spcBef>
            </a:pPr>
            <a:endParaRPr lang="en-US" altLang="da-DK" sz="1300" smtClean="0"/>
          </a:p>
        </p:txBody>
      </p:sp>
      <p:sp>
        <p:nvSpPr>
          <p:cNvPr id="21504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00125" eaLnBrk="0" hangingPunct="0">
              <a:spcBef>
                <a:spcPct val="30000"/>
              </a:spcBef>
              <a:defRPr sz="1200">
                <a:solidFill>
                  <a:schemeClr val="tx1"/>
                </a:solidFill>
                <a:latin typeface="Arial" charset="0"/>
              </a:defRPr>
            </a:lvl1pPr>
            <a:lvl2pPr marL="742950" indent="-285750" defTabSz="1000125" eaLnBrk="0" hangingPunct="0">
              <a:spcBef>
                <a:spcPct val="30000"/>
              </a:spcBef>
              <a:defRPr sz="1200">
                <a:solidFill>
                  <a:schemeClr val="tx1"/>
                </a:solidFill>
                <a:latin typeface="Arial" charset="0"/>
              </a:defRPr>
            </a:lvl2pPr>
            <a:lvl3pPr marL="1143000" indent="-228600" defTabSz="1000125" eaLnBrk="0" hangingPunct="0">
              <a:spcBef>
                <a:spcPct val="30000"/>
              </a:spcBef>
              <a:defRPr sz="1200">
                <a:solidFill>
                  <a:schemeClr val="tx1"/>
                </a:solidFill>
                <a:latin typeface="Arial" charset="0"/>
              </a:defRPr>
            </a:lvl3pPr>
            <a:lvl4pPr marL="1600200" indent="-228600" defTabSz="1000125" eaLnBrk="0" hangingPunct="0">
              <a:spcBef>
                <a:spcPct val="30000"/>
              </a:spcBef>
              <a:defRPr sz="1200">
                <a:solidFill>
                  <a:schemeClr val="tx1"/>
                </a:solidFill>
                <a:latin typeface="Arial" charset="0"/>
              </a:defRPr>
            </a:lvl4pPr>
            <a:lvl5pPr marL="2057400" indent="-228600" defTabSz="1000125" eaLnBrk="0" hangingPunct="0">
              <a:spcBef>
                <a:spcPct val="30000"/>
              </a:spcBef>
              <a:defRPr sz="1200">
                <a:solidFill>
                  <a:schemeClr val="tx1"/>
                </a:solidFill>
                <a:latin typeface="Arial" charset="0"/>
              </a:defRPr>
            </a:lvl5pPr>
            <a:lvl6pPr marL="2514600" indent="-228600" defTabSz="1000125" eaLnBrk="0" fontAlgn="base" hangingPunct="0">
              <a:spcBef>
                <a:spcPct val="30000"/>
              </a:spcBef>
              <a:spcAft>
                <a:spcPct val="0"/>
              </a:spcAft>
              <a:defRPr sz="1200">
                <a:solidFill>
                  <a:schemeClr val="tx1"/>
                </a:solidFill>
                <a:latin typeface="Arial" charset="0"/>
              </a:defRPr>
            </a:lvl6pPr>
            <a:lvl7pPr marL="2971800" indent="-228600" defTabSz="1000125" eaLnBrk="0" fontAlgn="base" hangingPunct="0">
              <a:spcBef>
                <a:spcPct val="30000"/>
              </a:spcBef>
              <a:spcAft>
                <a:spcPct val="0"/>
              </a:spcAft>
              <a:defRPr sz="1200">
                <a:solidFill>
                  <a:schemeClr val="tx1"/>
                </a:solidFill>
                <a:latin typeface="Arial" charset="0"/>
              </a:defRPr>
            </a:lvl7pPr>
            <a:lvl8pPr marL="3429000" indent="-228600" defTabSz="1000125" eaLnBrk="0" fontAlgn="base" hangingPunct="0">
              <a:spcBef>
                <a:spcPct val="30000"/>
              </a:spcBef>
              <a:spcAft>
                <a:spcPct val="0"/>
              </a:spcAft>
              <a:defRPr sz="1200">
                <a:solidFill>
                  <a:schemeClr val="tx1"/>
                </a:solidFill>
                <a:latin typeface="Arial" charset="0"/>
              </a:defRPr>
            </a:lvl8pPr>
            <a:lvl9pPr marL="3886200" indent="-228600" defTabSz="1000125" eaLnBrk="0" fontAlgn="base" hangingPunct="0">
              <a:spcBef>
                <a:spcPct val="30000"/>
              </a:spcBef>
              <a:spcAft>
                <a:spcPct val="0"/>
              </a:spcAft>
              <a:defRPr sz="1200">
                <a:solidFill>
                  <a:schemeClr val="tx1"/>
                </a:solidFill>
                <a:latin typeface="Arial" charset="0"/>
              </a:defRPr>
            </a:lvl9pPr>
          </a:lstStyle>
          <a:p>
            <a:pPr eaLnBrk="1" hangingPunct="1">
              <a:spcBef>
                <a:spcPct val="0"/>
              </a:spcBef>
            </a:pPr>
            <a:fld id="{1D106A3D-75AE-4E16-8D7B-8F76469F6CA7}" type="slidenum">
              <a:rPr lang="en-US" altLang="da-DK" sz="1300" smtClean="0"/>
              <a:pPr eaLnBrk="1" hangingPunct="1">
                <a:spcBef>
                  <a:spcPct val="0"/>
                </a:spcBef>
              </a:pPr>
              <a:t>77</a:t>
            </a:fld>
            <a:endParaRPr lang="en-US" altLang="da-DK" sz="1300" smtClean="0"/>
          </a:p>
        </p:txBody>
      </p:sp>
      <p:sp>
        <p:nvSpPr>
          <p:cNvPr id="215045" name="Rectangle 2"/>
          <p:cNvSpPr>
            <a:spLocks noGrp="1" noRot="1" noChangeAspect="1" noChangeArrowheads="1" noTextEdit="1"/>
          </p:cNvSpPr>
          <p:nvPr>
            <p:ph type="sldImg"/>
          </p:nvPr>
        </p:nvSpPr>
        <p:spPr>
          <a:ln/>
        </p:spPr>
      </p:sp>
      <p:sp>
        <p:nvSpPr>
          <p:cNvPr id="21504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da-DK" smtClean="0"/>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pPr>
              <a:defRPr/>
            </a:pPr>
            <a:r>
              <a:rPr lang="en-US" smtClean="0"/>
              <a:t>Genetisk teori for naturlig selektion </a:t>
            </a: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A7D93B98-5947-4282-8E8B-BE9944992335}" type="slidenum">
              <a:rPr lang="en-US" altLang="da-DK" smtClean="0"/>
              <a:pPr>
                <a:defRPr/>
              </a:pPr>
              <a:t>78</a:t>
            </a:fld>
            <a:endParaRPr lang="en-US" altLang="da-DK"/>
          </a:p>
        </p:txBody>
      </p:sp>
    </p:spTree>
    <p:extLst>
      <p:ext uri="{BB962C8B-B14F-4D97-AF65-F5344CB8AC3E}">
        <p14:creationId xmlns:p14="http://schemas.microsoft.com/office/powerpoint/2010/main" val="264887849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00125" eaLnBrk="0" hangingPunct="0">
              <a:spcBef>
                <a:spcPct val="30000"/>
              </a:spcBef>
              <a:defRPr sz="1200">
                <a:solidFill>
                  <a:schemeClr val="tx1"/>
                </a:solidFill>
                <a:latin typeface="Arial" charset="0"/>
              </a:defRPr>
            </a:lvl1pPr>
            <a:lvl2pPr marL="742950" indent="-285750" defTabSz="1000125" eaLnBrk="0" hangingPunct="0">
              <a:spcBef>
                <a:spcPct val="30000"/>
              </a:spcBef>
              <a:defRPr sz="1200">
                <a:solidFill>
                  <a:schemeClr val="tx1"/>
                </a:solidFill>
                <a:latin typeface="Arial" charset="0"/>
              </a:defRPr>
            </a:lvl2pPr>
            <a:lvl3pPr marL="1143000" indent="-228600" defTabSz="1000125" eaLnBrk="0" hangingPunct="0">
              <a:spcBef>
                <a:spcPct val="30000"/>
              </a:spcBef>
              <a:defRPr sz="1200">
                <a:solidFill>
                  <a:schemeClr val="tx1"/>
                </a:solidFill>
                <a:latin typeface="Arial" charset="0"/>
              </a:defRPr>
            </a:lvl3pPr>
            <a:lvl4pPr marL="1600200" indent="-228600" defTabSz="1000125" eaLnBrk="0" hangingPunct="0">
              <a:spcBef>
                <a:spcPct val="30000"/>
              </a:spcBef>
              <a:defRPr sz="1200">
                <a:solidFill>
                  <a:schemeClr val="tx1"/>
                </a:solidFill>
                <a:latin typeface="Arial" charset="0"/>
              </a:defRPr>
            </a:lvl4pPr>
            <a:lvl5pPr marL="2057400" indent="-228600" defTabSz="1000125" eaLnBrk="0" hangingPunct="0">
              <a:spcBef>
                <a:spcPct val="30000"/>
              </a:spcBef>
              <a:defRPr sz="1200">
                <a:solidFill>
                  <a:schemeClr val="tx1"/>
                </a:solidFill>
                <a:latin typeface="Arial" charset="0"/>
              </a:defRPr>
            </a:lvl5pPr>
            <a:lvl6pPr marL="2514600" indent="-228600" defTabSz="1000125" eaLnBrk="0" fontAlgn="base" hangingPunct="0">
              <a:spcBef>
                <a:spcPct val="30000"/>
              </a:spcBef>
              <a:spcAft>
                <a:spcPct val="0"/>
              </a:spcAft>
              <a:defRPr sz="1200">
                <a:solidFill>
                  <a:schemeClr val="tx1"/>
                </a:solidFill>
                <a:latin typeface="Arial" charset="0"/>
              </a:defRPr>
            </a:lvl6pPr>
            <a:lvl7pPr marL="2971800" indent="-228600" defTabSz="1000125" eaLnBrk="0" fontAlgn="base" hangingPunct="0">
              <a:spcBef>
                <a:spcPct val="30000"/>
              </a:spcBef>
              <a:spcAft>
                <a:spcPct val="0"/>
              </a:spcAft>
              <a:defRPr sz="1200">
                <a:solidFill>
                  <a:schemeClr val="tx1"/>
                </a:solidFill>
                <a:latin typeface="Arial" charset="0"/>
              </a:defRPr>
            </a:lvl7pPr>
            <a:lvl8pPr marL="3429000" indent="-228600" defTabSz="1000125" eaLnBrk="0" fontAlgn="base" hangingPunct="0">
              <a:spcBef>
                <a:spcPct val="30000"/>
              </a:spcBef>
              <a:spcAft>
                <a:spcPct val="0"/>
              </a:spcAft>
              <a:defRPr sz="1200">
                <a:solidFill>
                  <a:schemeClr val="tx1"/>
                </a:solidFill>
                <a:latin typeface="Arial" charset="0"/>
              </a:defRPr>
            </a:lvl8pPr>
            <a:lvl9pPr marL="3886200" indent="-228600" defTabSz="1000125" eaLnBrk="0" fontAlgn="base" hangingPunct="0">
              <a:spcBef>
                <a:spcPct val="30000"/>
              </a:spcBef>
              <a:spcAft>
                <a:spcPct val="0"/>
              </a:spcAft>
              <a:defRPr sz="1200">
                <a:solidFill>
                  <a:schemeClr val="tx1"/>
                </a:solidFill>
                <a:latin typeface="Arial" charset="0"/>
              </a:defRPr>
            </a:lvl9pPr>
          </a:lstStyle>
          <a:p>
            <a:pPr eaLnBrk="1" hangingPunct="1">
              <a:spcBef>
                <a:spcPct val="0"/>
              </a:spcBef>
            </a:pPr>
            <a:r>
              <a:rPr lang="en-US" altLang="da-DK" sz="1300" smtClean="0"/>
              <a:t>Genetisk teori for naturlig selektion </a:t>
            </a:r>
          </a:p>
        </p:txBody>
      </p:sp>
      <p:sp>
        <p:nvSpPr>
          <p:cNvPr id="216067"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00125" eaLnBrk="0" hangingPunct="0">
              <a:spcBef>
                <a:spcPct val="30000"/>
              </a:spcBef>
              <a:defRPr sz="1200">
                <a:solidFill>
                  <a:schemeClr val="tx1"/>
                </a:solidFill>
                <a:latin typeface="Arial" charset="0"/>
              </a:defRPr>
            </a:lvl1pPr>
            <a:lvl2pPr marL="742950" indent="-285750" defTabSz="1000125" eaLnBrk="0" hangingPunct="0">
              <a:spcBef>
                <a:spcPct val="30000"/>
              </a:spcBef>
              <a:defRPr sz="1200">
                <a:solidFill>
                  <a:schemeClr val="tx1"/>
                </a:solidFill>
                <a:latin typeface="Arial" charset="0"/>
              </a:defRPr>
            </a:lvl2pPr>
            <a:lvl3pPr marL="1143000" indent="-228600" defTabSz="1000125" eaLnBrk="0" hangingPunct="0">
              <a:spcBef>
                <a:spcPct val="30000"/>
              </a:spcBef>
              <a:defRPr sz="1200">
                <a:solidFill>
                  <a:schemeClr val="tx1"/>
                </a:solidFill>
                <a:latin typeface="Arial" charset="0"/>
              </a:defRPr>
            </a:lvl3pPr>
            <a:lvl4pPr marL="1600200" indent="-228600" defTabSz="1000125" eaLnBrk="0" hangingPunct="0">
              <a:spcBef>
                <a:spcPct val="30000"/>
              </a:spcBef>
              <a:defRPr sz="1200">
                <a:solidFill>
                  <a:schemeClr val="tx1"/>
                </a:solidFill>
                <a:latin typeface="Arial" charset="0"/>
              </a:defRPr>
            </a:lvl4pPr>
            <a:lvl5pPr marL="2057400" indent="-228600" defTabSz="1000125" eaLnBrk="0" hangingPunct="0">
              <a:spcBef>
                <a:spcPct val="30000"/>
              </a:spcBef>
              <a:defRPr sz="1200">
                <a:solidFill>
                  <a:schemeClr val="tx1"/>
                </a:solidFill>
                <a:latin typeface="Arial" charset="0"/>
              </a:defRPr>
            </a:lvl5pPr>
            <a:lvl6pPr marL="2514600" indent="-228600" defTabSz="1000125" eaLnBrk="0" fontAlgn="base" hangingPunct="0">
              <a:spcBef>
                <a:spcPct val="30000"/>
              </a:spcBef>
              <a:spcAft>
                <a:spcPct val="0"/>
              </a:spcAft>
              <a:defRPr sz="1200">
                <a:solidFill>
                  <a:schemeClr val="tx1"/>
                </a:solidFill>
                <a:latin typeface="Arial" charset="0"/>
              </a:defRPr>
            </a:lvl6pPr>
            <a:lvl7pPr marL="2971800" indent="-228600" defTabSz="1000125" eaLnBrk="0" fontAlgn="base" hangingPunct="0">
              <a:spcBef>
                <a:spcPct val="30000"/>
              </a:spcBef>
              <a:spcAft>
                <a:spcPct val="0"/>
              </a:spcAft>
              <a:defRPr sz="1200">
                <a:solidFill>
                  <a:schemeClr val="tx1"/>
                </a:solidFill>
                <a:latin typeface="Arial" charset="0"/>
              </a:defRPr>
            </a:lvl7pPr>
            <a:lvl8pPr marL="3429000" indent="-228600" defTabSz="1000125" eaLnBrk="0" fontAlgn="base" hangingPunct="0">
              <a:spcBef>
                <a:spcPct val="30000"/>
              </a:spcBef>
              <a:spcAft>
                <a:spcPct val="0"/>
              </a:spcAft>
              <a:defRPr sz="1200">
                <a:solidFill>
                  <a:schemeClr val="tx1"/>
                </a:solidFill>
                <a:latin typeface="Arial" charset="0"/>
              </a:defRPr>
            </a:lvl8pPr>
            <a:lvl9pPr marL="3886200" indent="-228600" defTabSz="1000125" eaLnBrk="0" fontAlgn="base" hangingPunct="0">
              <a:spcBef>
                <a:spcPct val="30000"/>
              </a:spcBef>
              <a:spcAft>
                <a:spcPct val="0"/>
              </a:spcAft>
              <a:defRPr sz="1200">
                <a:solidFill>
                  <a:schemeClr val="tx1"/>
                </a:solidFill>
                <a:latin typeface="Arial" charset="0"/>
              </a:defRPr>
            </a:lvl9pPr>
          </a:lstStyle>
          <a:p>
            <a:pPr eaLnBrk="1" hangingPunct="1">
              <a:spcBef>
                <a:spcPct val="0"/>
              </a:spcBef>
            </a:pPr>
            <a:endParaRPr lang="en-US" altLang="da-DK" sz="1300" smtClean="0"/>
          </a:p>
        </p:txBody>
      </p:sp>
      <p:sp>
        <p:nvSpPr>
          <p:cNvPr id="21606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00125" eaLnBrk="0" hangingPunct="0">
              <a:spcBef>
                <a:spcPct val="30000"/>
              </a:spcBef>
              <a:defRPr sz="1200">
                <a:solidFill>
                  <a:schemeClr val="tx1"/>
                </a:solidFill>
                <a:latin typeface="Arial" charset="0"/>
              </a:defRPr>
            </a:lvl1pPr>
            <a:lvl2pPr marL="742950" indent="-285750" defTabSz="1000125" eaLnBrk="0" hangingPunct="0">
              <a:spcBef>
                <a:spcPct val="30000"/>
              </a:spcBef>
              <a:defRPr sz="1200">
                <a:solidFill>
                  <a:schemeClr val="tx1"/>
                </a:solidFill>
                <a:latin typeface="Arial" charset="0"/>
              </a:defRPr>
            </a:lvl2pPr>
            <a:lvl3pPr marL="1143000" indent="-228600" defTabSz="1000125" eaLnBrk="0" hangingPunct="0">
              <a:spcBef>
                <a:spcPct val="30000"/>
              </a:spcBef>
              <a:defRPr sz="1200">
                <a:solidFill>
                  <a:schemeClr val="tx1"/>
                </a:solidFill>
                <a:latin typeface="Arial" charset="0"/>
              </a:defRPr>
            </a:lvl3pPr>
            <a:lvl4pPr marL="1600200" indent="-228600" defTabSz="1000125" eaLnBrk="0" hangingPunct="0">
              <a:spcBef>
                <a:spcPct val="30000"/>
              </a:spcBef>
              <a:defRPr sz="1200">
                <a:solidFill>
                  <a:schemeClr val="tx1"/>
                </a:solidFill>
                <a:latin typeface="Arial" charset="0"/>
              </a:defRPr>
            </a:lvl4pPr>
            <a:lvl5pPr marL="2057400" indent="-228600" defTabSz="1000125" eaLnBrk="0" hangingPunct="0">
              <a:spcBef>
                <a:spcPct val="30000"/>
              </a:spcBef>
              <a:defRPr sz="1200">
                <a:solidFill>
                  <a:schemeClr val="tx1"/>
                </a:solidFill>
                <a:latin typeface="Arial" charset="0"/>
              </a:defRPr>
            </a:lvl5pPr>
            <a:lvl6pPr marL="2514600" indent="-228600" defTabSz="1000125" eaLnBrk="0" fontAlgn="base" hangingPunct="0">
              <a:spcBef>
                <a:spcPct val="30000"/>
              </a:spcBef>
              <a:spcAft>
                <a:spcPct val="0"/>
              </a:spcAft>
              <a:defRPr sz="1200">
                <a:solidFill>
                  <a:schemeClr val="tx1"/>
                </a:solidFill>
                <a:latin typeface="Arial" charset="0"/>
              </a:defRPr>
            </a:lvl6pPr>
            <a:lvl7pPr marL="2971800" indent="-228600" defTabSz="1000125" eaLnBrk="0" fontAlgn="base" hangingPunct="0">
              <a:spcBef>
                <a:spcPct val="30000"/>
              </a:spcBef>
              <a:spcAft>
                <a:spcPct val="0"/>
              </a:spcAft>
              <a:defRPr sz="1200">
                <a:solidFill>
                  <a:schemeClr val="tx1"/>
                </a:solidFill>
                <a:latin typeface="Arial" charset="0"/>
              </a:defRPr>
            </a:lvl7pPr>
            <a:lvl8pPr marL="3429000" indent="-228600" defTabSz="1000125" eaLnBrk="0" fontAlgn="base" hangingPunct="0">
              <a:spcBef>
                <a:spcPct val="30000"/>
              </a:spcBef>
              <a:spcAft>
                <a:spcPct val="0"/>
              </a:spcAft>
              <a:defRPr sz="1200">
                <a:solidFill>
                  <a:schemeClr val="tx1"/>
                </a:solidFill>
                <a:latin typeface="Arial" charset="0"/>
              </a:defRPr>
            </a:lvl8pPr>
            <a:lvl9pPr marL="3886200" indent="-228600" defTabSz="1000125" eaLnBrk="0" fontAlgn="base" hangingPunct="0">
              <a:spcBef>
                <a:spcPct val="30000"/>
              </a:spcBef>
              <a:spcAft>
                <a:spcPct val="0"/>
              </a:spcAft>
              <a:defRPr sz="1200">
                <a:solidFill>
                  <a:schemeClr val="tx1"/>
                </a:solidFill>
                <a:latin typeface="Arial" charset="0"/>
              </a:defRPr>
            </a:lvl9pPr>
          </a:lstStyle>
          <a:p>
            <a:pPr eaLnBrk="1" hangingPunct="1">
              <a:spcBef>
                <a:spcPct val="0"/>
              </a:spcBef>
            </a:pPr>
            <a:fld id="{3B8FB689-CF3E-4729-A7DE-4510BB404FC7}" type="slidenum">
              <a:rPr lang="en-US" altLang="da-DK" sz="1300" smtClean="0"/>
              <a:pPr eaLnBrk="1" hangingPunct="1">
                <a:spcBef>
                  <a:spcPct val="0"/>
                </a:spcBef>
              </a:pPr>
              <a:t>79</a:t>
            </a:fld>
            <a:endParaRPr lang="en-US" altLang="da-DK" sz="1300" smtClean="0"/>
          </a:p>
        </p:txBody>
      </p:sp>
      <p:sp>
        <p:nvSpPr>
          <p:cNvPr id="216069" name="Rectangle 2"/>
          <p:cNvSpPr>
            <a:spLocks noGrp="1" noRot="1" noChangeAspect="1" noChangeArrowheads="1" noTextEdit="1"/>
          </p:cNvSpPr>
          <p:nvPr>
            <p:ph type="sldImg"/>
          </p:nvPr>
        </p:nvSpPr>
        <p:spPr>
          <a:ln/>
        </p:spPr>
      </p:sp>
      <p:sp>
        <p:nvSpPr>
          <p:cNvPr id="21607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da-DK" smtClean="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00125" eaLnBrk="0" hangingPunct="0">
              <a:spcBef>
                <a:spcPct val="30000"/>
              </a:spcBef>
              <a:defRPr sz="1200">
                <a:solidFill>
                  <a:schemeClr val="tx1"/>
                </a:solidFill>
                <a:latin typeface="Arial" charset="0"/>
              </a:defRPr>
            </a:lvl1pPr>
            <a:lvl2pPr marL="742950" indent="-285750" defTabSz="1000125" eaLnBrk="0" hangingPunct="0">
              <a:spcBef>
                <a:spcPct val="30000"/>
              </a:spcBef>
              <a:defRPr sz="1200">
                <a:solidFill>
                  <a:schemeClr val="tx1"/>
                </a:solidFill>
                <a:latin typeface="Arial" charset="0"/>
              </a:defRPr>
            </a:lvl2pPr>
            <a:lvl3pPr marL="1143000" indent="-228600" defTabSz="1000125" eaLnBrk="0" hangingPunct="0">
              <a:spcBef>
                <a:spcPct val="30000"/>
              </a:spcBef>
              <a:defRPr sz="1200">
                <a:solidFill>
                  <a:schemeClr val="tx1"/>
                </a:solidFill>
                <a:latin typeface="Arial" charset="0"/>
              </a:defRPr>
            </a:lvl3pPr>
            <a:lvl4pPr marL="1600200" indent="-228600" defTabSz="1000125" eaLnBrk="0" hangingPunct="0">
              <a:spcBef>
                <a:spcPct val="30000"/>
              </a:spcBef>
              <a:defRPr sz="1200">
                <a:solidFill>
                  <a:schemeClr val="tx1"/>
                </a:solidFill>
                <a:latin typeface="Arial" charset="0"/>
              </a:defRPr>
            </a:lvl4pPr>
            <a:lvl5pPr marL="2057400" indent="-228600" defTabSz="1000125" eaLnBrk="0" hangingPunct="0">
              <a:spcBef>
                <a:spcPct val="30000"/>
              </a:spcBef>
              <a:defRPr sz="1200">
                <a:solidFill>
                  <a:schemeClr val="tx1"/>
                </a:solidFill>
                <a:latin typeface="Arial" charset="0"/>
              </a:defRPr>
            </a:lvl5pPr>
            <a:lvl6pPr marL="2514600" indent="-228600" defTabSz="1000125" eaLnBrk="0" fontAlgn="base" hangingPunct="0">
              <a:spcBef>
                <a:spcPct val="30000"/>
              </a:spcBef>
              <a:spcAft>
                <a:spcPct val="0"/>
              </a:spcAft>
              <a:defRPr sz="1200">
                <a:solidFill>
                  <a:schemeClr val="tx1"/>
                </a:solidFill>
                <a:latin typeface="Arial" charset="0"/>
              </a:defRPr>
            </a:lvl6pPr>
            <a:lvl7pPr marL="2971800" indent="-228600" defTabSz="1000125" eaLnBrk="0" fontAlgn="base" hangingPunct="0">
              <a:spcBef>
                <a:spcPct val="30000"/>
              </a:spcBef>
              <a:spcAft>
                <a:spcPct val="0"/>
              </a:spcAft>
              <a:defRPr sz="1200">
                <a:solidFill>
                  <a:schemeClr val="tx1"/>
                </a:solidFill>
                <a:latin typeface="Arial" charset="0"/>
              </a:defRPr>
            </a:lvl7pPr>
            <a:lvl8pPr marL="3429000" indent="-228600" defTabSz="1000125" eaLnBrk="0" fontAlgn="base" hangingPunct="0">
              <a:spcBef>
                <a:spcPct val="30000"/>
              </a:spcBef>
              <a:spcAft>
                <a:spcPct val="0"/>
              </a:spcAft>
              <a:defRPr sz="1200">
                <a:solidFill>
                  <a:schemeClr val="tx1"/>
                </a:solidFill>
                <a:latin typeface="Arial" charset="0"/>
              </a:defRPr>
            </a:lvl8pPr>
            <a:lvl9pPr marL="3886200" indent="-228600" defTabSz="1000125" eaLnBrk="0" fontAlgn="base" hangingPunct="0">
              <a:spcBef>
                <a:spcPct val="30000"/>
              </a:spcBef>
              <a:spcAft>
                <a:spcPct val="0"/>
              </a:spcAft>
              <a:defRPr sz="1200">
                <a:solidFill>
                  <a:schemeClr val="tx1"/>
                </a:solidFill>
                <a:latin typeface="Arial" charset="0"/>
              </a:defRPr>
            </a:lvl9pPr>
          </a:lstStyle>
          <a:p>
            <a:pPr eaLnBrk="1" hangingPunct="1">
              <a:spcBef>
                <a:spcPct val="0"/>
              </a:spcBef>
            </a:pPr>
            <a:r>
              <a:rPr lang="en-US" altLang="da-DK" sz="1300" smtClean="0"/>
              <a:t>Genetisk teori for naturlig selektion </a:t>
            </a:r>
          </a:p>
        </p:txBody>
      </p:sp>
      <p:sp>
        <p:nvSpPr>
          <p:cNvPr id="169987"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00125" eaLnBrk="0" hangingPunct="0">
              <a:spcBef>
                <a:spcPct val="30000"/>
              </a:spcBef>
              <a:defRPr sz="1200">
                <a:solidFill>
                  <a:schemeClr val="tx1"/>
                </a:solidFill>
                <a:latin typeface="Arial" charset="0"/>
              </a:defRPr>
            </a:lvl1pPr>
            <a:lvl2pPr marL="742950" indent="-285750" defTabSz="1000125" eaLnBrk="0" hangingPunct="0">
              <a:spcBef>
                <a:spcPct val="30000"/>
              </a:spcBef>
              <a:defRPr sz="1200">
                <a:solidFill>
                  <a:schemeClr val="tx1"/>
                </a:solidFill>
                <a:latin typeface="Arial" charset="0"/>
              </a:defRPr>
            </a:lvl2pPr>
            <a:lvl3pPr marL="1143000" indent="-228600" defTabSz="1000125" eaLnBrk="0" hangingPunct="0">
              <a:spcBef>
                <a:spcPct val="30000"/>
              </a:spcBef>
              <a:defRPr sz="1200">
                <a:solidFill>
                  <a:schemeClr val="tx1"/>
                </a:solidFill>
                <a:latin typeface="Arial" charset="0"/>
              </a:defRPr>
            </a:lvl3pPr>
            <a:lvl4pPr marL="1600200" indent="-228600" defTabSz="1000125" eaLnBrk="0" hangingPunct="0">
              <a:spcBef>
                <a:spcPct val="30000"/>
              </a:spcBef>
              <a:defRPr sz="1200">
                <a:solidFill>
                  <a:schemeClr val="tx1"/>
                </a:solidFill>
                <a:latin typeface="Arial" charset="0"/>
              </a:defRPr>
            </a:lvl4pPr>
            <a:lvl5pPr marL="2057400" indent="-228600" defTabSz="1000125" eaLnBrk="0" hangingPunct="0">
              <a:spcBef>
                <a:spcPct val="30000"/>
              </a:spcBef>
              <a:defRPr sz="1200">
                <a:solidFill>
                  <a:schemeClr val="tx1"/>
                </a:solidFill>
                <a:latin typeface="Arial" charset="0"/>
              </a:defRPr>
            </a:lvl5pPr>
            <a:lvl6pPr marL="2514600" indent="-228600" defTabSz="1000125" eaLnBrk="0" fontAlgn="base" hangingPunct="0">
              <a:spcBef>
                <a:spcPct val="30000"/>
              </a:spcBef>
              <a:spcAft>
                <a:spcPct val="0"/>
              </a:spcAft>
              <a:defRPr sz="1200">
                <a:solidFill>
                  <a:schemeClr val="tx1"/>
                </a:solidFill>
                <a:latin typeface="Arial" charset="0"/>
              </a:defRPr>
            </a:lvl6pPr>
            <a:lvl7pPr marL="2971800" indent="-228600" defTabSz="1000125" eaLnBrk="0" fontAlgn="base" hangingPunct="0">
              <a:spcBef>
                <a:spcPct val="30000"/>
              </a:spcBef>
              <a:spcAft>
                <a:spcPct val="0"/>
              </a:spcAft>
              <a:defRPr sz="1200">
                <a:solidFill>
                  <a:schemeClr val="tx1"/>
                </a:solidFill>
                <a:latin typeface="Arial" charset="0"/>
              </a:defRPr>
            </a:lvl7pPr>
            <a:lvl8pPr marL="3429000" indent="-228600" defTabSz="1000125" eaLnBrk="0" fontAlgn="base" hangingPunct="0">
              <a:spcBef>
                <a:spcPct val="30000"/>
              </a:spcBef>
              <a:spcAft>
                <a:spcPct val="0"/>
              </a:spcAft>
              <a:defRPr sz="1200">
                <a:solidFill>
                  <a:schemeClr val="tx1"/>
                </a:solidFill>
                <a:latin typeface="Arial" charset="0"/>
              </a:defRPr>
            </a:lvl8pPr>
            <a:lvl9pPr marL="3886200" indent="-228600" defTabSz="1000125" eaLnBrk="0" fontAlgn="base" hangingPunct="0">
              <a:spcBef>
                <a:spcPct val="30000"/>
              </a:spcBef>
              <a:spcAft>
                <a:spcPct val="0"/>
              </a:spcAft>
              <a:defRPr sz="1200">
                <a:solidFill>
                  <a:schemeClr val="tx1"/>
                </a:solidFill>
                <a:latin typeface="Arial" charset="0"/>
              </a:defRPr>
            </a:lvl9pPr>
          </a:lstStyle>
          <a:p>
            <a:pPr eaLnBrk="1" hangingPunct="1">
              <a:spcBef>
                <a:spcPct val="0"/>
              </a:spcBef>
            </a:pPr>
            <a:endParaRPr lang="en-US" altLang="da-DK" sz="1300" smtClean="0"/>
          </a:p>
        </p:txBody>
      </p:sp>
      <p:sp>
        <p:nvSpPr>
          <p:cNvPr id="16998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00125" eaLnBrk="0" hangingPunct="0">
              <a:spcBef>
                <a:spcPct val="30000"/>
              </a:spcBef>
              <a:defRPr sz="1200">
                <a:solidFill>
                  <a:schemeClr val="tx1"/>
                </a:solidFill>
                <a:latin typeface="Arial" charset="0"/>
              </a:defRPr>
            </a:lvl1pPr>
            <a:lvl2pPr marL="742950" indent="-285750" defTabSz="1000125" eaLnBrk="0" hangingPunct="0">
              <a:spcBef>
                <a:spcPct val="30000"/>
              </a:spcBef>
              <a:defRPr sz="1200">
                <a:solidFill>
                  <a:schemeClr val="tx1"/>
                </a:solidFill>
                <a:latin typeface="Arial" charset="0"/>
              </a:defRPr>
            </a:lvl2pPr>
            <a:lvl3pPr marL="1143000" indent="-228600" defTabSz="1000125" eaLnBrk="0" hangingPunct="0">
              <a:spcBef>
                <a:spcPct val="30000"/>
              </a:spcBef>
              <a:defRPr sz="1200">
                <a:solidFill>
                  <a:schemeClr val="tx1"/>
                </a:solidFill>
                <a:latin typeface="Arial" charset="0"/>
              </a:defRPr>
            </a:lvl3pPr>
            <a:lvl4pPr marL="1600200" indent="-228600" defTabSz="1000125" eaLnBrk="0" hangingPunct="0">
              <a:spcBef>
                <a:spcPct val="30000"/>
              </a:spcBef>
              <a:defRPr sz="1200">
                <a:solidFill>
                  <a:schemeClr val="tx1"/>
                </a:solidFill>
                <a:latin typeface="Arial" charset="0"/>
              </a:defRPr>
            </a:lvl4pPr>
            <a:lvl5pPr marL="2057400" indent="-228600" defTabSz="1000125" eaLnBrk="0" hangingPunct="0">
              <a:spcBef>
                <a:spcPct val="30000"/>
              </a:spcBef>
              <a:defRPr sz="1200">
                <a:solidFill>
                  <a:schemeClr val="tx1"/>
                </a:solidFill>
                <a:latin typeface="Arial" charset="0"/>
              </a:defRPr>
            </a:lvl5pPr>
            <a:lvl6pPr marL="2514600" indent="-228600" defTabSz="1000125" eaLnBrk="0" fontAlgn="base" hangingPunct="0">
              <a:spcBef>
                <a:spcPct val="30000"/>
              </a:spcBef>
              <a:spcAft>
                <a:spcPct val="0"/>
              </a:spcAft>
              <a:defRPr sz="1200">
                <a:solidFill>
                  <a:schemeClr val="tx1"/>
                </a:solidFill>
                <a:latin typeface="Arial" charset="0"/>
              </a:defRPr>
            </a:lvl6pPr>
            <a:lvl7pPr marL="2971800" indent="-228600" defTabSz="1000125" eaLnBrk="0" fontAlgn="base" hangingPunct="0">
              <a:spcBef>
                <a:spcPct val="30000"/>
              </a:spcBef>
              <a:spcAft>
                <a:spcPct val="0"/>
              </a:spcAft>
              <a:defRPr sz="1200">
                <a:solidFill>
                  <a:schemeClr val="tx1"/>
                </a:solidFill>
                <a:latin typeface="Arial" charset="0"/>
              </a:defRPr>
            </a:lvl7pPr>
            <a:lvl8pPr marL="3429000" indent="-228600" defTabSz="1000125" eaLnBrk="0" fontAlgn="base" hangingPunct="0">
              <a:spcBef>
                <a:spcPct val="30000"/>
              </a:spcBef>
              <a:spcAft>
                <a:spcPct val="0"/>
              </a:spcAft>
              <a:defRPr sz="1200">
                <a:solidFill>
                  <a:schemeClr val="tx1"/>
                </a:solidFill>
                <a:latin typeface="Arial" charset="0"/>
              </a:defRPr>
            </a:lvl8pPr>
            <a:lvl9pPr marL="3886200" indent="-228600" defTabSz="1000125" eaLnBrk="0" fontAlgn="base" hangingPunct="0">
              <a:spcBef>
                <a:spcPct val="30000"/>
              </a:spcBef>
              <a:spcAft>
                <a:spcPct val="0"/>
              </a:spcAft>
              <a:defRPr sz="1200">
                <a:solidFill>
                  <a:schemeClr val="tx1"/>
                </a:solidFill>
                <a:latin typeface="Arial" charset="0"/>
              </a:defRPr>
            </a:lvl9pPr>
          </a:lstStyle>
          <a:p>
            <a:pPr eaLnBrk="1" hangingPunct="1">
              <a:spcBef>
                <a:spcPct val="0"/>
              </a:spcBef>
            </a:pPr>
            <a:fld id="{2356AA93-1062-4108-93ED-E78EC221E8B0}" type="slidenum">
              <a:rPr lang="en-US" altLang="da-DK" sz="1300" smtClean="0"/>
              <a:pPr eaLnBrk="1" hangingPunct="1">
                <a:spcBef>
                  <a:spcPct val="0"/>
                </a:spcBef>
              </a:pPr>
              <a:t>8</a:t>
            </a:fld>
            <a:endParaRPr lang="en-US" altLang="da-DK" sz="1300" smtClean="0"/>
          </a:p>
        </p:txBody>
      </p:sp>
      <p:sp>
        <p:nvSpPr>
          <p:cNvPr id="169989" name="Rectangle 2"/>
          <p:cNvSpPr>
            <a:spLocks noGrp="1" noRot="1" noChangeAspect="1" noChangeArrowheads="1" noTextEdit="1"/>
          </p:cNvSpPr>
          <p:nvPr>
            <p:ph type="sldImg"/>
          </p:nvPr>
        </p:nvSpPr>
        <p:spPr>
          <a:ln/>
        </p:spPr>
      </p:sp>
      <p:sp>
        <p:nvSpPr>
          <p:cNvPr id="16999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da-DK" smtClean="0"/>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00125" eaLnBrk="0" hangingPunct="0">
              <a:spcBef>
                <a:spcPct val="30000"/>
              </a:spcBef>
              <a:defRPr sz="1200">
                <a:solidFill>
                  <a:schemeClr val="tx1"/>
                </a:solidFill>
                <a:latin typeface="Arial" charset="0"/>
              </a:defRPr>
            </a:lvl1pPr>
            <a:lvl2pPr marL="742950" indent="-285750" defTabSz="1000125" eaLnBrk="0" hangingPunct="0">
              <a:spcBef>
                <a:spcPct val="30000"/>
              </a:spcBef>
              <a:defRPr sz="1200">
                <a:solidFill>
                  <a:schemeClr val="tx1"/>
                </a:solidFill>
                <a:latin typeface="Arial" charset="0"/>
              </a:defRPr>
            </a:lvl2pPr>
            <a:lvl3pPr marL="1143000" indent="-228600" defTabSz="1000125" eaLnBrk="0" hangingPunct="0">
              <a:spcBef>
                <a:spcPct val="30000"/>
              </a:spcBef>
              <a:defRPr sz="1200">
                <a:solidFill>
                  <a:schemeClr val="tx1"/>
                </a:solidFill>
                <a:latin typeface="Arial" charset="0"/>
              </a:defRPr>
            </a:lvl3pPr>
            <a:lvl4pPr marL="1600200" indent="-228600" defTabSz="1000125" eaLnBrk="0" hangingPunct="0">
              <a:spcBef>
                <a:spcPct val="30000"/>
              </a:spcBef>
              <a:defRPr sz="1200">
                <a:solidFill>
                  <a:schemeClr val="tx1"/>
                </a:solidFill>
                <a:latin typeface="Arial" charset="0"/>
              </a:defRPr>
            </a:lvl4pPr>
            <a:lvl5pPr marL="2057400" indent="-228600" defTabSz="1000125" eaLnBrk="0" hangingPunct="0">
              <a:spcBef>
                <a:spcPct val="30000"/>
              </a:spcBef>
              <a:defRPr sz="1200">
                <a:solidFill>
                  <a:schemeClr val="tx1"/>
                </a:solidFill>
                <a:latin typeface="Arial" charset="0"/>
              </a:defRPr>
            </a:lvl5pPr>
            <a:lvl6pPr marL="2514600" indent="-228600" defTabSz="1000125" eaLnBrk="0" fontAlgn="base" hangingPunct="0">
              <a:spcBef>
                <a:spcPct val="30000"/>
              </a:spcBef>
              <a:spcAft>
                <a:spcPct val="0"/>
              </a:spcAft>
              <a:defRPr sz="1200">
                <a:solidFill>
                  <a:schemeClr val="tx1"/>
                </a:solidFill>
                <a:latin typeface="Arial" charset="0"/>
              </a:defRPr>
            </a:lvl6pPr>
            <a:lvl7pPr marL="2971800" indent="-228600" defTabSz="1000125" eaLnBrk="0" fontAlgn="base" hangingPunct="0">
              <a:spcBef>
                <a:spcPct val="30000"/>
              </a:spcBef>
              <a:spcAft>
                <a:spcPct val="0"/>
              </a:spcAft>
              <a:defRPr sz="1200">
                <a:solidFill>
                  <a:schemeClr val="tx1"/>
                </a:solidFill>
                <a:latin typeface="Arial" charset="0"/>
              </a:defRPr>
            </a:lvl7pPr>
            <a:lvl8pPr marL="3429000" indent="-228600" defTabSz="1000125" eaLnBrk="0" fontAlgn="base" hangingPunct="0">
              <a:spcBef>
                <a:spcPct val="30000"/>
              </a:spcBef>
              <a:spcAft>
                <a:spcPct val="0"/>
              </a:spcAft>
              <a:defRPr sz="1200">
                <a:solidFill>
                  <a:schemeClr val="tx1"/>
                </a:solidFill>
                <a:latin typeface="Arial" charset="0"/>
              </a:defRPr>
            </a:lvl8pPr>
            <a:lvl9pPr marL="3886200" indent="-228600" defTabSz="1000125" eaLnBrk="0" fontAlgn="base" hangingPunct="0">
              <a:spcBef>
                <a:spcPct val="30000"/>
              </a:spcBef>
              <a:spcAft>
                <a:spcPct val="0"/>
              </a:spcAft>
              <a:defRPr sz="1200">
                <a:solidFill>
                  <a:schemeClr val="tx1"/>
                </a:solidFill>
                <a:latin typeface="Arial" charset="0"/>
              </a:defRPr>
            </a:lvl9pPr>
          </a:lstStyle>
          <a:p>
            <a:pPr eaLnBrk="1" hangingPunct="1">
              <a:spcBef>
                <a:spcPct val="0"/>
              </a:spcBef>
            </a:pPr>
            <a:r>
              <a:rPr lang="en-US" altLang="da-DK" sz="1300" smtClean="0"/>
              <a:t>Genetisk teori for naturlig selektion </a:t>
            </a:r>
          </a:p>
        </p:txBody>
      </p:sp>
      <p:sp>
        <p:nvSpPr>
          <p:cNvPr id="217091"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00125" eaLnBrk="0" hangingPunct="0">
              <a:spcBef>
                <a:spcPct val="30000"/>
              </a:spcBef>
              <a:defRPr sz="1200">
                <a:solidFill>
                  <a:schemeClr val="tx1"/>
                </a:solidFill>
                <a:latin typeface="Arial" charset="0"/>
              </a:defRPr>
            </a:lvl1pPr>
            <a:lvl2pPr marL="742950" indent="-285750" defTabSz="1000125" eaLnBrk="0" hangingPunct="0">
              <a:spcBef>
                <a:spcPct val="30000"/>
              </a:spcBef>
              <a:defRPr sz="1200">
                <a:solidFill>
                  <a:schemeClr val="tx1"/>
                </a:solidFill>
                <a:latin typeface="Arial" charset="0"/>
              </a:defRPr>
            </a:lvl2pPr>
            <a:lvl3pPr marL="1143000" indent="-228600" defTabSz="1000125" eaLnBrk="0" hangingPunct="0">
              <a:spcBef>
                <a:spcPct val="30000"/>
              </a:spcBef>
              <a:defRPr sz="1200">
                <a:solidFill>
                  <a:schemeClr val="tx1"/>
                </a:solidFill>
                <a:latin typeface="Arial" charset="0"/>
              </a:defRPr>
            </a:lvl3pPr>
            <a:lvl4pPr marL="1600200" indent="-228600" defTabSz="1000125" eaLnBrk="0" hangingPunct="0">
              <a:spcBef>
                <a:spcPct val="30000"/>
              </a:spcBef>
              <a:defRPr sz="1200">
                <a:solidFill>
                  <a:schemeClr val="tx1"/>
                </a:solidFill>
                <a:latin typeface="Arial" charset="0"/>
              </a:defRPr>
            </a:lvl4pPr>
            <a:lvl5pPr marL="2057400" indent="-228600" defTabSz="1000125" eaLnBrk="0" hangingPunct="0">
              <a:spcBef>
                <a:spcPct val="30000"/>
              </a:spcBef>
              <a:defRPr sz="1200">
                <a:solidFill>
                  <a:schemeClr val="tx1"/>
                </a:solidFill>
                <a:latin typeface="Arial" charset="0"/>
              </a:defRPr>
            </a:lvl5pPr>
            <a:lvl6pPr marL="2514600" indent="-228600" defTabSz="1000125" eaLnBrk="0" fontAlgn="base" hangingPunct="0">
              <a:spcBef>
                <a:spcPct val="30000"/>
              </a:spcBef>
              <a:spcAft>
                <a:spcPct val="0"/>
              </a:spcAft>
              <a:defRPr sz="1200">
                <a:solidFill>
                  <a:schemeClr val="tx1"/>
                </a:solidFill>
                <a:latin typeface="Arial" charset="0"/>
              </a:defRPr>
            </a:lvl6pPr>
            <a:lvl7pPr marL="2971800" indent="-228600" defTabSz="1000125" eaLnBrk="0" fontAlgn="base" hangingPunct="0">
              <a:spcBef>
                <a:spcPct val="30000"/>
              </a:spcBef>
              <a:spcAft>
                <a:spcPct val="0"/>
              </a:spcAft>
              <a:defRPr sz="1200">
                <a:solidFill>
                  <a:schemeClr val="tx1"/>
                </a:solidFill>
                <a:latin typeface="Arial" charset="0"/>
              </a:defRPr>
            </a:lvl7pPr>
            <a:lvl8pPr marL="3429000" indent="-228600" defTabSz="1000125" eaLnBrk="0" fontAlgn="base" hangingPunct="0">
              <a:spcBef>
                <a:spcPct val="30000"/>
              </a:spcBef>
              <a:spcAft>
                <a:spcPct val="0"/>
              </a:spcAft>
              <a:defRPr sz="1200">
                <a:solidFill>
                  <a:schemeClr val="tx1"/>
                </a:solidFill>
                <a:latin typeface="Arial" charset="0"/>
              </a:defRPr>
            </a:lvl8pPr>
            <a:lvl9pPr marL="3886200" indent="-228600" defTabSz="1000125" eaLnBrk="0" fontAlgn="base" hangingPunct="0">
              <a:spcBef>
                <a:spcPct val="30000"/>
              </a:spcBef>
              <a:spcAft>
                <a:spcPct val="0"/>
              </a:spcAft>
              <a:defRPr sz="1200">
                <a:solidFill>
                  <a:schemeClr val="tx1"/>
                </a:solidFill>
                <a:latin typeface="Arial" charset="0"/>
              </a:defRPr>
            </a:lvl9pPr>
          </a:lstStyle>
          <a:p>
            <a:pPr eaLnBrk="1" hangingPunct="1">
              <a:spcBef>
                <a:spcPct val="0"/>
              </a:spcBef>
            </a:pPr>
            <a:endParaRPr lang="en-US" altLang="da-DK" sz="1300" smtClean="0"/>
          </a:p>
        </p:txBody>
      </p:sp>
      <p:sp>
        <p:nvSpPr>
          <p:cNvPr id="21709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00125" eaLnBrk="0" hangingPunct="0">
              <a:spcBef>
                <a:spcPct val="30000"/>
              </a:spcBef>
              <a:defRPr sz="1200">
                <a:solidFill>
                  <a:schemeClr val="tx1"/>
                </a:solidFill>
                <a:latin typeface="Arial" charset="0"/>
              </a:defRPr>
            </a:lvl1pPr>
            <a:lvl2pPr marL="742950" indent="-285750" defTabSz="1000125" eaLnBrk="0" hangingPunct="0">
              <a:spcBef>
                <a:spcPct val="30000"/>
              </a:spcBef>
              <a:defRPr sz="1200">
                <a:solidFill>
                  <a:schemeClr val="tx1"/>
                </a:solidFill>
                <a:latin typeface="Arial" charset="0"/>
              </a:defRPr>
            </a:lvl2pPr>
            <a:lvl3pPr marL="1143000" indent="-228600" defTabSz="1000125" eaLnBrk="0" hangingPunct="0">
              <a:spcBef>
                <a:spcPct val="30000"/>
              </a:spcBef>
              <a:defRPr sz="1200">
                <a:solidFill>
                  <a:schemeClr val="tx1"/>
                </a:solidFill>
                <a:latin typeface="Arial" charset="0"/>
              </a:defRPr>
            </a:lvl3pPr>
            <a:lvl4pPr marL="1600200" indent="-228600" defTabSz="1000125" eaLnBrk="0" hangingPunct="0">
              <a:spcBef>
                <a:spcPct val="30000"/>
              </a:spcBef>
              <a:defRPr sz="1200">
                <a:solidFill>
                  <a:schemeClr val="tx1"/>
                </a:solidFill>
                <a:latin typeface="Arial" charset="0"/>
              </a:defRPr>
            </a:lvl4pPr>
            <a:lvl5pPr marL="2057400" indent="-228600" defTabSz="1000125" eaLnBrk="0" hangingPunct="0">
              <a:spcBef>
                <a:spcPct val="30000"/>
              </a:spcBef>
              <a:defRPr sz="1200">
                <a:solidFill>
                  <a:schemeClr val="tx1"/>
                </a:solidFill>
                <a:latin typeface="Arial" charset="0"/>
              </a:defRPr>
            </a:lvl5pPr>
            <a:lvl6pPr marL="2514600" indent="-228600" defTabSz="1000125" eaLnBrk="0" fontAlgn="base" hangingPunct="0">
              <a:spcBef>
                <a:spcPct val="30000"/>
              </a:spcBef>
              <a:spcAft>
                <a:spcPct val="0"/>
              </a:spcAft>
              <a:defRPr sz="1200">
                <a:solidFill>
                  <a:schemeClr val="tx1"/>
                </a:solidFill>
                <a:latin typeface="Arial" charset="0"/>
              </a:defRPr>
            </a:lvl6pPr>
            <a:lvl7pPr marL="2971800" indent="-228600" defTabSz="1000125" eaLnBrk="0" fontAlgn="base" hangingPunct="0">
              <a:spcBef>
                <a:spcPct val="30000"/>
              </a:spcBef>
              <a:spcAft>
                <a:spcPct val="0"/>
              </a:spcAft>
              <a:defRPr sz="1200">
                <a:solidFill>
                  <a:schemeClr val="tx1"/>
                </a:solidFill>
                <a:latin typeface="Arial" charset="0"/>
              </a:defRPr>
            </a:lvl7pPr>
            <a:lvl8pPr marL="3429000" indent="-228600" defTabSz="1000125" eaLnBrk="0" fontAlgn="base" hangingPunct="0">
              <a:spcBef>
                <a:spcPct val="30000"/>
              </a:spcBef>
              <a:spcAft>
                <a:spcPct val="0"/>
              </a:spcAft>
              <a:defRPr sz="1200">
                <a:solidFill>
                  <a:schemeClr val="tx1"/>
                </a:solidFill>
                <a:latin typeface="Arial" charset="0"/>
              </a:defRPr>
            </a:lvl8pPr>
            <a:lvl9pPr marL="3886200" indent="-228600" defTabSz="1000125" eaLnBrk="0" fontAlgn="base" hangingPunct="0">
              <a:spcBef>
                <a:spcPct val="30000"/>
              </a:spcBef>
              <a:spcAft>
                <a:spcPct val="0"/>
              </a:spcAft>
              <a:defRPr sz="1200">
                <a:solidFill>
                  <a:schemeClr val="tx1"/>
                </a:solidFill>
                <a:latin typeface="Arial" charset="0"/>
              </a:defRPr>
            </a:lvl9pPr>
          </a:lstStyle>
          <a:p>
            <a:pPr eaLnBrk="1" hangingPunct="1">
              <a:spcBef>
                <a:spcPct val="0"/>
              </a:spcBef>
            </a:pPr>
            <a:fld id="{D4CF0D98-7E1B-42E6-A732-4A200957BC36}" type="slidenum">
              <a:rPr lang="en-US" altLang="da-DK" sz="1300" smtClean="0"/>
              <a:pPr eaLnBrk="1" hangingPunct="1">
                <a:spcBef>
                  <a:spcPct val="0"/>
                </a:spcBef>
              </a:pPr>
              <a:t>80</a:t>
            </a:fld>
            <a:endParaRPr lang="en-US" altLang="da-DK" sz="1300" smtClean="0"/>
          </a:p>
        </p:txBody>
      </p:sp>
      <p:sp>
        <p:nvSpPr>
          <p:cNvPr id="217093" name="Rectangle 2"/>
          <p:cNvSpPr>
            <a:spLocks noGrp="1" noRot="1" noChangeAspect="1" noChangeArrowheads="1" noTextEdit="1"/>
          </p:cNvSpPr>
          <p:nvPr>
            <p:ph type="sldImg"/>
          </p:nvPr>
        </p:nvSpPr>
        <p:spPr>
          <a:ln/>
        </p:spPr>
      </p:sp>
      <p:sp>
        <p:nvSpPr>
          <p:cNvPr id="21709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da-DK" smtClean="0"/>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00125" eaLnBrk="0" hangingPunct="0">
              <a:spcBef>
                <a:spcPct val="30000"/>
              </a:spcBef>
              <a:defRPr sz="1200">
                <a:solidFill>
                  <a:schemeClr val="tx1"/>
                </a:solidFill>
                <a:latin typeface="Arial" charset="0"/>
              </a:defRPr>
            </a:lvl1pPr>
            <a:lvl2pPr marL="742950" indent="-285750" defTabSz="1000125" eaLnBrk="0" hangingPunct="0">
              <a:spcBef>
                <a:spcPct val="30000"/>
              </a:spcBef>
              <a:defRPr sz="1200">
                <a:solidFill>
                  <a:schemeClr val="tx1"/>
                </a:solidFill>
                <a:latin typeface="Arial" charset="0"/>
              </a:defRPr>
            </a:lvl2pPr>
            <a:lvl3pPr marL="1143000" indent="-228600" defTabSz="1000125" eaLnBrk="0" hangingPunct="0">
              <a:spcBef>
                <a:spcPct val="30000"/>
              </a:spcBef>
              <a:defRPr sz="1200">
                <a:solidFill>
                  <a:schemeClr val="tx1"/>
                </a:solidFill>
                <a:latin typeface="Arial" charset="0"/>
              </a:defRPr>
            </a:lvl3pPr>
            <a:lvl4pPr marL="1600200" indent="-228600" defTabSz="1000125" eaLnBrk="0" hangingPunct="0">
              <a:spcBef>
                <a:spcPct val="30000"/>
              </a:spcBef>
              <a:defRPr sz="1200">
                <a:solidFill>
                  <a:schemeClr val="tx1"/>
                </a:solidFill>
                <a:latin typeface="Arial" charset="0"/>
              </a:defRPr>
            </a:lvl4pPr>
            <a:lvl5pPr marL="2057400" indent="-228600" defTabSz="1000125" eaLnBrk="0" hangingPunct="0">
              <a:spcBef>
                <a:spcPct val="30000"/>
              </a:spcBef>
              <a:defRPr sz="1200">
                <a:solidFill>
                  <a:schemeClr val="tx1"/>
                </a:solidFill>
                <a:latin typeface="Arial" charset="0"/>
              </a:defRPr>
            </a:lvl5pPr>
            <a:lvl6pPr marL="2514600" indent="-228600" defTabSz="1000125" eaLnBrk="0" fontAlgn="base" hangingPunct="0">
              <a:spcBef>
                <a:spcPct val="30000"/>
              </a:spcBef>
              <a:spcAft>
                <a:spcPct val="0"/>
              </a:spcAft>
              <a:defRPr sz="1200">
                <a:solidFill>
                  <a:schemeClr val="tx1"/>
                </a:solidFill>
                <a:latin typeface="Arial" charset="0"/>
              </a:defRPr>
            </a:lvl6pPr>
            <a:lvl7pPr marL="2971800" indent="-228600" defTabSz="1000125" eaLnBrk="0" fontAlgn="base" hangingPunct="0">
              <a:spcBef>
                <a:spcPct val="30000"/>
              </a:spcBef>
              <a:spcAft>
                <a:spcPct val="0"/>
              </a:spcAft>
              <a:defRPr sz="1200">
                <a:solidFill>
                  <a:schemeClr val="tx1"/>
                </a:solidFill>
                <a:latin typeface="Arial" charset="0"/>
              </a:defRPr>
            </a:lvl7pPr>
            <a:lvl8pPr marL="3429000" indent="-228600" defTabSz="1000125" eaLnBrk="0" fontAlgn="base" hangingPunct="0">
              <a:spcBef>
                <a:spcPct val="30000"/>
              </a:spcBef>
              <a:spcAft>
                <a:spcPct val="0"/>
              </a:spcAft>
              <a:defRPr sz="1200">
                <a:solidFill>
                  <a:schemeClr val="tx1"/>
                </a:solidFill>
                <a:latin typeface="Arial" charset="0"/>
              </a:defRPr>
            </a:lvl8pPr>
            <a:lvl9pPr marL="3886200" indent="-228600" defTabSz="1000125" eaLnBrk="0" fontAlgn="base" hangingPunct="0">
              <a:spcBef>
                <a:spcPct val="30000"/>
              </a:spcBef>
              <a:spcAft>
                <a:spcPct val="0"/>
              </a:spcAft>
              <a:defRPr sz="1200">
                <a:solidFill>
                  <a:schemeClr val="tx1"/>
                </a:solidFill>
                <a:latin typeface="Arial" charset="0"/>
              </a:defRPr>
            </a:lvl9pPr>
          </a:lstStyle>
          <a:p>
            <a:pPr eaLnBrk="1" hangingPunct="1">
              <a:spcBef>
                <a:spcPct val="0"/>
              </a:spcBef>
            </a:pPr>
            <a:r>
              <a:rPr lang="en-US" altLang="da-DK" sz="1300" smtClean="0"/>
              <a:t>Genetisk teori for naturlig selektion </a:t>
            </a:r>
          </a:p>
        </p:txBody>
      </p:sp>
      <p:sp>
        <p:nvSpPr>
          <p:cNvPr id="218115"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00125" eaLnBrk="0" hangingPunct="0">
              <a:spcBef>
                <a:spcPct val="30000"/>
              </a:spcBef>
              <a:defRPr sz="1200">
                <a:solidFill>
                  <a:schemeClr val="tx1"/>
                </a:solidFill>
                <a:latin typeface="Arial" charset="0"/>
              </a:defRPr>
            </a:lvl1pPr>
            <a:lvl2pPr marL="742950" indent="-285750" defTabSz="1000125" eaLnBrk="0" hangingPunct="0">
              <a:spcBef>
                <a:spcPct val="30000"/>
              </a:spcBef>
              <a:defRPr sz="1200">
                <a:solidFill>
                  <a:schemeClr val="tx1"/>
                </a:solidFill>
                <a:latin typeface="Arial" charset="0"/>
              </a:defRPr>
            </a:lvl2pPr>
            <a:lvl3pPr marL="1143000" indent="-228600" defTabSz="1000125" eaLnBrk="0" hangingPunct="0">
              <a:spcBef>
                <a:spcPct val="30000"/>
              </a:spcBef>
              <a:defRPr sz="1200">
                <a:solidFill>
                  <a:schemeClr val="tx1"/>
                </a:solidFill>
                <a:latin typeface="Arial" charset="0"/>
              </a:defRPr>
            </a:lvl3pPr>
            <a:lvl4pPr marL="1600200" indent="-228600" defTabSz="1000125" eaLnBrk="0" hangingPunct="0">
              <a:spcBef>
                <a:spcPct val="30000"/>
              </a:spcBef>
              <a:defRPr sz="1200">
                <a:solidFill>
                  <a:schemeClr val="tx1"/>
                </a:solidFill>
                <a:latin typeface="Arial" charset="0"/>
              </a:defRPr>
            </a:lvl4pPr>
            <a:lvl5pPr marL="2057400" indent="-228600" defTabSz="1000125" eaLnBrk="0" hangingPunct="0">
              <a:spcBef>
                <a:spcPct val="30000"/>
              </a:spcBef>
              <a:defRPr sz="1200">
                <a:solidFill>
                  <a:schemeClr val="tx1"/>
                </a:solidFill>
                <a:latin typeface="Arial" charset="0"/>
              </a:defRPr>
            </a:lvl5pPr>
            <a:lvl6pPr marL="2514600" indent="-228600" defTabSz="1000125" eaLnBrk="0" fontAlgn="base" hangingPunct="0">
              <a:spcBef>
                <a:spcPct val="30000"/>
              </a:spcBef>
              <a:spcAft>
                <a:spcPct val="0"/>
              </a:spcAft>
              <a:defRPr sz="1200">
                <a:solidFill>
                  <a:schemeClr val="tx1"/>
                </a:solidFill>
                <a:latin typeface="Arial" charset="0"/>
              </a:defRPr>
            </a:lvl6pPr>
            <a:lvl7pPr marL="2971800" indent="-228600" defTabSz="1000125" eaLnBrk="0" fontAlgn="base" hangingPunct="0">
              <a:spcBef>
                <a:spcPct val="30000"/>
              </a:spcBef>
              <a:spcAft>
                <a:spcPct val="0"/>
              </a:spcAft>
              <a:defRPr sz="1200">
                <a:solidFill>
                  <a:schemeClr val="tx1"/>
                </a:solidFill>
                <a:latin typeface="Arial" charset="0"/>
              </a:defRPr>
            </a:lvl7pPr>
            <a:lvl8pPr marL="3429000" indent="-228600" defTabSz="1000125" eaLnBrk="0" fontAlgn="base" hangingPunct="0">
              <a:spcBef>
                <a:spcPct val="30000"/>
              </a:spcBef>
              <a:spcAft>
                <a:spcPct val="0"/>
              </a:spcAft>
              <a:defRPr sz="1200">
                <a:solidFill>
                  <a:schemeClr val="tx1"/>
                </a:solidFill>
                <a:latin typeface="Arial" charset="0"/>
              </a:defRPr>
            </a:lvl8pPr>
            <a:lvl9pPr marL="3886200" indent="-228600" defTabSz="1000125" eaLnBrk="0" fontAlgn="base" hangingPunct="0">
              <a:spcBef>
                <a:spcPct val="30000"/>
              </a:spcBef>
              <a:spcAft>
                <a:spcPct val="0"/>
              </a:spcAft>
              <a:defRPr sz="1200">
                <a:solidFill>
                  <a:schemeClr val="tx1"/>
                </a:solidFill>
                <a:latin typeface="Arial" charset="0"/>
              </a:defRPr>
            </a:lvl9pPr>
          </a:lstStyle>
          <a:p>
            <a:pPr eaLnBrk="1" hangingPunct="1">
              <a:spcBef>
                <a:spcPct val="0"/>
              </a:spcBef>
            </a:pPr>
            <a:endParaRPr lang="en-US" altLang="da-DK" sz="1300" smtClean="0"/>
          </a:p>
        </p:txBody>
      </p:sp>
      <p:sp>
        <p:nvSpPr>
          <p:cNvPr id="21811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00125" eaLnBrk="0" hangingPunct="0">
              <a:spcBef>
                <a:spcPct val="30000"/>
              </a:spcBef>
              <a:defRPr sz="1200">
                <a:solidFill>
                  <a:schemeClr val="tx1"/>
                </a:solidFill>
                <a:latin typeface="Arial" charset="0"/>
              </a:defRPr>
            </a:lvl1pPr>
            <a:lvl2pPr marL="742950" indent="-285750" defTabSz="1000125" eaLnBrk="0" hangingPunct="0">
              <a:spcBef>
                <a:spcPct val="30000"/>
              </a:spcBef>
              <a:defRPr sz="1200">
                <a:solidFill>
                  <a:schemeClr val="tx1"/>
                </a:solidFill>
                <a:latin typeface="Arial" charset="0"/>
              </a:defRPr>
            </a:lvl2pPr>
            <a:lvl3pPr marL="1143000" indent="-228600" defTabSz="1000125" eaLnBrk="0" hangingPunct="0">
              <a:spcBef>
                <a:spcPct val="30000"/>
              </a:spcBef>
              <a:defRPr sz="1200">
                <a:solidFill>
                  <a:schemeClr val="tx1"/>
                </a:solidFill>
                <a:latin typeface="Arial" charset="0"/>
              </a:defRPr>
            </a:lvl3pPr>
            <a:lvl4pPr marL="1600200" indent="-228600" defTabSz="1000125" eaLnBrk="0" hangingPunct="0">
              <a:spcBef>
                <a:spcPct val="30000"/>
              </a:spcBef>
              <a:defRPr sz="1200">
                <a:solidFill>
                  <a:schemeClr val="tx1"/>
                </a:solidFill>
                <a:latin typeface="Arial" charset="0"/>
              </a:defRPr>
            </a:lvl4pPr>
            <a:lvl5pPr marL="2057400" indent="-228600" defTabSz="1000125" eaLnBrk="0" hangingPunct="0">
              <a:spcBef>
                <a:spcPct val="30000"/>
              </a:spcBef>
              <a:defRPr sz="1200">
                <a:solidFill>
                  <a:schemeClr val="tx1"/>
                </a:solidFill>
                <a:latin typeface="Arial" charset="0"/>
              </a:defRPr>
            </a:lvl5pPr>
            <a:lvl6pPr marL="2514600" indent="-228600" defTabSz="1000125" eaLnBrk="0" fontAlgn="base" hangingPunct="0">
              <a:spcBef>
                <a:spcPct val="30000"/>
              </a:spcBef>
              <a:spcAft>
                <a:spcPct val="0"/>
              </a:spcAft>
              <a:defRPr sz="1200">
                <a:solidFill>
                  <a:schemeClr val="tx1"/>
                </a:solidFill>
                <a:latin typeface="Arial" charset="0"/>
              </a:defRPr>
            </a:lvl6pPr>
            <a:lvl7pPr marL="2971800" indent="-228600" defTabSz="1000125" eaLnBrk="0" fontAlgn="base" hangingPunct="0">
              <a:spcBef>
                <a:spcPct val="30000"/>
              </a:spcBef>
              <a:spcAft>
                <a:spcPct val="0"/>
              </a:spcAft>
              <a:defRPr sz="1200">
                <a:solidFill>
                  <a:schemeClr val="tx1"/>
                </a:solidFill>
                <a:latin typeface="Arial" charset="0"/>
              </a:defRPr>
            </a:lvl7pPr>
            <a:lvl8pPr marL="3429000" indent="-228600" defTabSz="1000125" eaLnBrk="0" fontAlgn="base" hangingPunct="0">
              <a:spcBef>
                <a:spcPct val="30000"/>
              </a:spcBef>
              <a:spcAft>
                <a:spcPct val="0"/>
              </a:spcAft>
              <a:defRPr sz="1200">
                <a:solidFill>
                  <a:schemeClr val="tx1"/>
                </a:solidFill>
                <a:latin typeface="Arial" charset="0"/>
              </a:defRPr>
            </a:lvl8pPr>
            <a:lvl9pPr marL="3886200" indent="-228600" defTabSz="1000125" eaLnBrk="0" fontAlgn="base" hangingPunct="0">
              <a:spcBef>
                <a:spcPct val="30000"/>
              </a:spcBef>
              <a:spcAft>
                <a:spcPct val="0"/>
              </a:spcAft>
              <a:defRPr sz="1200">
                <a:solidFill>
                  <a:schemeClr val="tx1"/>
                </a:solidFill>
                <a:latin typeface="Arial" charset="0"/>
              </a:defRPr>
            </a:lvl9pPr>
          </a:lstStyle>
          <a:p>
            <a:pPr eaLnBrk="1" hangingPunct="1">
              <a:spcBef>
                <a:spcPct val="0"/>
              </a:spcBef>
            </a:pPr>
            <a:fld id="{0C13480F-DA44-485B-B5A0-5DA7E16205D5}" type="slidenum">
              <a:rPr lang="en-US" altLang="da-DK" sz="1300" smtClean="0"/>
              <a:pPr eaLnBrk="1" hangingPunct="1">
                <a:spcBef>
                  <a:spcPct val="0"/>
                </a:spcBef>
              </a:pPr>
              <a:t>81</a:t>
            </a:fld>
            <a:endParaRPr lang="en-US" altLang="da-DK" sz="1300" smtClean="0"/>
          </a:p>
        </p:txBody>
      </p:sp>
      <p:sp>
        <p:nvSpPr>
          <p:cNvPr id="218117" name="Rectangle 2"/>
          <p:cNvSpPr>
            <a:spLocks noGrp="1" noRot="1" noChangeAspect="1" noChangeArrowheads="1" noTextEdit="1"/>
          </p:cNvSpPr>
          <p:nvPr>
            <p:ph type="sldImg"/>
          </p:nvPr>
        </p:nvSpPr>
        <p:spPr>
          <a:ln/>
        </p:spPr>
      </p:sp>
      <p:sp>
        <p:nvSpPr>
          <p:cNvPr id="21811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da-DK" smtClean="0"/>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00125" eaLnBrk="0" hangingPunct="0">
              <a:spcBef>
                <a:spcPct val="30000"/>
              </a:spcBef>
              <a:defRPr sz="1200">
                <a:solidFill>
                  <a:schemeClr val="tx1"/>
                </a:solidFill>
                <a:latin typeface="Arial" charset="0"/>
              </a:defRPr>
            </a:lvl1pPr>
            <a:lvl2pPr marL="742950" indent="-285750" defTabSz="1000125" eaLnBrk="0" hangingPunct="0">
              <a:spcBef>
                <a:spcPct val="30000"/>
              </a:spcBef>
              <a:defRPr sz="1200">
                <a:solidFill>
                  <a:schemeClr val="tx1"/>
                </a:solidFill>
                <a:latin typeface="Arial" charset="0"/>
              </a:defRPr>
            </a:lvl2pPr>
            <a:lvl3pPr marL="1143000" indent="-228600" defTabSz="1000125" eaLnBrk="0" hangingPunct="0">
              <a:spcBef>
                <a:spcPct val="30000"/>
              </a:spcBef>
              <a:defRPr sz="1200">
                <a:solidFill>
                  <a:schemeClr val="tx1"/>
                </a:solidFill>
                <a:latin typeface="Arial" charset="0"/>
              </a:defRPr>
            </a:lvl3pPr>
            <a:lvl4pPr marL="1600200" indent="-228600" defTabSz="1000125" eaLnBrk="0" hangingPunct="0">
              <a:spcBef>
                <a:spcPct val="30000"/>
              </a:spcBef>
              <a:defRPr sz="1200">
                <a:solidFill>
                  <a:schemeClr val="tx1"/>
                </a:solidFill>
                <a:latin typeface="Arial" charset="0"/>
              </a:defRPr>
            </a:lvl4pPr>
            <a:lvl5pPr marL="2057400" indent="-228600" defTabSz="1000125" eaLnBrk="0" hangingPunct="0">
              <a:spcBef>
                <a:spcPct val="30000"/>
              </a:spcBef>
              <a:defRPr sz="1200">
                <a:solidFill>
                  <a:schemeClr val="tx1"/>
                </a:solidFill>
                <a:latin typeface="Arial" charset="0"/>
              </a:defRPr>
            </a:lvl5pPr>
            <a:lvl6pPr marL="2514600" indent="-228600" defTabSz="1000125" eaLnBrk="0" fontAlgn="base" hangingPunct="0">
              <a:spcBef>
                <a:spcPct val="30000"/>
              </a:spcBef>
              <a:spcAft>
                <a:spcPct val="0"/>
              </a:spcAft>
              <a:defRPr sz="1200">
                <a:solidFill>
                  <a:schemeClr val="tx1"/>
                </a:solidFill>
                <a:latin typeface="Arial" charset="0"/>
              </a:defRPr>
            </a:lvl6pPr>
            <a:lvl7pPr marL="2971800" indent="-228600" defTabSz="1000125" eaLnBrk="0" fontAlgn="base" hangingPunct="0">
              <a:spcBef>
                <a:spcPct val="30000"/>
              </a:spcBef>
              <a:spcAft>
                <a:spcPct val="0"/>
              </a:spcAft>
              <a:defRPr sz="1200">
                <a:solidFill>
                  <a:schemeClr val="tx1"/>
                </a:solidFill>
                <a:latin typeface="Arial" charset="0"/>
              </a:defRPr>
            </a:lvl7pPr>
            <a:lvl8pPr marL="3429000" indent="-228600" defTabSz="1000125" eaLnBrk="0" fontAlgn="base" hangingPunct="0">
              <a:spcBef>
                <a:spcPct val="30000"/>
              </a:spcBef>
              <a:spcAft>
                <a:spcPct val="0"/>
              </a:spcAft>
              <a:defRPr sz="1200">
                <a:solidFill>
                  <a:schemeClr val="tx1"/>
                </a:solidFill>
                <a:latin typeface="Arial" charset="0"/>
              </a:defRPr>
            </a:lvl8pPr>
            <a:lvl9pPr marL="3886200" indent="-228600" defTabSz="1000125" eaLnBrk="0" fontAlgn="base" hangingPunct="0">
              <a:spcBef>
                <a:spcPct val="30000"/>
              </a:spcBef>
              <a:spcAft>
                <a:spcPct val="0"/>
              </a:spcAft>
              <a:defRPr sz="1200">
                <a:solidFill>
                  <a:schemeClr val="tx1"/>
                </a:solidFill>
                <a:latin typeface="Arial" charset="0"/>
              </a:defRPr>
            </a:lvl9pPr>
          </a:lstStyle>
          <a:p>
            <a:pPr eaLnBrk="1" hangingPunct="1">
              <a:spcBef>
                <a:spcPct val="0"/>
              </a:spcBef>
            </a:pPr>
            <a:r>
              <a:rPr lang="en-US" altLang="da-DK" sz="1300" smtClean="0"/>
              <a:t>Genetisk teori for naturlig selektion </a:t>
            </a:r>
          </a:p>
        </p:txBody>
      </p:sp>
      <p:sp>
        <p:nvSpPr>
          <p:cNvPr id="219139"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00125" eaLnBrk="0" hangingPunct="0">
              <a:spcBef>
                <a:spcPct val="30000"/>
              </a:spcBef>
              <a:defRPr sz="1200">
                <a:solidFill>
                  <a:schemeClr val="tx1"/>
                </a:solidFill>
                <a:latin typeface="Arial" charset="0"/>
              </a:defRPr>
            </a:lvl1pPr>
            <a:lvl2pPr marL="742950" indent="-285750" defTabSz="1000125" eaLnBrk="0" hangingPunct="0">
              <a:spcBef>
                <a:spcPct val="30000"/>
              </a:spcBef>
              <a:defRPr sz="1200">
                <a:solidFill>
                  <a:schemeClr val="tx1"/>
                </a:solidFill>
                <a:latin typeface="Arial" charset="0"/>
              </a:defRPr>
            </a:lvl2pPr>
            <a:lvl3pPr marL="1143000" indent="-228600" defTabSz="1000125" eaLnBrk="0" hangingPunct="0">
              <a:spcBef>
                <a:spcPct val="30000"/>
              </a:spcBef>
              <a:defRPr sz="1200">
                <a:solidFill>
                  <a:schemeClr val="tx1"/>
                </a:solidFill>
                <a:latin typeface="Arial" charset="0"/>
              </a:defRPr>
            </a:lvl3pPr>
            <a:lvl4pPr marL="1600200" indent="-228600" defTabSz="1000125" eaLnBrk="0" hangingPunct="0">
              <a:spcBef>
                <a:spcPct val="30000"/>
              </a:spcBef>
              <a:defRPr sz="1200">
                <a:solidFill>
                  <a:schemeClr val="tx1"/>
                </a:solidFill>
                <a:latin typeface="Arial" charset="0"/>
              </a:defRPr>
            </a:lvl4pPr>
            <a:lvl5pPr marL="2057400" indent="-228600" defTabSz="1000125" eaLnBrk="0" hangingPunct="0">
              <a:spcBef>
                <a:spcPct val="30000"/>
              </a:spcBef>
              <a:defRPr sz="1200">
                <a:solidFill>
                  <a:schemeClr val="tx1"/>
                </a:solidFill>
                <a:latin typeface="Arial" charset="0"/>
              </a:defRPr>
            </a:lvl5pPr>
            <a:lvl6pPr marL="2514600" indent="-228600" defTabSz="1000125" eaLnBrk="0" fontAlgn="base" hangingPunct="0">
              <a:spcBef>
                <a:spcPct val="30000"/>
              </a:spcBef>
              <a:spcAft>
                <a:spcPct val="0"/>
              </a:spcAft>
              <a:defRPr sz="1200">
                <a:solidFill>
                  <a:schemeClr val="tx1"/>
                </a:solidFill>
                <a:latin typeface="Arial" charset="0"/>
              </a:defRPr>
            </a:lvl6pPr>
            <a:lvl7pPr marL="2971800" indent="-228600" defTabSz="1000125" eaLnBrk="0" fontAlgn="base" hangingPunct="0">
              <a:spcBef>
                <a:spcPct val="30000"/>
              </a:spcBef>
              <a:spcAft>
                <a:spcPct val="0"/>
              </a:spcAft>
              <a:defRPr sz="1200">
                <a:solidFill>
                  <a:schemeClr val="tx1"/>
                </a:solidFill>
                <a:latin typeface="Arial" charset="0"/>
              </a:defRPr>
            </a:lvl7pPr>
            <a:lvl8pPr marL="3429000" indent="-228600" defTabSz="1000125" eaLnBrk="0" fontAlgn="base" hangingPunct="0">
              <a:spcBef>
                <a:spcPct val="30000"/>
              </a:spcBef>
              <a:spcAft>
                <a:spcPct val="0"/>
              </a:spcAft>
              <a:defRPr sz="1200">
                <a:solidFill>
                  <a:schemeClr val="tx1"/>
                </a:solidFill>
                <a:latin typeface="Arial" charset="0"/>
              </a:defRPr>
            </a:lvl8pPr>
            <a:lvl9pPr marL="3886200" indent="-228600" defTabSz="1000125" eaLnBrk="0" fontAlgn="base" hangingPunct="0">
              <a:spcBef>
                <a:spcPct val="30000"/>
              </a:spcBef>
              <a:spcAft>
                <a:spcPct val="0"/>
              </a:spcAft>
              <a:defRPr sz="1200">
                <a:solidFill>
                  <a:schemeClr val="tx1"/>
                </a:solidFill>
                <a:latin typeface="Arial" charset="0"/>
              </a:defRPr>
            </a:lvl9pPr>
          </a:lstStyle>
          <a:p>
            <a:pPr eaLnBrk="1" hangingPunct="1">
              <a:spcBef>
                <a:spcPct val="0"/>
              </a:spcBef>
            </a:pPr>
            <a:endParaRPr lang="en-US" altLang="da-DK" sz="1300" smtClean="0"/>
          </a:p>
        </p:txBody>
      </p:sp>
      <p:sp>
        <p:nvSpPr>
          <p:cNvPr id="21914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00125" eaLnBrk="0" hangingPunct="0">
              <a:spcBef>
                <a:spcPct val="30000"/>
              </a:spcBef>
              <a:defRPr sz="1200">
                <a:solidFill>
                  <a:schemeClr val="tx1"/>
                </a:solidFill>
                <a:latin typeface="Arial" charset="0"/>
              </a:defRPr>
            </a:lvl1pPr>
            <a:lvl2pPr marL="742950" indent="-285750" defTabSz="1000125" eaLnBrk="0" hangingPunct="0">
              <a:spcBef>
                <a:spcPct val="30000"/>
              </a:spcBef>
              <a:defRPr sz="1200">
                <a:solidFill>
                  <a:schemeClr val="tx1"/>
                </a:solidFill>
                <a:latin typeface="Arial" charset="0"/>
              </a:defRPr>
            </a:lvl2pPr>
            <a:lvl3pPr marL="1143000" indent="-228600" defTabSz="1000125" eaLnBrk="0" hangingPunct="0">
              <a:spcBef>
                <a:spcPct val="30000"/>
              </a:spcBef>
              <a:defRPr sz="1200">
                <a:solidFill>
                  <a:schemeClr val="tx1"/>
                </a:solidFill>
                <a:latin typeface="Arial" charset="0"/>
              </a:defRPr>
            </a:lvl3pPr>
            <a:lvl4pPr marL="1600200" indent="-228600" defTabSz="1000125" eaLnBrk="0" hangingPunct="0">
              <a:spcBef>
                <a:spcPct val="30000"/>
              </a:spcBef>
              <a:defRPr sz="1200">
                <a:solidFill>
                  <a:schemeClr val="tx1"/>
                </a:solidFill>
                <a:latin typeface="Arial" charset="0"/>
              </a:defRPr>
            </a:lvl4pPr>
            <a:lvl5pPr marL="2057400" indent="-228600" defTabSz="1000125" eaLnBrk="0" hangingPunct="0">
              <a:spcBef>
                <a:spcPct val="30000"/>
              </a:spcBef>
              <a:defRPr sz="1200">
                <a:solidFill>
                  <a:schemeClr val="tx1"/>
                </a:solidFill>
                <a:latin typeface="Arial" charset="0"/>
              </a:defRPr>
            </a:lvl5pPr>
            <a:lvl6pPr marL="2514600" indent="-228600" defTabSz="1000125" eaLnBrk="0" fontAlgn="base" hangingPunct="0">
              <a:spcBef>
                <a:spcPct val="30000"/>
              </a:spcBef>
              <a:spcAft>
                <a:spcPct val="0"/>
              </a:spcAft>
              <a:defRPr sz="1200">
                <a:solidFill>
                  <a:schemeClr val="tx1"/>
                </a:solidFill>
                <a:latin typeface="Arial" charset="0"/>
              </a:defRPr>
            </a:lvl6pPr>
            <a:lvl7pPr marL="2971800" indent="-228600" defTabSz="1000125" eaLnBrk="0" fontAlgn="base" hangingPunct="0">
              <a:spcBef>
                <a:spcPct val="30000"/>
              </a:spcBef>
              <a:spcAft>
                <a:spcPct val="0"/>
              </a:spcAft>
              <a:defRPr sz="1200">
                <a:solidFill>
                  <a:schemeClr val="tx1"/>
                </a:solidFill>
                <a:latin typeface="Arial" charset="0"/>
              </a:defRPr>
            </a:lvl7pPr>
            <a:lvl8pPr marL="3429000" indent="-228600" defTabSz="1000125" eaLnBrk="0" fontAlgn="base" hangingPunct="0">
              <a:spcBef>
                <a:spcPct val="30000"/>
              </a:spcBef>
              <a:spcAft>
                <a:spcPct val="0"/>
              </a:spcAft>
              <a:defRPr sz="1200">
                <a:solidFill>
                  <a:schemeClr val="tx1"/>
                </a:solidFill>
                <a:latin typeface="Arial" charset="0"/>
              </a:defRPr>
            </a:lvl8pPr>
            <a:lvl9pPr marL="3886200" indent="-228600" defTabSz="1000125" eaLnBrk="0" fontAlgn="base" hangingPunct="0">
              <a:spcBef>
                <a:spcPct val="30000"/>
              </a:spcBef>
              <a:spcAft>
                <a:spcPct val="0"/>
              </a:spcAft>
              <a:defRPr sz="1200">
                <a:solidFill>
                  <a:schemeClr val="tx1"/>
                </a:solidFill>
                <a:latin typeface="Arial" charset="0"/>
              </a:defRPr>
            </a:lvl9pPr>
          </a:lstStyle>
          <a:p>
            <a:pPr eaLnBrk="1" hangingPunct="1">
              <a:spcBef>
                <a:spcPct val="0"/>
              </a:spcBef>
            </a:pPr>
            <a:fld id="{8BD41246-26D4-4D9B-9702-4BAD73BA73F2}" type="slidenum">
              <a:rPr lang="en-US" altLang="da-DK" sz="1300" smtClean="0"/>
              <a:pPr eaLnBrk="1" hangingPunct="1">
                <a:spcBef>
                  <a:spcPct val="0"/>
                </a:spcBef>
              </a:pPr>
              <a:t>82</a:t>
            </a:fld>
            <a:endParaRPr lang="en-US" altLang="da-DK" sz="1300" smtClean="0"/>
          </a:p>
        </p:txBody>
      </p:sp>
      <p:sp>
        <p:nvSpPr>
          <p:cNvPr id="219141" name="Rectangle 2"/>
          <p:cNvSpPr>
            <a:spLocks noGrp="1" noRot="1" noChangeAspect="1" noChangeArrowheads="1" noTextEdit="1"/>
          </p:cNvSpPr>
          <p:nvPr>
            <p:ph type="sldImg"/>
          </p:nvPr>
        </p:nvSpPr>
        <p:spPr>
          <a:ln/>
        </p:spPr>
      </p:sp>
      <p:sp>
        <p:nvSpPr>
          <p:cNvPr id="21914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da-DK" smtClean="0"/>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2"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00125" eaLnBrk="0" hangingPunct="0">
              <a:spcBef>
                <a:spcPct val="30000"/>
              </a:spcBef>
              <a:defRPr sz="1200">
                <a:solidFill>
                  <a:schemeClr val="tx1"/>
                </a:solidFill>
                <a:latin typeface="Arial" charset="0"/>
              </a:defRPr>
            </a:lvl1pPr>
            <a:lvl2pPr marL="742950" indent="-285750" defTabSz="1000125" eaLnBrk="0" hangingPunct="0">
              <a:spcBef>
                <a:spcPct val="30000"/>
              </a:spcBef>
              <a:defRPr sz="1200">
                <a:solidFill>
                  <a:schemeClr val="tx1"/>
                </a:solidFill>
                <a:latin typeface="Arial" charset="0"/>
              </a:defRPr>
            </a:lvl2pPr>
            <a:lvl3pPr marL="1143000" indent="-228600" defTabSz="1000125" eaLnBrk="0" hangingPunct="0">
              <a:spcBef>
                <a:spcPct val="30000"/>
              </a:spcBef>
              <a:defRPr sz="1200">
                <a:solidFill>
                  <a:schemeClr val="tx1"/>
                </a:solidFill>
                <a:latin typeface="Arial" charset="0"/>
              </a:defRPr>
            </a:lvl3pPr>
            <a:lvl4pPr marL="1600200" indent="-228600" defTabSz="1000125" eaLnBrk="0" hangingPunct="0">
              <a:spcBef>
                <a:spcPct val="30000"/>
              </a:spcBef>
              <a:defRPr sz="1200">
                <a:solidFill>
                  <a:schemeClr val="tx1"/>
                </a:solidFill>
                <a:latin typeface="Arial" charset="0"/>
              </a:defRPr>
            </a:lvl4pPr>
            <a:lvl5pPr marL="2057400" indent="-228600" defTabSz="1000125" eaLnBrk="0" hangingPunct="0">
              <a:spcBef>
                <a:spcPct val="30000"/>
              </a:spcBef>
              <a:defRPr sz="1200">
                <a:solidFill>
                  <a:schemeClr val="tx1"/>
                </a:solidFill>
                <a:latin typeface="Arial" charset="0"/>
              </a:defRPr>
            </a:lvl5pPr>
            <a:lvl6pPr marL="2514600" indent="-228600" defTabSz="1000125" eaLnBrk="0" fontAlgn="base" hangingPunct="0">
              <a:spcBef>
                <a:spcPct val="30000"/>
              </a:spcBef>
              <a:spcAft>
                <a:spcPct val="0"/>
              </a:spcAft>
              <a:defRPr sz="1200">
                <a:solidFill>
                  <a:schemeClr val="tx1"/>
                </a:solidFill>
                <a:latin typeface="Arial" charset="0"/>
              </a:defRPr>
            </a:lvl6pPr>
            <a:lvl7pPr marL="2971800" indent="-228600" defTabSz="1000125" eaLnBrk="0" fontAlgn="base" hangingPunct="0">
              <a:spcBef>
                <a:spcPct val="30000"/>
              </a:spcBef>
              <a:spcAft>
                <a:spcPct val="0"/>
              </a:spcAft>
              <a:defRPr sz="1200">
                <a:solidFill>
                  <a:schemeClr val="tx1"/>
                </a:solidFill>
                <a:latin typeface="Arial" charset="0"/>
              </a:defRPr>
            </a:lvl7pPr>
            <a:lvl8pPr marL="3429000" indent="-228600" defTabSz="1000125" eaLnBrk="0" fontAlgn="base" hangingPunct="0">
              <a:spcBef>
                <a:spcPct val="30000"/>
              </a:spcBef>
              <a:spcAft>
                <a:spcPct val="0"/>
              </a:spcAft>
              <a:defRPr sz="1200">
                <a:solidFill>
                  <a:schemeClr val="tx1"/>
                </a:solidFill>
                <a:latin typeface="Arial" charset="0"/>
              </a:defRPr>
            </a:lvl8pPr>
            <a:lvl9pPr marL="3886200" indent="-228600" defTabSz="1000125" eaLnBrk="0" fontAlgn="base" hangingPunct="0">
              <a:spcBef>
                <a:spcPct val="30000"/>
              </a:spcBef>
              <a:spcAft>
                <a:spcPct val="0"/>
              </a:spcAft>
              <a:defRPr sz="1200">
                <a:solidFill>
                  <a:schemeClr val="tx1"/>
                </a:solidFill>
                <a:latin typeface="Arial" charset="0"/>
              </a:defRPr>
            </a:lvl9pPr>
          </a:lstStyle>
          <a:p>
            <a:pPr eaLnBrk="1" hangingPunct="1">
              <a:spcBef>
                <a:spcPct val="0"/>
              </a:spcBef>
            </a:pPr>
            <a:r>
              <a:rPr lang="en-US" altLang="da-DK" sz="1300" smtClean="0"/>
              <a:t>Genetisk teori for naturlig selektion </a:t>
            </a:r>
          </a:p>
        </p:txBody>
      </p:sp>
      <p:sp>
        <p:nvSpPr>
          <p:cNvPr id="220163"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00125" eaLnBrk="0" hangingPunct="0">
              <a:spcBef>
                <a:spcPct val="30000"/>
              </a:spcBef>
              <a:defRPr sz="1200">
                <a:solidFill>
                  <a:schemeClr val="tx1"/>
                </a:solidFill>
                <a:latin typeface="Arial" charset="0"/>
              </a:defRPr>
            </a:lvl1pPr>
            <a:lvl2pPr marL="742950" indent="-285750" defTabSz="1000125" eaLnBrk="0" hangingPunct="0">
              <a:spcBef>
                <a:spcPct val="30000"/>
              </a:spcBef>
              <a:defRPr sz="1200">
                <a:solidFill>
                  <a:schemeClr val="tx1"/>
                </a:solidFill>
                <a:latin typeface="Arial" charset="0"/>
              </a:defRPr>
            </a:lvl2pPr>
            <a:lvl3pPr marL="1143000" indent="-228600" defTabSz="1000125" eaLnBrk="0" hangingPunct="0">
              <a:spcBef>
                <a:spcPct val="30000"/>
              </a:spcBef>
              <a:defRPr sz="1200">
                <a:solidFill>
                  <a:schemeClr val="tx1"/>
                </a:solidFill>
                <a:latin typeface="Arial" charset="0"/>
              </a:defRPr>
            </a:lvl3pPr>
            <a:lvl4pPr marL="1600200" indent="-228600" defTabSz="1000125" eaLnBrk="0" hangingPunct="0">
              <a:spcBef>
                <a:spcPct val="30000"/>
              </a:spcBef>
              <a:defRPr sz="1200">
                <a:solidFill>
                  <a:schemeClr val="tx1"/>
                </a:solidFill>
                <a:latin typeface="Arial" charset="0"/>
              </a:defRPr>
            </a:lvl4pPr>
            <a:lvl5pPr marL="2057400" indent="-228600" defTabSz="1000125" eaLnBrk="0" hangingPunct="0">
              <a:spcBef>
                <a:spcPct val="30000"/>
              </a:spcBef>
              <a:defRPr sz="1200">
                <a:solidFill>
                  <a:schemeClr val="tx1"/>
                </a:solidFill>
                <a:latin typeface="Arial" charset="0"/>
              </a:defRPr>
            </a:lvl5pPr>
            <a:lvl6pPr marL="2514600" indent="-228600" defTabSz="1000125" eaLnBrk="0" fontAlgn="base" hangingPunct="0">
              <a:spcBef>
                <a:spcPct val="30000"/>
              </a:spcBef>
              <a:spcAft>
                <a:spcPct val="0"/>
              </a:spcAft>
              <a:defRPr sz="1200">
                <a:solidFill>
                  <a:schemeClr val="tx1"/>
                </a:solidFill>
                <a:latin typeface="Arial" charset="0"/>
              </a:defRPr>
            </a:lvl6pPr>
            <a:lvl7pPr marL="2971800" indent="-228600" defTabSz="1000125" eaLnBrk="0" fontAlgn="base" hangingPunct="0">
              <a:spcBef>
                <a:spcPct val="30000"/>
              </a:spcBef>
              <a:spcAft>
                <a:spcPct val="0"/>
              </a:spcAft>
              <a:defRPr sz="1200">
                <a:solidFill>
                  <a:schemeClr val="tx1"/>
                </a:solidFill>
                <a:latin typeface="Arial" charset="0"/>
              </a:defRPr>
            </a:lvl7pPr>
            <a:lvl8pPr marL="3429000" indent="-228600" defTabSz="1000125" eaLnBrk="0" fontAlgn="base" hangingPunct="0">
              <a:spcBef>
                <a:spcPct val="30000"/>
              </a:spcBef>
              <a:spcAft>
                <a:spcPct val="0"/>
              </a:spcAft>
              <a:defRPr sz="1200">
                <a:solidFill>
                  <a:schemeClr val="tx1"/>
                </a:solidFill>
                <a:latin typeface="Arial" charset="0"/>
              </a:defRPr>
            </a:lvl8pPr>
            <a:lvl9pPr marL="3886200" indent="-228600" defTabSz="1000125" eaLnBrk="0" fontAlgn="base" hangingPunct="0">
              <a:spcBef>
                <a:spcPct val="30000"/>
              </a:spcBef>
              <a:spcAft>
                <a:spcPct val="0"/>
              </a:spcAft>
              <a:defRPr sz="1200">
                <a:solidFill>
                  <a:schemeClr val="tx1"/>
                </a:solidFill>
                <a:latin typeface="Arial" charset="0"/>
              </a:defRPr>
            </a:lvl9pPr>
          </a:lstStyle>
          <a:p>
            <a:pPr eaLnBrk="1" hangingPunct="1">
              <a:spcBef>
                <a:spcPct val="0"/>
              </a:spcBef>
            </a:pPr>
            <a:endParaRPr lang="en-US" altLang="da-DK" sz="1300" smtClean="0"/>
          </a:p>
        </p:txBody>
      </p:sp>
      <p:sp>
        <p:nvSpPr>
          <p:cNvPr id="22016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00125" eaLnBrk="0" hangingPunct="0">
              <a:spcBef>
                <a:spcPct val="30000"/>
              </a:spcBef>
              <a:defRPr sz="1200">
                <a:solidFill>
                  <a:schemeClr val="tx1"/>
                </a:solidFill>
                <a:latin typeface="Arial" charset="0"/>
              </a:defRPr>
            </a:lvl1pPr>
            <a:lvl2pPr marL="742950" indent="-285750" defTabSz="1000125" eaLnBrk="0" hangingPunct="0">
              <a:spcBef>
                <a:spcPct val="30000"/>
              </a:spcBef>
              <a:defRPr sz="1200">
                <a:solidFill>
                  <a:schemeClr val="tx1"/>
                </a:solidFill>
                <a:latin typeface="Arial" charset="0"/>
              </a:defRPr>
            </a:lvl2pPr>
            <a:lvl3pPr marL="1143000" indent="-228600" defTabSz="1000125" eaLnBrk="0" hangingPunct="0">
              <a:spcBef>
                <a:spcPct val="30000"/>
              </a:spcBef>
              <a:defRPr sz="1200">
                <a:solidFill>
                  <a:schemeClr val="tx1"/>
                </a:solidFill>
                <a:latin typeface="Arial" charset="0"/>
              </a:defRPr>
            </a:lvl3pPr>
            <a:lvl4pPr marL="1600200" indent="-228600" defTabSz="1000125" eaLnBrk="0" hangingPunct="0">
              <a:spcBef>
                <a:spcPct val="30000"/>
              </a:spcBef>
              <a:defRPr sz="1200">
                <a:solidFill>
                  <a:schemeClr val="tx1"/>
                </a:solidFill>
                <a:latin typeface="Arial" charset="0"/>
              </a:defRPr>
            </a:lvl4pPr>
            <a:lvl5pPr marL="2057400" indent="-228600" defTabSz="1000125" eaLnBrk="0" hangingPunct="0">
              <a:spcBef>
                <a:spcPct val="30000"/>
              </a:spcBef>
              <a:defRPr sz="1200">
                <a:solidFill>
                  <a:schemeClr val="tx1"/>
                </a:solidFill>
                <a:latin typeface="Arial" charset="0"/>
              </a:defRPr>
            </a:lvl5pPr>
            <a:lvl6pPr marL="2514600" indent="-228600" defTabSz="1000125" eaLnBrk="0" fontAlgn="base" hangingPunct="0">
              <a:spcBef>
                <a:spcPct val="30000"/>
              </a:spcBef>
              <a:spcAft>
                <a:spcPct val="0"/>
              </a:spcAft>
              <a:defRPr sz="1200">
                <a:solidFill>
                  <a:schemeClr val="tx1"/>
                </a:solidFill>
                <a:latin typeface="Arial" charset="0"/>
              </a:defRPr>
            </a:lvl6pPr>
            <a:lvl7pPr marL="2971800" indent="-228600" defTabSz="1000125" eaLnBrk="0" fontAlgn="base" hangingPunct="0">
              <a:spcBef>
                <a:spcPct val="30000"/>
              </a:spcBef>
              <a:spcAft>
                <a:spcPct val="0"/>
              </a:spcAft>
              <a:defRPr sz="1200">
                <a:solidFill>
                  <a:schemeClr val="tx1"/>
                </a:solidFill>
                <a:latin typeface="Arial" charset="0"/>
              </a:defRPr>
            </a:lvl7pPr>
            <a:lvl8pPr marL="3429000" indent="-228600" defTabSz="1000125" eaLnBrk="0" fontAlgn="base" hangingPunct="0">
              <a:spcBef>
                <a:spcPct val="30000"/>
              </a:spcBef>
              <a:spcAft>
                <a:spcPct val="0"/>
              </a:spcAft>
              <a:defRPr sz="1200">
                <a:solidFill>
                  <a:schemeClr val="tx1"/>
                </a:solidFill>
                <a:latin typeface="Arial" charset="0"/>
              </a:defRPr>
            </a:lvl8pPr>
            <a:lvl9pPr marL="3886200" indent="-228600" defTabSz="1000125" eaLnBrk="0" fontAlgn="base" hangingPunct="0">
              <a:spcBef>
                <a:spcPct val="30000"/>
              </a:spcBef>
              <a:spcAft>
                <a:spcPct val="0"/>
              </a:spcAft>
              <a:defRPr sz="1200">
                <a:solidFill>
                  <a:schemeClr val="tx1"/>
                </a:solidFill>
                <a:latin typeface="Arial" charset="0"/>
              </a:defRPr>
            </a:lvl9pPr>
          </a:lstStyle>
          <a:p>
            <a:pPr eaLnBrk="1" hangingPunct="1">
              <a:spcBef>
                <a:spcPct val="0"/>
              </a:spcBef>
            </a:pPr>
            <a:fld id="{DDEEC25E-41C7-43BE-B2D2-DB3E225A7332}" type="slidenum">
              <a:rPr lang="en-US" altLang="da-DK" sz="1300" smtClean="0"/>
              <a:pPr eaLnBrk="1" hangingPunct="1">
                <a:spcBef>
                  <a:spcPct val="0"/>
                </a:spcBef>
              </a:pPr>
              <a:t>83</a:t>
            </a:fld>
            <a:endParaRPr lang="en-US" altLang="da-DK" sz="1300" smtClean="0"/>
          </a:p>
        </p:txBody>
      </p:sp>
      <p:sp>
        <p:nvSpPr>
          <p:cNvPr id="220165" name="Rectangle 2"/>
          <p:cNvSpPr>
            <a:spLocks noGrp="1" noRot="1" noChangeAspect="1" noChangeArrowheads="1" noTextEdit="1"/>
          </p:cNvSpPr>
          <p:nvPr>
            <p:ph type="sldImg"/>
          </p:nvPr>
        </p:nvSpPr>
        <p:spPr>
          <a:ln/>
        </p:spPr>
      </p:sp>
      <p:sp>
        <p:nvSpPr>
          <p:cNvPr id="220166" name="Rectangle 3"/>
          <p:cNvSpPr>
            <a:spLocks noGrp="1" noChangeArrowheads="1"/>
          </p:cNvSpPr>
          <p:nvPr>
            <p:ph type="body" idx="1"/>
          </p:nvPr>
        </p:nvSpPr>
        <p:spPr>
          <a:xfrm>
            <a:off x="709613" y="4862513"/>
            <a:ext cx="5680075" cy="460216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da-DK" altLang="da-DK" smtClean="0"/>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00125" eaLnBrk="0" hangingPunct="0">
              <a:spcBef>
                <a:spcPct val="30000"/>
              </a:spcBef>
              <a:defRPr sz="1200">
                <a:solidFill>
                  <a:schemeClr val="tx1"/>
                </a:solidFill>
                <a:latin typeface="Arial" charset="0"/>
              </a:defRPr>
            </a:lvl1pPr>
            <a:lvl2pPr marL="742950" indent="-285750" defTabSz="1000125" eaLnBrk="0" hangingPunct="0">
              <a:spcBef>
                <a:spcPct val="30000"/>
              </a:spcBef>
              <a:defRPr sz="1200">
                <a:solidFill>
                  <a:schemeClr val="tx1"/>
                </a:solidFill>
                <a:latin typeface="Arial" charset="0"/>
              </a:defRPr>
            </a:lvl2pPr>
            <a:lvl3pPr marL="1143000" indent="-228600" defTabSz="1000125" eaLnBrk="0" hangingPunct="0">
              <a:spcBef>
                <a:spcPct val="30000"/>
              </a:spcBef>
              <a:defRPr sz="1200">
                <a:solidFill>
                  <a:schemeClr val="tx1"/>
                </a:solidFill>
                <a:latin typeface="Arial" charset="0"/>
              </a:defRPr>
            </a:lvl3pPr>
            <a:lvl4pPr marL="1600200" indent="-228600" defTabSz="1000125" eaLnBrk="0" hangingPunct="0">
              <a:spcBef>
                <a:spcPct val="30000"/>
              </a:spcBef>
              <a:defRPr sz="1200">
                <a:solidFill>
                  <a:schemeClr val="tx1"/>
                </a:solidFill>
                <a:latin typeface="Arial" charset="0"/>
              </a:defRPr>
            </a:lvl4pPr>
            <a:lvl5pPr marL="2057400" indent="-228600" defTabSz="1000125" eaLnBrk="0" hangingPunct="0">
              <a:spcBef>
                <a:spcPct val="30000"/>
              </a:spcBef>
              <a:defRPr sz="1200">
                <a:solidFill>
                  <a:schemeClr val="tx1"/>
                </a:solidFill>
                <a:latin typeface="Arial" charset="0"/>
              </a:defRPr>
            </a:lvl5pPr>
            <a:lvl6pPr marL="2514600" indent="-228600" defTabSz="1000125" eaLnBrk="0" fontAlgn="base" hangingPunct="0">
              <a:spcBef>
                <a:spcPct val="30000"/>
              </a:spcBef>
              <a:spcAft>
                <a:spcPct val="0"/>
              </a:spcAft>
              <a:defRPr sz="1200">
                <a:solidFill>
                  <a:schemeClr val="tx1"/>
                </a:solidFill>
                <a:latin typeface="Arial" charset="0"/>
              </a:defRPr>
            </a:lvl6pPr>
            <a:lvl7pPr marL="2971800" indent="-228600" defTabSz="1000125" eaLnBrk="0" fontAlgn="base" hangingPunct="0">
              <a:spcBef>
                <a:spcPct val="30000"/>
              </a:spcBef>
              <a:spcAft>
                <a:spcPct val="0"/>
              </a:spcAft>
              <a:defRPr sz="1200">
                <a:solidFill>
                  <a:schemeClr val="tx1"/>
                </a:solidFill>
                <a:latin typeface="Arial" charset="0"/>
              </a:defRPr>
            </a:lvl7pPr>
            <a:lvl8pPr marL="3429000" indent="-228600" defTabSz="1000125" eaLnBrk="0" fontAlgn="base" hangingPunct="0">
              <a:spcBef>
                <a:spcPct val="30000"/>
              </a:spcBef>
              <a:spcAft>
                <a:spcPct val="0"/>
              </a:spcAft>
              <a:defRPr sz="1200">
                <a:solidFill>
                  <a:schemeClr val="tx1"/>
                </a:solidFill>
                <a:latin typeface="Arial" charset="0"/>
              </a:defRPr>
            </a:lvl8pPr>
            <a:lvl9pPr marL="3886200" indent="-228600" defTabSz="1000125" eaLnBrk="0" fontAlgn="base" hangingPunct="0">
              <a:spcBef>
                <a:spcPct val="30000"/>
              </a:spcBef>
              <a:spcAft>
                <a:spcPct val="0"/>
              </a:spcAft>
              <a:defRPr sz="1200">
                <a:solidFill>
                  <a:schemeClr val="tx1"/>
                </a:solidFill>
                <a:latin typeface="Arial" charset="0"/>
              </a:defRPr>
            </a:lvl9pPr>
          </a:lstStyle>
          <a:p>
            <a:pPr eaLnBrk="1" hangingPunct="1">
              <a:spcBef>
                <a:spcPct val="0"/>
              </a:spcBef>
            </a:pPr>
            <a:r>
              <a:rPr lang="en-US" altLang="da-DK" sz="1300" smtClean="0"/>
              <a:t>Genetisk teori for naturlig selektion </a:t>
            </a:r>
          </a:p>
        </p:txBody>
      </p:sp>
      <p:sp>
        <p:nvSpPr>
          <p:cNvPr id="185347"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00125" eaLnBrk="0" hangingPunct="0">
              <a:spcBef>
                <a:spcPct val="30000"/>
              </a:spcBef>
              <a:defRPr sz="1200">
                <a:solidFill>
                  <a:schemeClr val="tx1"/>
                </a:solidFill>
                <a:latin typeface="Arial" charset="0"/>
              </a:defRPr>
            </a:lvl1pPr>
            <a:lvl2pPr marL="742950" indent="-285750" defTabSz="1000125" eaLnBrk="0" hangingPunct="0">
              <a:spcBef>
                <a:spcPct val="30000"/>
              </a:spcBef>
              <a:defRPr sz="1200">
                <a:solidFill>
                  <a:schemeClr val="tx1"/>
                </a:solidFill>
                <a:latin typeface="Arial" charset="0"/>
              </a:defRPr>
            </a:lvl2pPr>
            <a:lvl3pPr marL="1143000" indent="-228600" defTabSz="1000125" eaLnBrk="0" hangingPunct="0">
              <a:spcBef>
                <a:spcPct val="30000"/>
              </a:spcBef>
              <a:defRPr sz="1200">
                <a:solidFill>
                  <a:schemeClr val="tx1"/>
                </a:solidFill>
                <a:latin typeface="Arial" charset="0"/>
              </a:defRPr>
            </a:lvl3pPr>
            <a:lvl4pPr marL="1600200" indent="-228600" defTabSz="1000125" eaLnBrk="0" hangingPunct="0">
              <a:spcBef>
                <a:spcPct val="30000"/>
              </a:spcBef>
              <a:defRPr sz="1200">
                <a:solidFill>
                  <a:schemeClr val="tx1"/>
                </a:solidFill>
                <a:latin typeface="Arial" charset="0"/>
              </a:defRPr>
            </a:lvl4pPr>
            <a:lvl5pPr marL="2057400" indent="-228600" defTabSz="1000125" eaLnBrk="0" hangingPunct="0">
              <a:spcBef>
                <a:spcPct val="30000"/>
              </a:spcBef>
              <a:defRPr sz="1200">
                <a:solidFill>
                  <a:schemeClr val="tx1"/>
                </a:solidFill>
                <a:latin typeface="Arial" charset="0"/>
              </a:defRPr>
            </a:lvl5pPr>
            <a:lvl6pPr marL="2514600" indent="-228600" defTabSz="1000125" eaLnBrk="0" fontAlgn="base" hangingPunct="0">
              <a:spcBef>
                <a:spcPct val="30000"/>
              </a:spcBef>
              <a:spcAft>
                <a:spcPct val="0"/>
              </a:spcAft>
              <a:defRPr sz="1200">
                <a:solidFill>
                  <a:schemeClr val="tx1"/>
                </a:solidFill>
                <a:latin typeface="Arial" charset="0"/>
              </a:defRPr>
            </a:lvl6pPr>
            <a:lvl7pPr marL="2971800" indent="-228600" defTabSz="1000125" eaLnBrk="0" fontAlgn="base" hangingPunct="0">
              <a:spcBef>
                <a:spcPct val="30000"/>
              </a:spcBef>
              <a:spcAft>
                <a:spcPct val="0"/>
              </a:spcAft>
              <a:defRPr sz="1200">
                <a:solidFill>
                  <a:schemeClr val="tx1"/>
                </a:solidFill>
                <a:latin typeface="Arial" charset="0"/>
              </a:defRPr>
            </a:lvl7pPr>
            <a:lvl8pPr marL="3429000" indent="-228600" defTabSz="1000125" eaLnBrk="0" fontAlgn="base" hangingPunct="0">
              <a:spcBef>
                <a:spcPct val="30000"/>
              </a:spcBef>
              <a:spcAft>
                <a:spcPct val="0"/>
              </a:spcAft>
              <a:defRPr sz="1200">
                <a:solidFill>
                  <a:schemeClr val="tx1"/>
                </a:solidFill>
                <a:latin typeface="Arial" charset="0"/>
              </a:defRPr>
            </a:lvl8pPr>
            <a:lvl9pPr marL="3886200" indent="-228600" defTabSz="1000125" eaLnBrk="0" fontAlgn="base" hangingPunct="0">
              <a:spcBef>
                <a:spcPct val="30000"/>
              </a:spcBef>
              <a:spcAft>
                <a:spcPct val="0"/>
              </a:spcAft>
              <a:defRPr sz="1200">
                <a:solidFill>
                  <a:schemeClr val="tx1"/>
                </a:solidFill>
                <a:latin typeface="Arial" charset="0"/>
              </a:defRPr>
            </a:lvl9pPr>
          </a:lstStyle>
          <a:p>
            <a:pPr eaLnBrk="1" hangingPunct="1">
              <a:spcBef>
                <a:spcPct val="0"/>
              </a:spcBef>
            </a:pPr>
            <a:endParaRPr lang="en-US" altLang="da-DK" sz="1300" smtClean="0"/>
          </a:p>
        </p:txBody>
      </p:sp>
      <p:sp>
        <p:nvSpPr>
          <p:cNvPr id="18534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00125" eaLnBrk="0" hangingPunct="0">
              <a:spcBef>
                <a:spcPct val="30000"/>
              </a:spcBef>
              <a:defRPr sz="1200">
                <a:solidFill>
                  <a:schemeClr val="tx1"/>
                </a:solidFill>
                <a:latin typeface="Arial" charset="0"/>
              </a:defRPr>
            </a:lvl1pPr>
            <a:lvl2pPr marL="742950" indent="-285750" defTabSz="1000125" eaLnBrk="0" hangingPunct="0">
              <a:spcBef>
                <a:spcPct val="30000"/>
              </a:spcBef>
              <a:defRPr sz="1200">
                <a:solidFill>
                  <a:schemeClr val="tx1"/>
                </a:solidFill>
                <a:latin typeface="Arial" charset="0"/>
              </a:defRPr>
            </a:lvl2pPr>
            <a:lvl3pPr marL="1143000" indent="-228600" defTabSz="1000125" eaLnBrk="0" hangingPunct="0">
              <a:spcBef>
                <a:spcPct val="30000"/>
              </a:spcBef>
              <a:defRPr sz="1200">
                <a:solidFill>
                  <a:schemeClr val="tx1"/>
                </a:solidFill>
                <a:latin typeface="Arial" charset="0"/>
              </a:defRPr>
            </a:lvl3pPr>
            <a:lvl4pPr marL="1600200" indent="-228600" defTabSz="1000125" eaLnBrk="0" hangingPunct="0">
              <a:spcBef>
                <a:spcPct val="30000"/>
              </a:spcBef>
              <a:defRPr sz="1200">
                <a:solidFill>
                  <a:schemeClr val="tx1"/>
                </a:solidFill>
                <a:latin typeface="Arial" charset="0"/>
              </a:defRPr>
            </a:lvl4pPr>
            <a:lvl5pPr marL="2057400" indent="-228600" defTabSz="1000125" eaLnBrk="0" hangingPunct="0">
              <a:spcBef>
                <a:spcPct val="30000"/>
              </a:spcBef>
              <a:defRPr sz="1200">
                <a:solidFill>
                  <a:schemeClr val="tx1"/>
                </a:solidFill>
                <a:latin typeface="Arial" charset="0"/>
              </a:defRPr>
            </a:lvl5pPr>
            <a:lvl6pPr marL="2514600" indent="-228600" defTabSz="1000125" eaLnBrk="0" fontAlgn="base" hangingPunct="0">
              <a:spcBef>
                <a:spcPct val="30000"/>
              </a:spcBef>
              <a:spcAft>
                <a:spcPct val="0"/>
              </a:spcAft>
              <a:defRPr sz="1200">
                <a:solidFill>
                  <a:schemeClr val="tx1"/>
                </a:solidFill>
                <a:latin typeface="Arial" charset="0"/>
              </a:defRPr>
            </a:lvl6pPr>
            <a:lvl7pPr marL="2971800" indent="-228600" defTabSz="1000125" eaLnBrk="0" fontAlgn="base" hangingPunct="0">
              <a:spcBef>
                <a:spcPct val="30000"/>
              </a:spcBef>
              <a:spcAft>
                <a:spcPct val="0"/>
              </a:spcAft>
              <a:defRPr sz="1200">
                <a:solidFill>
                  <a:schemeClr val="tx1"/>
                </a:solidFill>
                <a:latin typeface="Arial" charset="0"/>
              </a:defRPr>
            </a:lvl7pPr>
            <a:lvl8pPr marL="3429000" indent="-228600" defTabSz="1000125" eaLnBrk="0" fontAlgn="base" hangingPunct="0">
              <a:spcBef>
                <a:spcPct val="30000"/>
              </a:spcBef>
              <a:spcAft>
                <a:spcPct val="0"/>
              </a:spcAft>
              <a:defRPr sz="1200">
                <a:solidFill>
                  <a:schemeClr val="tx1"/>
                </a:solidFill>
                <a:latin typeface="Arial" charset="0"/>
              </a:defRPr>
            </a:lvl8pPr>
            <a:lvl9pPr marL="3886200" indent="-228600" defTabSz="1000125" eaLnBrk="0" fontAlgn="base" hangingPunct="0">
              <a:spcBef>
                <a:spcPct val="30000"/>
              </a:spcBef>
              <a:spcAft>
                <a:spcPct val="0"/>
              </a:spcAft>
              <a:defRPr sz="1200">
                <a:solidFill>
                  <a:schemeClr val="tx1"/>
                </a:solidFill>
                <a:latin typeface="Arial" charset="0"/>
              </a:defRPr>
            </a:lvl9pPr>
          </a:lstStyle>
          <a:p>
            <a:pPr eaLnBrk="1" hangingPunct="1">
              <a:spcBef>
                <a:spcPct val="0"/>
              </a:spcBef>
            </a:pPr>
            <a:fld id="{CF8CBFC6-0576-474C-9A25-0558D634745F}" type="slidenum">
              <a:rPr lang="en-US" altLang="da-DK" sz="1300" smtClean="0"/>
              <a:pPr eaLnBrk="1" hangingPunct="1">
                <a:spcBef>
                  <a:spcPct val="0"/>
                </a:spcBef>
              </a:pPr>
              <a:t>84</a:t>
            </a:fld>
            <a:endParaRPr lang="en-US" altLang="da-DK" sz="1300" smtClean="0"/>
          </a:p>
        </p:txBody>
      </p:sp>
      <p:sp>
        <p:nvSpPr>
          <p:cNvPr id="185349" name="Rectangle 2"/>
          <p:cNvSpPr>
            <a:spLocks noGrp="1" noRot="1" noChangeAspect="1" noChangeArrowheads="1" noTextEdit="1"/>
          </p:cNvSpPr>
          <p:nvPr>
            <p:ph type="sldImg"/>
          </p:nvPr>
        </p:nvSpPr>
        <p:spPr>
          <a:ln/>
        </p:spPr>
      </p:sp>
      <p:sp>
        <p:nvSpPr>
          <p:cNvPr id="18535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da-DK" smtClean="0"/>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00125" eaLnBrk="0" hangingPunct="0">
              <a:spcBef>
                <a:spcPct val="30000"/>
              </a:spcBef>
              <a:defRPr sz="1200">
                <a:solidFill>
                  <a:schemeClr val="tx1"/>
                </a:solidFill>
                <a:latin typeface="Arial" charset="0"/>
              </a:defRPr>
            </a:lvl1pPr>
            <a:lvl2pPr marL="742950" indent="-285750" defTabSz="1000125" eaLnBrk="0" hangingPunct="0">
              <a:spcBef>
                <a:spcPct val="30000"/>
              </a:spcBef>
              <a:defRPr sz="1200">
                <a:solidFill>
                  <a:schemeClr val="tx1"/>
                </a:solidFill>
                <a:latin typeface="Arial" charset="0"/>
              </a:defRPr>
            </a:lvl2pPr>
            <a:lvl3pPr marL="1143000" indent="-228600" defTabSz="1000125" eaLnBrk="0" hangingPunct="0">
              <a:spcBef>
                <a:spcPct val="30000"/>
              </a:spcBef>
              <a:defRPr sz="1200">
                <a:solidFill>
                  <a:schemeClr val="tx1"/>
                </a:solidFill>
                <a:latin typeface="Arial" charset="0"/>
              </a:defRPr>
            </a:lvl3pPr>
            <a:lvl4pPr marL="1600200" indent="-228600" defTabSz="1000125" eaLnBrk="0" hangingPunct="0">
              <a:spcBef>
                <a:spcPct val="30000"/>
              </a:spcBef>
              <a:defRPr sz="1200">
                <a:solidFill>
                  <a:schemeClr val="tx1"/>
                </a:solidFill>
                <a:latin typeface="Arial" charset="0"/>
              </a:defRPr>
            </a:lvl4pPr>
            <a:lvl5pPr marL="2057400" indent="-228600" defTabSz="1000125" eaLnBrk="0" hangingPunct="0">
              <a:spcBef>
                <a:spcPct val="30000"/>
              </a:spcBef>
              <a:defRPr sz="1200">
                <a:solidFill>
                  <a:schemeClr val="tx1"/>
                </a:solidFill>
                <a:latin typeface="Arial" charset="0"/>
              </a:defRPr>
            </a:lvl5pPr>
            <a:lvl6pPr marL="2514600" indent="-228600" defTabSz="1000125" eaLnBrk="0" fontAlgn="base" hangingPunct="0">
              <a:spcBef>
                <a:spcPct val="30000"/>
              </a:spcBef>
              <a:spcAft>
                <a:spcPct val="0"/>
              </a:spcAft>
              <a:defRPr sz="1200">
                <a:solidFill>
                  <a:schemeClr val="tx1"/>
                </a:solidFill>
                <a:latin typeface="Arial" charset="0"/>
              </a:defRPr>
            </a:lvl6pPr>
            <a:lvl7pPr marL="2971800" indent="-228600" defTabSz="1000125" eaLnBrk="0" fontAlgn="base" hangingPunct="0">
              <a:spcBef>
                <a:spcPct val="30000"/>
              </a:spcBef>
              <a:spcAft>
                <a:spcPct val="0"/>
              </a:spcAft>
              <a:defRPr sz="1200">
                <a:solidFill>
                  <a:schemeClr val="tx1"/>
                </a:solidFill>
                <a:latin typeface="Arial" charset="0"/>
              </a:defRPr>
            </a:lvl7pPr>
            <a:lvl8pPr marL="3429000" indent="-228600" defTabSz="1000125" eaLnBrk="0" fontAlgn="base" hangingPunct="0">
              <a:spcBef>
                <a:spcPct val="30000"/>
              </a:spcBef>
              <a:spcAft>
                <a:spcPct val="0"/>
              </a:spcAft>
              <a:defRPr sz="1200">
                <a:solidFill>
                  <a:schemeClr val="tx1"/>
                </a:solidFill>
                <a:latin typeface="Arial" charset="0"/>
              </a:defRPr>
            </a:lvl8pPr>
            <a:lvl9pPr marL="3886200" indent="-228600" defTabSz="1000125" eaLnBrk="0" fontAlgn="base" hangingPunct="0">
              <a:spcBef>
                <a:spcPct val="30000"/>
              </a:spcBef>
              <a:spcAft>
                <a:spcPct val="0"/>
              </a:spcAft>
              <a:defRPr sz="1200">
                <a:solidFill>
                  <a:schemeClr val="tx1"/>
                </a:solidFill>
                <a:latin typeface="Arial" charset="0"/>
              </a:defRPr>
            </a:lvl9pPr>
          </a:lstStyle>
          <a:p>
            <a:pPr eaLnBrk="1" hangingPunct="1">
              <a:spcBef>
                <a:spcPct val="0"/>
              </a:spcBef>
            </a:pPr>
            <a:r>
              <a:rPr lang="en-US" altLang="da-DK" sz="1300" smtClean="0"/>
              <a:t>Genetisk teori for naturlig selektion </a:t>
            </a:r>
          </a:p>
        </p:txBody>
      </p:sp>
      <p:sp>
        <p:nvSpPr>
          <p:cNvPr id="221187"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00125" eaLnBrk="0" hangingPunct="0">
              <a:spcBef>
                <a:spcPct val="30000"/>
              </a:spcBef>
              <a:defRPr sz="1200">
                <a:solidFill>
                  <a:schemeClr val="tx1"/>
                </a:solidFill>
                <a:latin typeface="Arial" charset="0"/>
              </a:defRPr>
            </a:lvl1pPr>
            <a:lvl2pPr marL="742950" indent="-285750" defTabSz="1000125" eaLnBrk="0" hangingPunct="0">
              <a:spcBef>
                <a:spcPct val="30000"/>
              </a:spcBef>
              <a:defRPr sz="1200">
                <a:solidFill>
                  <a:schemeClr val="tx1"/>
                </a:solidFill>
                <a:latin typeface="Arial" charset="0"/>
              </a:defRPr>
            </a:lvl2pPr>
            <a:lvl3pPr marL="1143000" indent="-228600" defTabSz="1000125" eaLnBrk="0" hangingPunct="0">
              <a:spcBef>
                <a:spcPct val="30000"/>
              </a:spcBef>
              <a:defRPr sz="1200">
                <a:solidFill>
                  <a:schemeClr val="tx1"/>
                </a:solidFill>
                <a:latin typeface="Arial" charset="0"/>
              </a:defRPr>
            </a:lvl3pPr>
            <a:lvl4pPr marL="1600200" indent="-228600" defTabSz="1000125" eaLnBrk="0" hangingPunct="0">
              <a:spcBef>
                <a:spcPct val="30000"/>
              </a:spcBef>
              <a:defRPr sz="1200">
                <a:solidFill>
                  <a:schemeClr val="tx1"/>
                </a:solidFill>
                <a:latin typeface="Arial" charset="0"/>
              </a:defRPr>
            </a:lvl4pPr>
            <a:lvl5pPr marL="2057400" indent="-228600" defTabSz="1000125" eaLnBrk="0" hangingPunct="0">
              <a:spcBef>
                <a:spcPct val="30000"/>
              </a:spcBef>
              <a:defRPr sz="1200">
                <a:solidFill>
                  <a:schemeClr val="tx1"/>
                </a:solidFill>
                <a:latin typeface="Arial" charset="0"/>
              </a:defRPr>
            </a:lvl5pPr>
            <a:lvl6pPr marL="2514600" indent="-228600" defTabSz="1000125" eaLnBrk="0" fontAlgn="base" hangingPunct="0">
              <a:spcBef>
                <a:spcPct val="30000"/>
              </a:spcBef>
              <a:spcAft>
                <a:spcPct val="0"/>
              </a:spcAft>
              <a:defRPr sz="1200">
                <a:solidFill>
                  <a:schemeClr val="tx1"/>
                </a:solidFill>
                <a:latin typeface="Arial" charset="0"/>
              </a:defRPr>
            </a:lvl6pPr>
            <a:lvl7pPr marL="2971800" indent="-228600" defTabSz="1000125" eaLnBrk="0" fontAlgn="base" hangingPunct="0">
              <a:spcBef>
                <a:spcPct val="30000"/>
              </a:spcBef>
              <a:spcAft>
                <a:spcPct val="0"/>
              </a:spcAft>
              <a:defRPr sz="1200">
                <a:solidFill>
                  <a:schemeClr val="tx1"/>
                </a:solidFill>
                <a:latin typeface="Arial" charset="0"/>
              </a:defRPr>
            </a:lvl7pPr>
            <a:lvl8pPr marL="3429000" indent="-228600" defTabSz="1000125" eaLnBrk="0" fontAlgn="base" hangingPunct="0">
              <a:spcBef>
                <a:spcPct val="30000"/>
              </a:spcBef>
              <a:spcAft>
                <a:spcPct val="0"/>
              </a:spcAft>
              <a:defRPr sz="1200">
                <a:solidFill>
                  <a:schemeClr val="tx1"/>
                </a:solidFill>
                <a:latin typeface="Arial" charset="0"/>
              </a:defRPr>
            </a:lvl8pPr>
            <a:lvl9pPr marL="3886200" indent="-228600" defTabSz="1000125" eaLnBrk="0" fontAlgn="base" hangingPunct="0">
              <a:spcBef>
                <a:spcPct val="30000"/>
              </a:spcBef>
              <a:spcAft>
                <a:spcPct val="0"/>
              </a:spcAft>
              <a:defRPr sz="1200">
                <a:solidFill>
                  <a:schemeClr val="tx1"/>
                </a:solidFill>
                <a:latin typeface="Arial" charset="0"/>
              </a:defRPr>
            </a:lvl9pPr>
          </a:lstStyle>
          <a:p>
            <a:pPr eaLnBrk="1" hangingPunct="1">
              <a:spcBef>
                <a:spcPct val="0"/>
              </a:spcBef>
            </a:pPr>
            <a:endParaRPr lang="en-US" altLang="da-DK" sz="1300" smtClean="0"/>
          </a:p>
        </p:txBody>
      </p:sp>
      <p:sp>
        <p:nvSpPr>
          <p:cNvPr id="22118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00125" eaLnBrk="0" hangingPunct="0">
              <a:spcBef>
                <a:spcPct val="30000"/>
              </a:spcBef>
              <a:defRPr sz="1200">
                <a:solidFill>
                  <a:schemeClr val="tx1"/>
                </a:solidFill>
                <a:latin typeface="Arial" charset="0"/>
              </a:defRPr>
            </a:lvl1pPr>
            <a:lvl2pPr marL="742950" indent="-285750" defTabSz="1000125" eaLnBrk="0" hangingPunct="0">
              <a:spcBef>
                <a:spcPct val="30000"/>
              </a:spcBef>
              <a:defRPr sz="1200">
                <a:solidFill>
                  <a:schemeClr val="tx1"/>
                </a:solidFill>
                <a:latin typeface="Arial" charset="0"/>
              </a:defRPr>
            </a:lvl2pPr>
            <a:lvl3pPr marL="1143000" indent="-228600" defTabSz="1000125" eaLnBrk="0" hangingPunct="0">
              <a:spcBef>
                <a:spcPct val="30000"/>
              </a:spcBef>
              <a:defRPr sz="1200">
                <a:solidFill>
                  <a:schemeClr val="tx1"/>
                </a:solidFill>
                <a:latin typeface="Arial" charset="0"/>
              </a:defRPr>
            </a:lvl3pPr>
            <a:lvl4pPr marL="1600200" indent="-228600" defTabSz="1000125" eaLnBrk="0" hangingPunct="0">
              <a:spcBef>
                <a:spcPct val="30000"/>
              </a:spcBef>
              <a:defRPr sz="1200">
                <a:solidFill>
                  <a:schemeClr val="tx1"/>
                </a:solidFill>
                <a:latin typeface="Arial" charset="0"/>
              </a:defRPr>
            </a:lvl4pPr>
            <a:lvl5pPr marL="2057400" indent="-228600" defTabSz="1000125" eaLnBrk="0" hangingPunct="0">
              <a:spcBef>
                <a:spcPct val="30000"/>
              </a:spcBef>
              <a:defRPr sz="1200">
                <a:solidFill>
                  <a:schemeClr val="tx1"/>
                </a:solidFill>
                <a:latin typeface="Arial" charset="0"/>
              </a:defRPr>
            </a:lvl5pPr>
            <a:lvl6pPr marL="2514600" indent="-228600" defTabSz="1000125" eaLnBrk="0" fontAlgn="base" hangingPunct="0">
              <a:spcBef>
                <a:spcPct val="30000"/>
              </a:spcBef>
              <a:spcAft>
                <a:spcPct val="0"/>
              </a:spcAft>
              <a:defRPr sz="1200">
                <a:solidFill>
                  <a:schemeClr val="tx1"/>
                </a:solidFill>
                <a:latin typeface="Arial" charset="0"/>
              </a:defRPr>
            </a:lvl6pPr>
            <a:lvl7pPr marL="2971800" indent="-228600" defTabSz="1000125" eaLnBrk="0" fontAlgn="base" hangingPunct="0">
              <a:spcBef>
                <a:spcPct val="30000"/>
              </a:spcBef>
              <a:spcAft>
                <a:spcPct val="0"/>
              </a:spcAft>
              <a:defRPr sz="1200">
                <a:solidFill>
                  <a:schemeClr val="tx1"/>
                </a:solidFill>
                <a:latin typeface="Arial" charset="0"/>
              </a:defRPr>
            </a:lvl7pPr>
            <a:lvl8pPr marL="3429000" indent="-228600" defTabSz="1000125" eaLnBrk="0" fontAlgn="base" hangingPunct="0">
              <a:spcBef>
                <a:spcPct val="30000"/>
              </a:spcBef>
              <a:spcAft>
                <a:spcPct val="0"/>
              </a:spcAft>
              <a:defRPr sz="1200">
                <a:solidFill>
                  <a:schemeClr val="tx1"/>
                </a:solidFill>
                <a:latin typeface="Arial" charset="0"/>
              </a:defRPr>
            </a:lvl8pPr>
            <a:lvl9pPr marL="3886200" indent="-228600" defTabSz="1000125" eaLnBrk="0" fontAlgn="base" hangingPunct="0">
              <a:spcBef>
                <a:spcPct val="30000"/>
              </a:spcBef>
              <a:spcAft>
                <a:spcPct val="0"/>
              </a:spcAft>
              <a:defRPr sz="1200">
                <a:solidFill>
                  <a:schemeClr val="tx1"/>
                </a:solidFill>
                <a:latin typeface="Arial" charset="0"/>
              </a:defRPr>
            </a:lvl9pPr>
          </a:lstStyle>
          <a:p>
            <a:pPr eaLnBrk="1" hangingPunct="1">
              <a:spcBef>
                <a:spcPct val="0"/>
              </a:spcBef>
            </a:pPr>
            <a:fld id="{0F26A6DF-3BD2-4740-9CB9-392D2D6574E4}" type="slidenum">
              <a:rPr lang="en-US" altLang="da-DK" sz="1300" smtClean="0"/>
              <a:pPr eaLnBrk="1" hangingPunct="1">
                <a:spcBef>
                  <a:spcPct val="0"/>
                </a:spcBef>
              </a:pPr>
              <a:t>85</a:t>
            </a:fld>
            <a:endParaRPr lang="en-US" altLang="da-DK" sz="1300" smtClean="0"/>
          </a:p>
        </p:txBody>
      </p:sp>
      <p:sp>
        <p:nvSpPr>
          <p:cNvPr id="221189" name="Rectangle 2"/>
          <p:cNvSpPr>
            <a:spLocks noGrp="1" noRot="1" noChangeAspect="1" noChangeArrowheads="1" noTextEdit="1"/>
          </p:cNvSpPr>
          <p:nvPr>
            <p:ph type="sldImg"/>
          </p:nvPr>
        </p:nvSpPr>
        <p:spPr>
          <a:ln/>
        </p:spPr>
      </p:sp>
      <p:sp>
        <p:nvSpPr>
          <p:cNvPr id="221190" name="Rectangle 3"/>
          <p:cNvSpPr>
            <a:spLocks noGrp="1" noChangeArrowheads="1"/>
          </p:cNvSpPr>
          <p:nvPr>
            <p:ph type="body" idx="1"/>
          </p:nvPr>
        </p:nvSpPr>
        <p:spPr>
          <a:xfrm>
            <a:off x="709613" y="4862513"/>
            <a:ext cx="5680075" cy="460216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da-DK" smtClean="0"/>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00125" eaLnBrk="0" hangingPunct="0">
              <a:spcBef>
                <a:spcPct val="30000"/>
              </a:spcBef>
              <a:defRPr sz="1200">
                <a:solidFill>
                  <a:schemeClr val="tx1"/>
                </a:solidFill>
                <a:latin typeface="Arial" charset="0"/>
              </a:defRPr>
            </a:lvl1pPr>
            <a:lvl2pPr marL="742950" indent="-285750" defTabSz="1000125" eaLnBrk="0" hangingPunct="0">
              <a:spcBef>
                <a:spcPct val="30000"/>
              </a:spcBef>
              <a:defRPr sz="1200">
                <a:solidFill>
                  <a:schemeClr val="tx1"/>
                </a:solidFill>
                <a:latin typeface="Arial" charset="0"/>
              </a:defRPr>
            </a:lvl2pPr>
            <a:lvl3pPr marL="1143000" indent="-228600" defTabSz="1000125" eaLnBrk="0" hangingPunct="0">
              <a:spcBef>
                <a:spcPct val="30000"/>
              </a:spcBef>
              <a:defRPr sz="1200">
                <a:solidFill>
                  <a:schemeClr val="tx1"/>
                </a:solidFill>
                <a:latin typeface="Arial" charset="0"/>
              </a:defRPr>
            </a:lvl3pPr>
            <a:lvl4pPr marL="1600200" indent="-228600" defTabSz="1000125" eaLnBrk="0" hangingPunct="0">
              <a:spcBef>
                <a:spcPct val="30000"/>
              </a:spcBef>
              <a:defRPr sz="1200">
                <a:solidFill>
                  <a:schemeClr val="tx1"/>
                </a:solidFill>
                <a:latin typeface="Arial" charset="0"/>
              </a:defRPr>
            </a:lvl4pPr>
            <a:lvl5pPr marL="2057400" indent="-228600" defTabSz="1000125" eaLnBrk="0" hangingPunct="0">
              <a:spcBef>
                <a:spcPct val="30000"/>
              </a:spcBef>
              <a:defRPr sz="1200">
                <a:solidFill>
                  <a:schemeClr val="tx1"/>
                </a:solidFill>
                <a:latin typeface="Arial" charset="0"/>
              </a:defRPr>
            </a:lvl5pPr>
            <a:lvl6pPr marL="2514600" indent="-228600" defTabSz="1000125" eaLnBrk="0" fontAlgn="base" hangingPunct="0">
              <a:spcBef>
                <a:spcPct val="30000"/>
              </a:spcBef>
              <a:spcAft>
                <a:spcPct val="0"/>
              </a:spcAft>
              <a:defRPr sz="1200">
                <a:solidFill>
                  <a:schemeClr val="tx1"/>
                </a:solidFill>
                <a:latin typeface="Arial" charset="0"/>
              </a:defRPr>
            </a:lvl6pPr>
            <a:lvl7pPr marL="2971800" indent="-228600" defTabSz="1000125" eaLnBrk="0" fontAlgn="base" hangingPunct="0">
              <a:spcBef>
                <a:spcPct val="30000"/>
              </a:spcBef>
              <a:spcAft>
                <a:spcPct val="0"/>
              </a:spcAft>
              <a:defRPr sz="1200">
                <a:solidFill>
                  <a:schemeClr val="tx1"/>
                </a:solidFill>
                <a:latin typeface="Arial" charset="0"/>
              </a:defRPr>
            </a:lvl7pPr>
            <a:lvl8pPr marL="3429000" indent="-228600" defTabSz="1000125" eaLnBrk="0" fontAlgn="base" hangingPunct="0">
              <a:spcBef>
                <a:spcPct val="30000"/>
              </a:spcBef>
              <a:spcAft>
                <a:spcPct val="0"/>
              </a:spcAft>
              <a:defRPr sz="1200">
                <a:solidFill>
                  <a:schemeClr val="tx1"/>
                </a:solidFill>
                <a:latin typeface="Arial" charset="0"/>
              </a:defRPr>
            </a:lvl8pPr>
            <a:lvl9pPr marL="3886200" indent="-228600" defTabSz="1000125" eaLnBrk="0" fontAlgn="base" hangingPunct="0">
              <a:spcBef>
                <a:spcPct val="30000"/>
              </a:spcBef>
              <a:spcAft>
                <a:spcPct val="0"/>
              </a:spcAft>
              <a:defRPr sz="1200">
                <a:solidFill>
                  <a:schemeClr val="tx1"/>
                </a:solidFill>
                <a:latin typeface="Arial" charset="0"/>
              </a:defRPr>
            </a:lvl9pPr>
          </a:lstStyle>
          <a:p>
            <a:pPr eaLnBrk="1" hangingPunct="1">
              <a:spcBef>
                <a:spcPct val="0"/>
              </a:spcBef>
            </a:pPr>
            <a:r>
              <a:rPr lang="en-US" altLang="da-DK" sz="1300" smtClean="0"/>
              <a:t>Genetisk teori for naturlig selektion </a:t>
            </a:r>
          </a:p>
        </p:txBody>
      </p:sp>
      <p:sp>
        <p:nvSpPr>
          <p:cNvPr id="222211"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00125" eaLnBrk="0" hangingPunct="0">
              <a:spcBef>
                <a:spcPct val="30000"/>
              </a:spcBef>
              <a:defRPr sz="1200">
                <a:solidFill>
                  <a:schemeClr val="tx1"/>
                </a:solidFill>
                <a:latin typeface="Arial" charset="0"/>
              </a:defRPr>
            </a:lvl1pPr>
            <a:lvl2pPr marL="742950" indent="-285750" defTabSz="1000125" eaLnBrk="0" hangingPunct="0">
              <a:spcBef>
                <a:spcPct val="30000"/>
              </a:spcBef>
              <a:defRPr sz="1200">
                <a:solidFill>
                  <a:schemeClr val="tx1"/>
                </a:solidFill>
                <a:latin typeface="Arial" charset="0"/>
              </a:defRPr>
            </a:lvl2pPr>
            <a:lvl3pPr marL="1143000" indent="-228600" defTabSz="1000125" eaLnBrk="0" hangingPunct="0">
              <a:spcBef>
                <a:spcPct val="30000"/>
              </a:spcBef>
              <a:defRPr sz="1200">
                <a:solidFill>
                  <a:schemeClr val="tx1"/>
                </a:solidFill>
                <a:latin typeface="Arial" charset="0"/>
              </a:defRPr>
            </a:lvl3pPr>
            <a:lvl4pPr marL="1600200" indent="-228600" defTabSz="1000125" eaLnBrk="0" hangingPunct="0">
              <a:spcBef>
                <a:spcPct val="30000"/>
              </a:spcBef>
              <a:defRPr sz="1200">
                <a:solidFill>
                  <a:schemeClr val="tx1"/>
                </a:solidFill>
                <a:latin typeface="Arial" charset="0"/>
              </a:defRPr>
            </a:lvl4pPr>
            <a:lvl5pPr marL="2057400" indent="-228600" defTabSz="1000125" eaLnBrk="0" hangingPunct="0">
              <a:spcBef>
                <a:spcPct val="30000"/>
              </a:spcBef>
              <a:defRPr sz="1200">
                <a:solidFill>
                  <a:schemeClr val="tx1"/>
                </a:solidFill>
                <a:latin typeface="Arial" charset="0"/>
              </a:defRPr>
            </a:lvl5pPr>
            <a:lvl6pPr marL="2514600" indent="-228600" defTabSz="1000125" eaLnBrk="0" fontAlgn="base" hangingPunct="0">
              <a:spcBef>
                <a:spcPct val="30000"/>
              </a:spcBef>
              <a:spcAft>
                <a:spcPct val="0"/>
              </a:spcAft>
              <a:defRPr sz="1200">
                <a:solidFill>
                  <a:schemeClr val="tx1"/>
                </a:solidFill>
                <a:latin typeface="Arial" charset="0"/>
              </a:defRPr>
            </a:lvl6pPr>
            <a:lvl7pPr marL="2971800" indent="-228600" defTabSz="1000125" eaLnBrk="0" fontAlgn="base" hangingPunct="0">
              <a:spcBef>
                <a:spcPct val="30000"/>
              </a:spcBef>
              <a:spcAft>
                <a:spcPct val="0"/>
              </a:spcAft>
              <a:defRPr sz="1200">
                <a:solidFill>
                  <a:schemeClr val="tx1"/>
                </a:solidFill>
                <a:latin typeface="Arial" charset="0"/>
              </a:defRPr>
            </a:lvl7pPr>
            <a:lvl8pPr marL="3429000" indent="-228600" defTabSz="1000125" eaLnBrk="0" fontAlgn="base" hangingPunct="0">
              <a:spcBef>
                <a:spcPct val="30000"/>
              </a:spcBef>
              <a:spcAft>
                <a:spcPct val="0"/>
              </a:spcAft>
              <a:defRPr sz="1200">
                <a:solidFill>
                  <a:schemeClr val="tx1"/>
                </a:solidFill>
                <a:latin typeface="Arial" charset="0"/>
              </a:defRPr>
            </a:lvl8pPr>
            <a:lvl9pPr marL="3886200" indent="-228600" defTabSz="1000125" eaLnBrk="0" fontAlgn="base" hangingPunct="0">
              <a:spcBef>
                <a:spcPct val="30000"/>
              </a:spcBef>
              <a:spcAft>
                <a:spcPct val="0"/>
              </a:spcAft>
              <a:defRPr sz="1200">
                <a:solidFill>
                  <a:schemeClr val="tx1"/>
                </a:solidFill>
                <a:latin typeface="Arial" charset="0"/>
              </a:defRPr>
            </a:lvl9pPr>
          </a:lstStyle>
          <a:p>
            <a:pPr eaLnBrk="1" hangingPunct="1">
              <a:spcBef>
                <a:spcPct val="0"/>
              </a:spcBef>
            </a:pPr>
            <a:endParaRPr lang="en-US" altLang="da-DK" sz="1300" smtClean="0"/>
          </a:p>
        </p:txBody>
      </p:sp>
      <p:sp>
        <p:nvSpPr>
          <p:cNvPr id="22221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00125" eaLnBrk="0" hangingPunct="0">
              <a:spcBef>
                <a:spcPct val="30000"/>
              </a:spcBef>
              <a:defRPr sz="1200">
                <a:solidFill>
                  <a:schemeClr val="tx1"/>
                </a:solidFill>
                <a:latin typeface="Arial" charset="0"/>
              </a:defRPr>
            </a:lvl1pPr>
            <a:lvl2pPr marL="742950" indent="-285750" defTabSz="1000125" eaLnBrk="0" hangingPunct="0">
              <a:spcBef>
                <a:spcPct val="30000"/>
              </a:spcBef>
              <a:defRPr sz="1200">
                <a:solidFill>
                  <a:schemeClr val="tx1"/>
                </a:solidFill>
                <a:latin typeface="Arial" charset="0"/>
              </a:defRPr>
            </a:lvl2pPr>
            <a:lvl3pPr marL="1143000" indent="-228600" defTabSz="1000125" eaLnBrk="0" hangingPunct="0">
              <a:spcBef>
                <a:spcPct val="30000"/>
              </a:spcBef>
              <a:defRPr sz="1200">
                <a:solidFill>
                  <a:schemeClr val="tx1"/>
                </a:solidFill>
                <a:latin typeface="Arial" charset="0"/>
              </a:defRPr>
            </a:lvl3pPr>
            <a:lvl4pPr marL="1600200" indent="-228600" defTabSz="1000125" eaLnBrk="0" hangingPunct="0">
              <a:spcBef>
                <a:spcPct val="30000"/>
              </a:spcBef>
              <a:defRPr sz="1200">
                <a:solidFill>
                  <a:schemeClr val="tx1"/>
                </a:solidFill>
                <a:latin typeface="Arial" charset="0"/>
              </a:defRPr>
            </a:lvl4pPr>
            <a:lvl5pPr marL="2057400" indent="-228600" defTabSz="1000125" eaLnBrk="0" hangingPunct="0">
              <a:spcBef>
                <a:spcPct val="30000"/>
              </a:spcBef>
              <a:defRPr sz="1200">
                <a:solidFill>
                  <a:schemeClr val="tx1"/>
                </a:solidFill>
                <a:latin typeface="Arial" charset="0"/>
              </a:defRPr>
            </a:lvl5pPr>
            <a:lvl6pPr marL="2514600" indent="-228600" defTabSz="1000125" eaLnBrk="0" fontAlgn="base" hangingPunct="0">
              <a:spcBef>
                <a:spcPct val="30000"/>
              </a:spcBef>
              <a:spcAft>
                <a:spcPct val="0"/>
              </a:spcAft>
              <a:defRPr sz="1200">
                <a:solidFill>
                  <a:schemeClr val="tx1"/>
                </a:solidFill>
                <a:latin typeface="Arial" charset="0"/>
              </a:defRPr>
            </a:lvl6pPr>
            <a:lvl7pPr marL="2971800" indent="-228600" defTabSz="1000125" eaLnBrk="0" fontAlgn="base" hangingPunct="0">
              <a:spcBef>
                <a:spcPct val="30000"/>
              </a:spcBef>
              <a:spcAft>
                <a:spcPct val="0"/>
              </a:spcAft>
              <a:defRPr sz="1200">
                <a:solidFill>
                  <a:schemeClr val="tx1"/>
                </a:solidFill>
                <a:latin typeface="Arial" charset="0"/>
              </a:defRPr>
            </a:lvl7pPr>
            <a:lvl8pPr marL="3429000" indent="-228600" defTabSz="1000125" eaLnBrk="0" fontAlgn="base" hangingPunct="0">
              <a:spcBef>
                <a:spcPct val="30000"/>
              </a:spcBef>
              <a:spcAft>
                <a:spcPct val="0"/>
              </a:spcAft>
              <a:defRPr sz="1200">
                <a:solidFill>
                  <a:schemeClr val="tx1"/>
                </a:solidFill>
                <a:latin typeface="Arial" charset="0"/>
              </a:defRPr>
            </a:lvl8pPr>
            <a:lvl9pPr marL="3886200" indent="-228600" defTabSz="1000125" eaLnBrk="0" fontAlgn="base" hangingPunct="0">
              <a:spcBef>
                <a:spcPct val="30000"/>
              </a:spcBef>
              <a:spcAft>
                <a:spcPct val="0"/>
              </a:spcAft>
              <a:defRPr sz="1200">
                <a:solidFill>
                  <a:schemeClr val="tx1"/>
                </a:solidFill>
                <a:latin typeface="Arial" charset="0"/>
              </a:defRPr>
            </a:lvl9pPr>
          </a:lstStyle>
          <a:p>
            <a:pPr eaLnBrk="1" hangingPunct="1">
              <a:spcBef>
                <a:spcPct val="0"/>
              </a:spcBef>
            </a:pPr>
            <a:fld id="{7F10B10A-4F87-4E34-8ABC-9A4028502FFC}" type="slidenum">
              <a:rPr lang="en-US" altLang="da-DK" sz="1300" smtClean="0"/>
              <a:pPr eaLnBrk="1" hangingPunct="1">
                <a:spcBef>
                  <a:spcPct val="0"/>
                </a:spcBef>
              </a:pPr>
              <a:t>86</a:t>
            </a:fld>
            <a:endParaRPr lang="en-US" altLang="da-DK" sz="1300" smtClean="0"/>
          </a:p>
        </p:txBody>
      </p:sp>
      <p:sp>
        <p:nvSpPr>
          <p:cNvPr id="222213" name="Rectangle 2"/>
          <p:cNvSpPr>
            <a:spLocks noGrp="1" noRot="1" noChangeAspect="1" noChangeArrowheads="1" noTextEdit="1"/>
          </p:cNvSpPr>
          <p:nvPr>
            <p:ph type="sldImg"/>
          </p:nvPr>
        </p:nvSpPr>
        <p:spPr>
          <a:ln/>
        </p:spPr>
      </p:sp>
      <p:sp>
        <p:nvSpPr>
          <p:cNvPr id="22221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da-DK" smtClean="0"/>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00125" eaLnBrk="0" hangingPunct="0">
              <a:spcBef>
                <a:spcPct val="30000"/>
              </a:spcBef>
              <a:defRPr sz="1200">
                <a:solidFill>
                  <a:schemeClr val="tx1"/>
                </a:solidFill>
                <a:latin typeface="Arial" charset="0"/>
              </a:defRPr>
            </a:lvl1pPr>
            <a:lvl2pPr marL="742950" indent="-285750" defTabSz="1000125" eaLnBrk="0" hangingPunct="0">
              <a:spcBef>
                <a:spcPct val="30000"/>
              </a:spcBef>
              <a:defRPr sz="1200">
                <a:solidFill>
                  <a:schemeClr val="tx1"/>
                </a:solidFill>
                <a:latin typeface="Arial" charset="0"/>
              </a:defRPr>
            </a:lvl2pPr>
            <a:lvl3pPr marL="1143000" indent="-228600" defTabSz="1000125" eaLnBrk="0" hangingPunct="0">
              <a:spcBef>
                <a:spcPct val="30000"/>
              </a:spcBef>
              <a:defRPr sz="1200">
                <a:solidFill>
                  <a:schemeClr val="tx1"/>
                </a:solidFill>
                <a:latin typeface="Arial" charset="0"/>
              </a:defRPr>
            </a:lvl3pPr>
            <a:lvl4pPr marL="1600200" indent="-228600" defTabSz="1000125" eaLnBrk="0" hangingPunct="0">
              <a:spcBef>
                <a:spcPct val="30000"/>
              </a:spcBef>
              <a:defRPr sz="1200">
                <a:solidFill>
                  <a:schemeClr val="tx1"/>
                </a:solidFill>
                <a:latin typeface="Arial" charset="0"/>
              </a:defRPr>
            </a:lvl4pPr>
            <a:lvl5pPr marL="2057400" indent="-228600" defTabSz="1000125" eaLnBrk="0" hangingPunct="0">
              <a:spcBef>
                <a:spcPct val="30000"/>
              </a:spcBef>
              <a:defRPr sz="1200">
                <a:solidFill>
                  <a:schemeClr val="tx1"/>
                </a:solidFill>
                <a:latin typeface="Arial" charset="0"/>
              </a:defRPr>
            </a:lvl5pPr>
            <a:lvl6pPr marL="2514600" indent="-228600" defTabSz="1000125" eaLnBrk="0" fontAlgn="base" hangingPunct="0">
              <a:spcBef>
                <a:spcPct val="30000"/>
              </a:spcBef>
              <a:spcAft>
                <a:spcPct val="0"/>
              </a:spcAft>
              <a:defRPr sz="1200">
                <a:solidFill>
                  <a:schemeClr val="tx1"/>
                </a:solidFill>
                <a:latin typeface="Arial" charset="0"/>
              </a:defRPr>
            </a:lvl6pPr>
            <a:lvl7pPr marL="2971800" indent="-228600" defTabSz="1000125" eaLnBrk="0" fontAlgn="base" hangingPunct="0">
              <a:spcBef>
                <a:spcPct val="30000"/>
              </a:spcBef>
              <a:spcAft>
                <a:spcPct val="0"/>
              </a:spcAft>
              <a:defRPr sz="1200">
                <a:solidFill>
                  <a:schemeClr val="tx1"/>
                </a:solidFill>
                <a:latin typeface="Arial" charset="0"/>
              </a:defRPr>
            </a:lvl7pPr>
            <a:lvl8pPr marL="3429000" indent="-228600" defTabSz="1000125" eaLnBrk="0" fontAlgn="base" hangingPunct="0">
              <a:spcBef>
                <a:spcPct val="30000"/>
              </a:spcBef>
              <a:spcAft>
                <a:spcPct val="0"/>
              </a:spcAft>
              <a:defRPr sz="1200">
                <a:solidFill>
                  <a:schemeClr val="tx1"/>
                </a:solidFill>
                <a:latin typeface="Arial" charset="0"/>
              </a:defRPr>
            </a:lvl8pPr>
            <a:lvl9pPr marL="3886200" indent="-228600" defTabSz="1000125" eaLnBrk="0" fontAlgn="base" hangingPunct="0">
              <a:spcBef>
                <a:spcPct val="30000"/>
              </a:spcBef>
              <a:spcAft>
                <a:spcPct val="0"/>
              </a:spcAft>
              <a:defRPr sz="1200">
                <a:solidFill>
                  <a:schemeClr val="tx1"/>
                </a:solidFill>
                <a:latin typeface="Arial" charset="0"/>
              </a:defRPr>
            </a:lvl9pPr>
          </a:lstStyle>
          <a:p>
            <a:pPr eaLnBrk="1" hangingPunct="1">
              <a:spcBef>
                <a:spcPct val="0"/>
              </a:spcBef>
            </a:pPr>
            <a:r>
              <a:rPr lang="en-US" altLang="da-DK" sz="1300" smtClean="0"/>
              <a:t>Genetisk teori for naturlig selektion </a:t>
            </a:r>
          </a:p>
        </p:txBody>
      </p:sp>
      <p:sp>
        <p:nvSpPr>
          <p:cNvPr id="223235"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00125" eaLnBrk="0" hangingPunct="0">
              <a:spcBef>
                <a:spcPct val="30000"/>
              </a:spcBef>
              <a:defRPr sz="1200">
                <a:solidFill>
                  <a:schemeClr val="tx1"/>
                </a:solidFill>
                <a:latin typeface="Arial" charset="0"/>
              </a:defRPr>
            </a:lvl1pPr>
            <a:lvl2pPr marL="742950" indent="-285750" defTabSz="1000125" eaLnBrk="0" hangingPunct="0">
              <a:spcBef>
                <a:spcPct val="30000"/>
              </a:spcBef>
              <a:defRPr sz="1200">
                <a:solidFill>
                  <a:schemeClr val="tx1"/>
                </a:solidFill>
                <a:latin typeface="Arial" charset="0"/>
              </a:defRPr>
            </a:lvl2pPr>
            <a:lvl3pPr marL="1143000" indent="-228600" defTabSz="1000125" eaLnBrk="0" hangingPunct="0">
              <a:spcBef>
                <a:spcPct val="30000"/>
              </a:spcBef>
              <a:defRPr sz="1200">
                <a:solidFill>
                  <a:schemeClr val="tx1"/>
                </a:solidFill>
                <a:latin typeface="Arial" charset="0"/>
              </a:defRPr>
            </a:lvl3pPr>
            <a:lvl4pPr marL="1600200" indent="-228600" defTabSz="1000125" eaLnBrk="0" hangingPunct="0">
              <a:spcBef>
                <a:spcPct val="30000"/>
              </a:spcBef>
              <a:defRPr sz="1200">
                <a:solidFill>
                  <a:schemeClr val="tx1"/>
                </a:solidFill>
                <a:latin typeface="Arial" charset="0"/>
              </a:defRPr>
            </a:lvl4pPr>
            <a:lvl5pPr marL="2057400" indent="-228600" defTabSz="1000125" eaLnBrk="0" hangingPunct="0">
              <a:spcBef>
                <a:spcPct val="30000"/>
              </a:spcBef>
              <a:defRPr sz="1200">
                <a:solidFill>
                  <a:schemeClr val="tx1"/>
                </a:solidFill>
                <a:latin typeface="Arial" charset="0"/>
              </a:defRPr>
            </a:lvl5pPr>
            <a:lvl6pPr marL="2514600" indent="-228600" defTabSz="1000125" eaLnBrk="0" fontAlgn="base" hangingPunct="0">
              <a:spcBef>
                <a:spcPct val="30000"/>
              </a:spcBef>
              <a:spcAft>
                <a:spcPct val="0"/>
              </a:spcAft>
              <a:defRPr sz="1200">
                <a:solidFill>
                  <a:schemeClr val="tx1"/>
                </a:solidFill>
                <a:latin typeface="Arial" charset="0"/>
              </a:defRPr>
            </a:lvl6pPr>
            <a:lvl7pPr marL="2971800" indent="-228600" defTabSz="1000125" eaLnBrk="0" fontAlgn="base" hangingPunct="0">
              <a:spcBef>
                <a:spcPct val="30000"/>
              </a:spcBef>
              <a:spcAft>
                <a:spcPct val="0"/>
              </a:spcAft>
              <a:defRPr sz="1200">
                <a:solidFill>
                  <a:schemeClr val="tx1"/>
                </a:solidFill>
                <a:latin typeface="Arial" charset="0"/>
              </a:defRPr>
            </a:lvl7pPr>
            <a:lvl8pPr marL="3429000" indent="-228600" defTabSz="1000125" eaLnBrk="0" fontAlgn="base" hangingPunct="0">
              <a:spcBef>
                <a:spcPct val="30000"/>
              </a:spcBef>
              <a:spcAft>
                <a:spcPct val="0"/>
              </a:spcAft>
              <a:defRPr sz="1200">
                <a:solidFill>
                  <a:schemeClr val="tx1"/>
                </a:solidFill>
                <a:latin typeface="Arial" charset="0"/>
              </a:defRPr>
            </a:lvl8pPr>
            <a:lvl9pPr marL="3886200" indent="-228600" defTabSz="1000125" eaLnBrk="0" fontAlgn="base" hangingPunct="0">
              <a:spcBef>
                <a:spcPct val="30000"/>
              </a:spcBef>
              <a:spcAft>
                <a:spcPct val="0"/>
              </a:spcAft>
              <a:defRPr sz="1200">
                <a:solidFill>
                  <a:schemeClr val="tx1"/>
                </a:solidFill>
                <a:latin typeface="Arial" charset="0"/>
              </a:defRPr>
            </a:lvl9pPr>
          </a:lstStyle>
          <a:p>
            <a:pPr eaLnBrk="1" hangingPunct="1">
              <a:spcBef>
                <a:spcPct val="0"/>
              </a:spcBef>
            </a:pPr>
            <a:endParaRPr lang="en-US" altLang="da-DK" sz="1300" smtClean="0"/>
          </a:p>
        </p:txBody>
      </p:sp>
      <p:sp>
        <p:nvSpPr>
          <p:cNvPr id="22323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00125" eaLnBrk="0" hangingPunct="0">
              <a:spcBef>
                <a:spcPct val="30000"/>
              </a:spcBef>
              <a:defRPr sz="1200">
                <a:solidFill>
                  <a:schemeClr val="tx1"/>
                </a:solidFill>
                <a:latin typeface="Arial" charset="0"/>
              </a:defRPr>
            </a:lvl1pPr>
            <a:lvl2pPr marL="742950" indent="-285750" defTabSz="1000125" eaLnBrk="0" hangingPunct="0">
              <a:spcBef>
                <a:spcPct val="30000"/>
              </a:spcBef>
              <a:defRPr sz="1200">
                <a:solidFill>
                  <a:schemeClr val="tx1"/>
                </a:solidFill>
                <a:latin typeface="Arial" charset="0"/>
              </a:defRPr>
            </a:lvl2pPr>
            <a:lvl3pPr marL="1143000" indent="-228600" defTabSz="1000125" eaLnBrk="0" hangingPunct="0">
              <a:spcBef>
                <a:spcPct val="30000"/>
              </a:spcBef>
              <a:defRPr sz="1200">
                <a:solidFill>
                  <a:schemeClr val="tx1"/>
                </a:solidFill>
                <a:latin typeface="Arial" charset="0"/>
              </a:defRPr>
            </a:lvl3pPr>
            <a:lvl4pPr marL="1600200" indent="-228600" defTabSz="1000125" eaLnBrk="0" hangingPunct="0">
              <a:spcBef>
                <a:spcPct val="30000"/>
              </a:spcBef>
              <a:defRPr sz="1200">
                <a:solidFill>
                  <a:schemeClr val="tx1"/>
                </a:solidFill>
                <a:latin typeface="Arial" charset="0"/>
              </a:defRPr>
            </a:lvl4pPr>
            <a:lvl5pPr marL="2057400" indent="-228600" defTabSz="1000125" eaLnBrk="0" hangingPunct="0">
              <a:spcBef>
                <a:spcPct val="30000"/>
              </a:spcBef>
              <a:defRPr sz="1200">
                <a:solidFill>
                  <a:schemeClr val="tx1"/>
                </a:solidFill>
                <a:latin typeface="Arial" charset="0"/>
              </a:defRPr>
            </a:lvl5pPr>
            <a:lvl6pPr marL="2514600" indent="-228600" defTabSz="1000125" eaLnBrk="0" fontAlgn="base" hangingPunct="0">
              <a:spcBef>
                <a:spcPct val="30000"/>
              </a:spcBef>
              <a:spcAft>
                <a:spcPct val="0"/>
              </a:spcAft>
              <a:defRPr sz="1200">
                <a:solidFill>
                  <a:schemeClr val="tx1"/>
                </a:solidFill>
                <a:latin typeface="Arial" charset="0"/>
              </a:defRPr>
            </a:lvl6pPr>
            <a:lvl7pPr marL="2971800" indent="-228600" defTabSz="1000125" eaLnBrk="0" fontAlgn="base" hangingPunct="0">
              <a:spcBef>
                <a:spcPct val="30000"/>
              </a:spcBef>
              <a:spcAft>
                <a:spcPct val="0"/>
              </a:spcAft>
              <a:defRPr sz="1200">
                <a:solidFill>
                  <a:schemeClr val="tx1"/>
                </a:solidFill>
                <a:latin typeface="Arial" charset="0"/>
              </a:defRPr>
            </a:lvl7pPr>
            <a:lvl8pPr marL="3429000" indent="-228600" defTabSz="1000125" eaLnBrk="0" fontAlgn="base" hangingPunct="0">
              <a:spcBef>
                <a:spcPct val="30000"/>
              </a:spcBef>
              <a:spcAft>
                <a:spcPct val="0"/>
              </a:spcAft>
              <a:defRPr sz="1200">
                <a:solidFill>
                  <a:schemeClr val="tx1"/>
                </a:solidFill>
                <a:latin typeface="Arial" charset="0"/>
              </a:defRPr>
            </a:lvl8pPr>
            <a:lvl9pPr marL="3886200" indent="-228600" defTabSz="1000125" eaLnBrk="0" fontAlgn="base" hangingPunct="0">
              <a:spcBef>
                <a:spcPct val="30000"/>
              </a:spcBef>
              <a:spcAft>
                <a:spcPct val="0"/>
              </a:spcAft>
              <a:defRPr sz="1200">
                <a:solidFill>
                  <a:schemeClr val="tx1"/>
                </a:solidFill>
                <a:latin typeface="Arial" charset="0"/>
              </a:defRPr>
            </a:lvl9pPr>
          </a:lstStyle>
          <a:p>
            <a:pPr eaLnBrk="1" hangingPunct="1">
              <a:spcBef>
                <a:spcPct val="0"/>
              </a:spcBef>
            </a:pPr>
            <a:fld id="{7E403A87-49E3-49D4-ABFE-C1D8EEB149FE}" type="slidenum">
              <a:rPr lang="en-US" altLang="da-DK" sz="1300" smtClean="0"/>
              <a:pPr eaLnBrk="1" hangingPunct="1">
                <a:spcBef>
                  <a:spcPct val="0"/>
                </a:spcBef>
              </a:pPr>
              <a:t>87</a:t>
            </a:fld>
            <a:endParaRPr lang="en-US" altLang="da-DK" sz="1300" smtClean="0"/>
          </a:p>
        </p:txBody>
      </p:sp>
      <p:sp>
        <p:nvSpPr>
          <p:cNvPr id="223237" name="Rectangle 2"/>
          <p:cNvSpPr>
            <a:spLocks noGrp="1" noRot="1" noChangeAspect="1" noChangeArrowheads="1" noTextEdit="1"/>
          </p:cNvSpPr>
          <p:nvPr>
            <p:ph type="sldImg"/>
          </p:nvPr>
        </p:nvSpPr>
        <p:spPr>
          <a:ln/>
        </p:spPr>
      </p:sp>
      <p:sp>
        <p:nvSpPr>
          <p:cNvPr id="22323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da-DK" smtClean="0"/>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00125" eaLnBrk="0" hangingPunct="0">
              <a:spcBef>
                <a:spcPct val="30000"/>
              </a:spcBef>
              <a:defRPr sz="1200">
                <a:solidFill>
                  <a:schemeClr val="tx1"/>
                </a:solidFill>
                <a:latin typeface="Arial" charset="0"/>
              </a:defRPr>
            </a:lvl1pPr>
            <a:lvl2pPr marL="742950" indent="-285750" defTabSz="1000125" eaLnBrk="0" hangingPunct="0">
              <a:spcBef>
                <a:spcPct val="30000"/>
              </a:spcBef>
              <a:defRPr sz="1200">
                <a:solidFill>
                  <a:schemeClr val="tx1"/>
                </a:solidFill>
                <a:latin typeface="Arial" charset="0"/>
              </a:defRPr>
            </a:lvl2pPr>
            <a:lvl3pPr marL="1143000" indent="-228600" defTabSz="1000125" eaLnBrk="0" hangingPunct="0">
              <a:spcBef>
                <a:spcPct val="30000"/>
              </a:spcBef>
              <a:defRPr sz="1200">
                <a:solidFill>
                  <a:schemeClr val="tx1"/>
                </a:solidFill>
                <a:latin typeface="Arial" charset="0"/>
              </a:defRPr>
            </a:lvl3pPr>
            <a:lvl4pPr marL="1600200" indent="-228600" defTabSz="1000125" eaLnBrk="0" hangingPunct="0">
              <a:spcBef>
                <a:spcPct val="30000"/>
              </a:spcBef>
              <a:defRPr sz="1200">
                <a:solidFill>
                  <a:schemeClr val="tx1"/>
                </a:solidFill>
                <a:latin typeface="Arial" charset="0"/>
              </a:defRPr>
            </a:lvl4pPr>
            <a:lvl5pPr marL="2057400" indent="-228600" defTabSz="1000125" eaLnBrk="0" hangingPunct="0">
              <a:spcBef>
                <a:spcPct val="30000"/>
              </a:spcBef>
              <a:defRPr sz="1200">
                <a:solidFill>
                  <a:schemeClr val="tx1"/>
                </a:solidFill>
                <a:latin typeface="Arial" charset="0"/>
              </a:defRPr>
            </a:lvl5pPr>
            <a:lvl6pPr marL="2514600" indent="-228600" defTabSz="1000125" eaLnBrk="0" fontAlgn="base" hangingPunct="0">
              <a:spcBef>
                <a:spcPct val="30000"/>
              </a:spcBef>
              <a:spcAft>
                <a:spcPct val="0"/>
              </a:spcAft>
              <a:defRPr sz="1200">
                <a:solidFill>
                  <a:schemeClr val="tx1"/>
                </a:solidFill>
                <a:latin typeface="Arial" charset="0"/>
              </a:defRPr>
            </a:lvl6pPr>
            <a:lvl7pPr marL="2971800" indent="-228600" defTabSz="1000125" eaLnBrk="0" fontAlgn="base" hangingPunct="0">
              <a:spcBef>
                <a:spcPct val="30000"/>
              </a:spcBef>
              <a:spcAft>
                <a:spcPct val="0"/>
              </a:spcAft>
              <a:defRPr sz="1200">
                <a:solidFill>
                  <a:schemeClr val="tx1"/>
                </a:solidFill>
                <a:latin typeface="Arial" charset="0"/>
              </a:defRPr>
            </a:lvl7pPr>
            <a:lvl8pPr marL="3429000" indent="-228600" defTabSz="1000125" eaLnBrk="0" fontAlgn="base" hangingPunct="0">
              <a:spcBef>
                <a:spcPct val="30000"/>
              </a:spcBef>
              <a:spcAft>
                <a:spcPct val="0"/>
              </a:spcAft>
              <a:defRPr sz="1200">
                <a:solidFill>
                  <a:schemeClr val="tx1"/>
                </a:solidFill>
                <a:latin typeface="Arial" charset="0"/>
              </a:defRPr>
            </a:lvl8pPr>
            <a:lvl9pPr marL="3886200" indent="-228600" defTabSz="1000125" eaLnBrk="0" fontAlgn="base" hangingPunct="0">
              <a:spcBef>
                <a:spcPct val="30000"/>
              </a:spcBef>
              <a:spcAft>
                <a:spcPct val="0"/>
              </a:spcAft>
              <a:defRPr sz="1200">
                <a:solidFill>
                  <a:schemeClr val="tx1"/>
                </a:solidFill>
                <a:latin typeface="Arial" charset="0"/>
              </a:defRPr>
            </a:lvl9pPr>
          </a:lstStyle>
          <a:p>
            <a:pPr eaLnBrk="1" hangingPunct="1">
              <a:spcBef>
                <a:spcPct val="0"/>
              </a:spcBef>
            </a:pPr>
            <a:r>
              <a:rPr lang="en-US" altLang="da-DK" sz="1300" smtClean="0"/>
              <a:t>Genetisk teori for naturlig selektion </a:t>
            </a:r>
          </a:p>
        </p:txBody>
      </p:sp>
      <p:sp>
        <p:nvSpPr>
          <p:cNvPr id="224259"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00125" eaLnBrk="0" hangingPunct="0">
              <a:spcBef>
                <a:spcPct val="30000"/>
              </a:spcBef>
              <a:defRPr sz="1200">
                <a:solidFill>
                  <a:schemeClr val="tx1"/>
                </a:solidFill>
                <a:latin typeface="Arial" charset="0"/>
              </a:defRPr>
            </a:lvl1pPr>
            <a:lvl2pPr marL="742950" indent="-285750" defTabSz="1000125" eaLnBrk="0" hangingPunct="0">
              <a:spcBef>
                <a:spcPct val="30000"/>
              </a:spcBef>
              <a:defRPr sz="1200">
                <a:solidFill>
                  <a:schemeClr val="tx1"/>
                </a:solidFill>
                <a:latin typeface="Arial" charset="0"/>
              </a:defRPr>
            </a:lvl2pPr>
            <a:lvl3pPr marL="1143000" indent="-228600" defTabSz="1000125" eaLnBrk="0" hangingPunct="0">
              <a:spcBef>
                <a:spcPct val="30000"/>
              </a:spcBef>
              <a:defRPr sz="1200">
                <a:solidFill>
                  <a:schemeClr val="tx1"/>
                </a:solidFill>
                <a:latin typeface="Arial" charset="0"/>
              </a:defRPr>
            </a:lvl3pPr>
            <a:lvl4pPr marL="1600200" indent="-228600" defTabSz="1000125" eaLnBrk="0" hangingPunct="0">
              <a:spcBef>
                <a:spcPct val="30000"/>
              </a:spcBef>
              <a:defRPr sz="1200">
                <a:solidFill>
                  <a:schemeClr val="tx1"/>
                </a:solidFill>
                <a:latin typeface="Arial" charset="0"/>
              </a:defRPr>
            </a:lvl4pPr>
            <a:lvl5pPr marL="2057400" indent="-228600" defTabSz="1000125" eaLnBrk="0" hangingPunct="0">
              <a:spcBef>
                <a:spcPct val="30000"/>
              </a:spcBef>
              <a:defRPr sz="1200">
                <a:solidFill>
                  <a:schemeClr val="tx1"/>
                </a:solidFill>
                <a:latin typeface="Arial" charset="0"/>
              </a:defRPr>
            </a:lvl5pPr>
            <a:lvl6pPr marL="2514600" indent="-228600" defTabSz="1000125" eaLnBrk="0" fontAlgn="base" hangingPunct="0">
              <a:spcBef>
                <a:spcPct val="30000"/>
              </a:spcBef>
              <a:spcAft>
                <a:spcPct val="0"/>
              </a:spcAft>
              <a:defRPr sz="1200">
                <a:solidFill>
                  <a:schemeClr val="tx1"/>
                </a:solidFill>
                <a:latin typeface="Arial" charset="0"/>
              </a:defRPr>
            </a:lvl6pPr>
            <a:lvl7pPr marL="2971800" indent="-228600" defTabSz="1000125" eaLnBrk="0" fontAlgn="base" hangingPunct="0">
              <a:spcBef>
                <a:spcPct val="30000"/>
              </a:spcBef>
              <a:spcAft>
                <a:spcPct val="0"/>
              </a:spcAft>
              <a:defRPr sz="1200">
                <a:solidFill>
                  <a:schemeClr val="tx1"/>
                </a:solidFill>
                <a:latin typeface="Arial" charset="0"/>
              </a:defRPr>
            </a:lvl7pPr>
            <a:lvl8pPr marL="3429000" indent="-228600" defTabSz="1000125" eaLnBrk="0" fontAlgn="base" hangingPunct="0">
              <a:spcBef>
                <a:spcPct val="30000"/>
              </a:spcBef>
              <a:spcAft>
                <a:spcPct val="0"/>
              </a:spcAft>
              <a:defRPr sz="1200">
                <a:solidFill>
                  <a:schemeClr val="tx1"/>
                </a:solidFill>
                <a:latin typeface="Arial" charset="0"/>
              </a:defRPr>
            </a:lvl8pPr>
            <a:lvl9pPr marL="3886200" indent="-228600" defTabSz="1000125" eaLnBrk="0" fontAlgn="base" hangingPunct="0">
              <a:spcBef>
                <a:spcPct val="30000"/>
              </a:spcBef>
              <a:spcAft>
                <a:spcPct val="0"/>
              </a:spcAft>
              <a:defRPr sz="1200">
                <a:solidFill>
                  <a:schemeClr val="tx1"/>
                </a:solidFill>
                <a:latin typeface="Arial" charset="0"/>
              </a:defRPr>
            </a:lvl9pPr>
          </a:lstStyle>
          <a:p>
            <a:pPr eaLnBrk="1" hangingPunct="1">
              <a:spcBef>
                <a:spcPct val="0"/>
              </a:spcBef>
            </a:pPr>
            <a:endParaRPr lang="en-US" altLang="da-DK" sz="1300" smtClean="0"/>
          </a:p>
        </p:txBody>
      </p:sp>
      <p:sp>
        <p:nvSpPr>
          <p:cNvPr id="22426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00125" eaLnBrk="0" hangingPunct="0">
              <a:spcBef>
                <a:spcPct val="30000"/>
              </a:spcBef>
              <a:defRPr sz="1200">
                <a:solidFill>
                  <a:schemeClr val="tx1"/>
                </a:solidFill>
                <a:latin typeface="Arial" charset="0"/>
              </a:defRPr>
            </a:lvl1pPr>
            <a:lvl2pPr marL="742950" indent="-285750" defTabSz="1000125" eaLnBrk="0" hangingPunct="0">
              <a:spcBef>
                <a:spcPct val="30000"/>
              </a:spcBef>
              <a:defRPr sz="1200">
                <a:solidFill>
                  <a:schemeClr val="tx1"/>
                </a:solidFill>
                <a:latin typeface="Arial" charset="0"/>
              </a:defRPr>
            </a:lvl2pPr>
            <a:lvl3pPr marL="1143000" indent="-228600" defTabSz="1000125" eaLnBrk="0" hangingPunct="0">
              <a:spcBef>
                <a:spcPct val="30000"/>
              </a:spcBef>
              <a:defRPr sz="1200">
                <a:solidFill>
                  <a:schemeClr val="tx1"/>
                </a:solidFill>
                <a:latin typeface="Arial" charset="0"/>
              </a:defRPr>
            </a:lvl3pPr>
            <a:lvl4pPr marL="1600200" indent="-228600" defTabSz="1000125" eaLnBrk="0" hangingPunct="0">
              <a:spcBef>
                <a:spcPct val="30000"/>
              </a:spcBef>
              <a:defRPr sz="1200">
                <a:solidFill>
                  <a:schemeClr val="tx1"/>
                </a:solidFill>
                <a:latin typeface="Arial" charset="0"/>
              </a:defRPr>
            </a:lvl4pPr>
            <a:lvl5pPr marL="2057400" indent="-228600" defTabSz="1000125" eaLnBrk="0" hangingPunct="0">
              <a:spcBef>
                <a:spcPct val="30000"/>
              </a:spcBef>
              <a:defRPr sz="1200">
                <a:solidFill>
                  <a:schemeClr val="tx1"/>
                </a:solidFill>
                <a:latin typeface="Arial" charset="0"/>
              </a:defRPr>
            </a:lvl5pPr>
            <a:lvl6pPr marL="2514600" indent="-228600" defTabSz="1000125" eaLnBrk="0" fontAlgn="base" hangingPunct="0">
              <a:spcBef>
                <a:spcPct val="30000"/>
              </a:spcBef>
              <a:spcAft>
                <a:spcPct val="0"/>
              </a:spcAft>
              <a:defRPr sz="1200">
                <a:solidFill>
                  <a:schemeClr val="tx1"/>
                </a:solidFill>
                <a:latin typeface="Arial" charset="0"/>
              </a:defRPr>
            </a:lvl6pPr>
            <a:lvl7pPr marL="2971800" indent="-228600" defTabSz="1000125" eaLnBrk="0" fontAlgn="base" hangingPunct="0">
              <a:spcBef>
                <a:spcPct val="30000"/>
              </a:spcBef>
              <a:spcAft>
                <a:spcPct val="0"/>
              </a:spcAft>
              <a:defRPr sz="1200">
                <a:solidFill>
                  <a:schemeClr val="tx1"/>
                </a:solidFill>
                <a:latin typeface="Arial" charset="0"/>
              </a:defRPr>
            </a:lvl7pPr>
            <a:lvl8pPr marL="3429000" indent="-228600" defTabSz="1000125" eaLnBrk="0" fontAlgn="base" hangingPunct="0">
              <a:spcBef>
                <a:spcPct val="30000"/>
              </a:spcBef>
              <a:spcAft>
                <a:spcPct val="0"/>
              </a:spcAft>
              <a:defRPr sz="1200">
                <a:solidFill>
                  <a:schemeClr val="tx1"/>
                </a:solidFill>
                <a:latin typeface="Arial" charset="0"/>
              </a:defRPr>
            </a:lvl8pPr>
            <a:lvl9pPr marL="3886200" indent="-228600" defTabSz="1000125" eaLnBrk="0" fontAlgn="base" hangingPunct="0">
              <a:spcBef>
                <a:spcPct val="30000"/>
              </a:spcBef>
              <a:spcAft>
                <a:spcPct val="0"/>
              </a:spcAft>
              <a:defRPr sz="1200">
                <a:solidFill>
                  <a:schemeClr val="tx1"/>
                </a:solidFill>
                <a:latin typeface="Arial" charset="0"/>
              </a:defRPr>
            </a:lvl9pPr>
          </a:lstStyle>
          <a:p>
            <a:pPr eaLnBrk="1" hangingPunct="1">
              <a:spcBef>
                <a:spcPct val="0"/>
              </a:spcBef>
            </a:pPr>
            <a:fld id="{AED39CCA-65D5-46E5-9294-9ADC71DFB9D0}" type="slidenum">
              <a:rPr lang="en-US" altLang="da-DK" sz="1300" smtClean="0"/>
              <a:pPr eaLnBrk="1" hangingPunct="1">
                <a:spcBef>
                  <a:spcPct val="0"/>
                </a:spcBef>
              </a:pPr>
              <a:t>88</a:t>
            </a:fld>
            <a:endParaRPr lang="en-US" altLang="da-DK" sz="1300" smtClean="0"/>
          </a:p>
        </p:txBody>
      </p:sp>
      <p:sp>
        <p:nvSpPr>
          <p:cNvPr id="224261" name="Rectangle 2"/>
          <p:cNvSpPr>
            <a:spLocks noGrp="1" noRot="1" noChangeAspect="1" noChangeArrowheads="1" noTextEdit="1"/>
          </p:cNvSpPr>
          <p:nvPr>
            <p:ph type="sldImg"/>
          </p:nvPr>
        </p:nvSpPr>
        <p:spPr>
          <a:ln/>
        </p:spPr>
      </p:sp>
      <p:sp>
        <p:nvSpPr>
          <p:cNvPr id="22426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da-DK" smtClean="0"/>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00125" eaLnBrk="0" hangingPunct="0">
              <a:spcBef>
                <a:spcPct val="30000"/>
              </a:spcBef>
              <a:defRPr sz="1200">
                <a:solidFill>
                  <a:schemeClr val="tx1"/>
                </a:solidFill>
                <a:latin typeface="Arial" charset="0"/>
              </a:defRPr>
            </a:lvl1pPr>
            <a:lvl2pPr marL="742950" indent="-285750" defTabSz="1000125" eaLnBrk="0" hangingPunct="0">
              <a:spcBef>
                <a:spcPct val="30000"/>
              </a:spcBef>
              <a:defRPr sz="1200">
                <a:solidFill>
                  <a:schemeClr val="tx1"/>
                </a:solidFill>
                <a:latin typeface="Arial" charset="0"/>
              </a:defRPr>
            </a:lvl2pPr>
            <a:lvl3pPr marL="1143000" indent="-228600" defTabSz="1000125" eaLnBrk="0" hangingPunct="0">
              <a:spcBef>
                <a:spcPct val="30000"/>
              </a:spcBef>
              <a:defRPr sz="1200">
                <a:solidFill>
                  <a:schemeClr val="tx1"/>
                </a:solidFill>
                <a:latin typeface="Arial" charset="0"/>
              </a:defRPr>
            </a:lvl3pPr>
            <a:lvl4pPr marL="1600200" indent="-228600" defTabSz="1000125" eaLnBrk="0" hangingPunct="0">
              <a:spcBef>
                <a:spcPct val="30000"/>
              </a:spcBef>
              <a:defRPr sz="1200">
                <a:solidFill>
                  <a:schemeClr val="tx1"/>
                </a:solidFill>
                <a:latin typeface="Arial" charset="0"/>
              </a:defRPr>
            </a:lvl4pPr>
            <a:lvl5pPr marL="2057400" indent="-228600" defTabSz="1000125" eaLnBrk="0" hangingPunct="0">
              <a:spcBef>
                <a:spcPct val="30000"/>
              </a:spcBef>
              <a:defRPr sz="1200">
                <a:solidFill>
                  <a:schemeClr val="tx1"/>
                </a:solidFill>
                <a:latin typeface="Arial" charset="0"/>
              </a:defRPr>
            </a:lvl5pPr>
            <a:lvl6pPr marL="2514600" indent="-228600" defTabSz="1000125" eaLnBrk="0" fontAlgn="base" hangingPunct="0">
              <a:spcBef>
                <a:spcPct val="30000"/>
              </a:spcBef>
              <a:spcAft>
                <a:spcPct val="0"/>
              </a:spcAft>
              <a:defRPr sz="1200">
                <a:solidFill>
                  <a:schemeClr val="tx1"/>
                </a:solidFill>
                <a:latin typeface="Arial" charset="0"/>
              </a:defRPr>
            </a:lvl6pPr>
            <a:lvl7pPr marL="2971800" indent="-228600" defTabSz="1000125" eaLnBrk="0" fontAlgn="base" hangingPunct="0">
              <a:spcBef>
                <a:spcPct val="30000"/>
              </a:spcBef>
              <a:spcAft>
                <a:spcPct val="0"/>
              </a:spcAft>
              <a:defRPr sz="1200">
                <a:solidFill>
                  <a:schemeClr val="tx1"/>
                </a:solidFill>
                <a:latin typeface="Arial" charset="0"/>
              </a:defRPr>
            </a:lvl7pPr>
            <a:lvl8pPr marL="3429000" indent="-228600" defTabSz="1000125" eaLnBrk="0" fontAlgn="base" hangingPunct="0">
              <a:spcBef>
                <a:spcPct val="30000"/>
              </a:spcBef>
              <a:spcAft>
                <a:spcPct val="0"/>
              </a:spcAft>
              <a:defRPr sz="1200">
                <a:solidFill>
                  <a:schemeClr val="tx1"/>
                </a:solidFill>
                <a:latin typeface="Arial" charset="0"/>
              </a:defRPr>
            </a:lvl8pPr>
            <a:lvl9pPr marL="3886200" indent="-228600" defTabSz="1000125" eaLnBrk="0" fontAlgn="base" hangingPunct="0">
              <a:spcBef>
                <a:spcPct val="30000"/>
              </a:spcBef>
              <a:spcAft>
                <a:spcPct val="0"/>
              </a:spcAft>
              <a:defRPr sz="1200">
                <a:solidFill>
                  <a:schemeClr val="tx1"/>
                </a:solidFill>
                <a:latin typeface="Arial" charset="0"/>
              </a:defRPr>
            </a:lvl9pPr>
          </a:lstStyle>
          <a:p>
            <a:pPr eaLnBrk="1" hangingPunct="1">
              <a:spcBef>
                <a:spcPct val="0"/>
              </a:spcBef>
            </a:pPr>
            <a:r>
              <a:rPr lang="en-US" altLang="da-DK" sz="1300" smtClean="0"/>
              <a:t>Genetisk teori for naturlig selektion </a:t>
            </a:r>
          </a:p>
        </p:txBody>
      </p:sp>
      <p:sp>
        <p:nvSpPr>
          <p:cNvPr id="225283"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00125" eaLnBrk="0" hangingPunct="0">
              <a:spcBef>
                <a:spcPct val="30000"/>
              </a:spcBef>
              <a:defRPr sz="1200">
                <a:solidFill>
                  <a:schemeClr val="tx1"/>
                </a:solidFill>
                <a:latin typeface="Arial" charset="0"/>
              </a:defRPr>
            </a:lvl1pPr>
            <a:lvl2pPr marL="742950" indent="-285750" defTabSz="1000125" eaLnBrk="0" hangingPunct="0">
              <a:spcBef>
                <a:spcPct val="30000"/>
              </a:spcBef>
              <a:defRPr sz="1200">
                <a:solidFill>
                  <a:schemeClr val="tx1"/>
                </a:solidFill>
                <a:latin typeface="Arial" charset="0"/>
              </a:defRPr>
            </a:lvl2pPr>
            <a:lvl3pPr marL="1143000" indent="-228600" defTabSz="1000125" eaLnBrk="0" hangingPunct="0">
              <a:spcBef>
                <a:spcPct val="30000"/>
              </a:spcBef>
              <a:defRPr sz="1200">
                <a:solidFill>
                  <a:schemeClr val="tx1"/>
                </a:solidFill>
                <a:latin typeface="Arial" charset="0"/>
              </a:defRPr>
            </a:lvl3pPr>
            <a:lvl4pPr marL="1600200" indent="-228600" defTabSz="1000125" eaLnBrk="0" hangingPunct="0">
              <a:spcBef>
                <a:spcPct val="30000"/>
              </a:spcBef>
              <a:defRPr sz="1200">
                <a:solidFill>
                  <a:schemeClr val="tx1"/>
                </a:solidFill>
                <a:latin typeface="Arial" charset="0"/>
              </a:defRPr>
            </a:lvl4pPr>
            <a:lvl5pPr marL="2057400" indent="-228600" defTabSz="1000125" eaLnBrk="0" hangingPunct="0">
              <a:spcBef>
                <a:spcPct val="30000"/>
              </a:spcBef>
              <a:defRPr sz="1200">
                <a:solidFill>
                  <a:schemeClr val="tx1"/>
                </a:solidFill>
                <a:latin typeface="Arial" charset="0"/>
              </a:defRPr>
            </a:lvl5pPr>
            <a:lvl6pPr marL="2514600" indent="-228600" defTabSz="1000125" eaLnBrk="0" fontAlgn="base" hangingPunct="0">
              <a:spcBef>
                <a:spcPct val="30000"/>
              </a:spcBef>
              <a:spcAft>
                <a:spcPct val="0"/>
              </a:spcAft>
              <a:defRPr sz="1200">
                <a:solidFill>
                  <a:schemeClr val="tx1"/>
                </a:solidFill>
                <a:latin typeface="Arial" charset="0"/>
              </a:defRPr>
            </a:lvl6pPr>
            <a:lvl7pPr marL="2971800" indent="-228600" defTabSz="1000125" eaLnBrk="0" fontAlgn="base" hangingPunct="0">
              <a:spcBef>
                <a:spcPct val="30000"/>
              </a:spcBef>
              <a:spcAft>
                <a:spcPct val="0"/>
              </a:spcAft>
              <a:defRPr sz="1200">
                <a:solidFill>
                  <a:schemeClr val="tx1"/>
                </a:solidFill>
                <a:latin typeface="Arial" charset="0"/>
              </a:defRPr>
            </a:lvl7pPr>
            <a:lvl8pPr marL="3429000" indent="-228600" defTabSz="1000125" eaLnBrk="0" fontAlgn="base" hangingPunct="0">
              <a:spcBef>
                <a:spcPct val="30000"/>
              </a:spcBef>
              <a:spcAft>
                <a:spcPct val="0"/>
              </a:spcAft>
              <a:defRPr sz="1200">
                <a:solidFill>
                  <a:schemeClr val="tx1"/>
                </a:solidFill>
                <a:latin typeface="Arial" charset="0"/>
              </a:defRPr>
            </a:lvl8pPr>
            <a:lvl9pPr marL="3886200" indent="-228600" defTabSz="1000125" eaLnBrk="0" fontAlgn="base" hangingPunct="0">
              <a:spcBef>
                <a:spcPct val="30000"/>
              </a:spcBef>
              <a:spcAft>
                <a:spcPct val="0"/>
              </a:spcAft>
              <a:defRPr sz="1200">
                <a:solidFill>
                  <a:schemeClr val="tx1"/>
                </a:solidFill>
                <a:latin typeface="Arial" charset="0"/>
              </a:defRPr>
            </a:lvl9pPr>
          </a:lstStyle>
          <a:p>
            <a:pPr eaLnBrk="1" hangingPunct="1">
              <a:spcBef>
                <a:spcPct val="0"/>
              </a:spcBef>
            </a:pPr>
            <a:endParaRPr lang="en-US" altLang="da-DK" sz="1300" smtClean="0"/>
          </a:p>
        </p:txBody>
      </p:sp>
      <p:sp>
        <p:nvSpPr>
          <p:cNvPr id="22528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00125" eaLnBrk="0" hangingPunct="0">
              <a:spcBef>
                <a:spcPct val="30000"/>
              </a:spcBef>
              <a:defRPr sz="1200">
                <a:solidFill>
                  <a:schemeClr val="tx1"/>
                </a:solidFill>
                <a:latin typeface="Arial" charset="0"/>
              </a:defRPr>
            </a:lvl1pPr>
            <a:lvl2pPr marL="742950" indent="-285750" defTabSz="1000125" eaLnBrk="0" hangingPunct="0">
              <a:spcBef>
                <a:spcPct val="30000"/>
              </a:spcBef>
              <a:defRPr sz="1200">
                <a:solidFill>
                  <a:schemeClr val="tx1"/>
                </a:solidFill>
                <a:latin typeface="Arial" charset="0"/>
              </a:defRPr>
            </a:lvl2pPr>
            <a:lvl3pPr marL="1143000" indent="-228600" defTabSz="1000125" eaLnBrk="0" hangingPunct="0">
              <a:spcBef>
                <a:spcPct val="30000"/>
              </a:spcBef>
              <a:defRPr sz="1200">
                <a:solidFill>
                  <a:schemeClr val="tx1"/>
                </a:solidFill>
                <a:latin typeface="Arial" charset="0"/>
              </a:defRPr>
            </a:lvl3pPr>
            <a:lvl4pPr marL="1600200" indent="-228600" defTabSz="1000125" eaLnBrk="0" hangingPunct="0">
              <a:spcBef>
                <a:spcPct val="30000"/>
              </a:spcBef>
              <a:defRPr sz="1200">
                <a:solidFill>
                  <a:schemeClr val="tx1"/>
                </a:solidFill>
                <a:latin typeface="Arial" charset="0"/>
              </a:defRPr>
            </a:lvl4pPr>
            <a:lvl5pPr marL="2057400" indent="-228600" defTabSz="1000125" eaLnBrk="0" hangingPunct="0">
              <a:spcBef>
                <a:spcPct val="30000"/>
              </a:spcBef>
              <a:defRPr sz="1200">
                <a:solidFill>
                  <a:schemeClr val="tx1"/>
                </a:solidFill>
                <a:latin typeface="Arial" charset="0"/>
              </a:defRPr>
            </a:lvl5pPr>
            <a:lvl6pPr marL="2514600" indent="-228600" defTabSz="1000125" eaLnBrk="0" fontAlgn="base" hangingPunct="0">
              <a:spcBef>
                <a:spcPct val="30000"/>
              </a:spcBef>
              <a:spcAft>
                <a:spcPct val="0"/>
              </a:spcAft>
              <a:defRPr sz="1200">
                <a:solidFill>
                  <a:schemeClr val="tx1"/>
                </a:solidFill>
                <a:latin typeface="Arial" charset="0"/>
              </a:defRPr>
            </a:lvl6pPr>
            <a:lvl7pPr marL="2971800" indent="-228600" defTabSz="1000125" eaLnBrk="0" fontAlgn="base" hangingPunct="0">
              <a:spcBef>
                <a:spcPct val="30000"/>
              </a:spcBef>
              <a:spcAft>
                <a:spcPct val="0"/>
              </a:spcAft>
              <a:defRPr sz="1200">
                <a:solidFill>
                  <a:schemeClr val="tx1"/>
                </a:solidFill>
                <a:latin typeface="Arial" charset="0"/>
              </a:defRPr>
            </a:lvl7pPr>
            <a:lvl8pPr marL="3429000" indent="-228600" defTabSz="1000125" eaLnBrk="0" fontAlgn="base" hangingPunct="0">
              <a:spcBef>
                <a:spcPct val="30000"/>
              </a:spcBef>
              <a:spcAft>
                <a:spcPct val="0"/>
              </a:spcAft>
              <a:defRPr sz="1200">
                <a:solidFill>
                  <a:schemeClr val="tx1"/>
                </a:solidFill>
                <a:latin typeface="Arial" charset="0"/>
              </a:defRPr>
            </a:lvl8pPr>
            <a:lvl9pPr marL="3886200" indent="-228600" defTabSz="1000125" eaLnBrk="0" fontAlgn="base" hangingPunct="0">
              <a:spcBef>
                <a:spcPct val="30000"/>
              </a:spcBef>
              <a:spcAft>
                <a:spcPct val="0"/>
              </a:spcAft>
              <a:defRPr sz="1200">
                <a:solidFill>
                  <a:schemeClr val="tx1"/>
                </a:solidFill>
                <a:latin typeface="Arial" charset="0"/>
              </a:defRPr>
            </a:lvl9pPr>
          </a:lstStyle>
          <a:p>
            <a:pPr eaLnBrk="1" hangingPunct="1">
              <a:spcBef>
                <a:spcPct val="0"/>
              </a:spcBef>
            </a:pPr>
            <a:fld id="{20E5F7F8-A0AD-4544-9745-334D326621D5}" type="slidenum">
              <a:rPr lang="en-US" altLang="da-DK" sz="1300" smtClean="0"/>
              <a:pPr eaLnBrk="1" hangingPunct="1">
                <a:spcBef>
                  <a:spcPct val="0"/>
                </a:spcBef>
              </a:pPr>
              <a:t>89</a:t>
            </a:fld>
            <a:endParaRPr lang="en-US" altLang="da-DK" sz="1300" smtClean="0"/>
          </a:p>
        </p:txBody>
      </p:sp>
      <p:sp>
        <p:nvSpPr>
          <p:cNvPr id="225285" name="Rectangle 2"/>
          <p:cNvSpPr>
            <a:spLocks noGrp="1" noRot="1" noChangeAspect="1" noChangeArrowheads="1" noTextEdit="1"/>
          </p:cNvSpPr>
          <p:nvPr>
            <p:ph type="sldImg"/>
          </p:nvPr>
        </p:nvSpPr>
        <p:spPr>
          <a:ln/>
        </p:spPr>
      </p:sp>
      <p:sp>
        <p:nvSpPr>
          <p:cNvPr id="22528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da-DK" smtClean="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00125" eaLnBrk="0" hangingPunct="0">
              <a:spcBef>
                <a:spcPct val="30000"/>
              </a:spcBef>
              <a:defRPr sz="1200">
                <a:solidFill>
                  <a:schemeClr val="tx1"/>
                </a:solidFill>
                <a:latin typeface="Arial" charset="0"/>
              </a:defRPr>
            </a:lvl1pPr>
            <a:lvl2pPr marL="742950" indent="-285750" defTabSz="1000125" eaLnBrk="0" hangingPunct="0">
              <a:spcBef>
                <a:spcPct val="30000"/>
              </a:spcBef>
              <a:defRPr sz="1200">
                <a:solidFill>
                  <a:schemeClr val="tx1"/>
                </a:solidFill>
                <a:latin typeface="Arial" charset="0"/>
              </a:defRPr>
            </a:lvl2pPr>
            <a:lvl3pPr marL="1143000" indent="-228600" defTabSz="1000125" eaLnBrk="0" hangingPunct="0">
              <a:spcBef>
                <a:spcPct val="30000"/>
              </a:spcBef>
              <a:defRPr sz="1200">
                <a:solidFill>
                  <a:schemeClr val="tx1"/>
                </a:solidFill>
                <a:latin typeface="Arial" charset="0"/>
              </a:defRPr>
            </a:lvl3pPr>
            <a:lvl4pPr marL="1600200" indent="-228600" defTabSz="1000125" eaLnBrk="0" hangingPunct="0">
              <a:spcBef>
                <a:spcPct val="30000"/>
              </a:spcBef>
              <a:defRPr sz="1200">
                <a:solidFill>
                  <a:schemeClr val="tx1"/>
                </a:solidFill>
                <a:latin typeface="Arial" charset="0"/>
              </a:defRPr>
            </a:lvl4pPr>
            <a:lvl5pPr marL="2057400" indent="-228600" defTabSz="1000125" eaLnBrk="0" hangingPunct="0">
              <a:spcBef>
                <a:spcPct val="30000"/>
              </a:spcBef>
              <a:defRPr sz="1200">
                <a:solidFill>
                  <a:schemeClr val="tx1"/>
                </a:solidFill>
                <a:latin typeface="Arial" charset="0"/>
              </a:defRPr>
            </a:lvl5pPr>
            <a:lvl6pPr marL="2514600" indent="-228600" defTabSz="1000125" eaLnBrk="0" fontAlgn="base" hangingPunct="0">
              <a:spcBef>
                <a:spcPct val="30000"/>
              </a:spcBef>
              <a:spcAft>
                <a:spcPct val="0"/>
              </a:spcAft>
              <a:defRPr sz="1200">
                <a:solidFill>
                  <a:schemeClr val="tx1"/>
                </a:solidFill>
                <a:latin typeface="Arial" charset="0"/>
              </a:defRPr>
            </a:lvl6pPr>
            <a:lvl7pPr marL="2971800" indent="-228600" defTabSz="1000125" eaLnBrk="0" fontAlgn="base" hangingPunct="0">
              <a:spcBef>
                <a:spcPct val="30000"/>
              </a:spcBef>
              <a:spcAft>
                <a:spcPct val="0"/>
              </a:spcAft>
              <a:defRPr sz="1200">
                <a:solidFill>
                  <a:schemeClr val="tx1"/>
                </a:solidFill>
                <a:latin typeface="Arial" charset="0"/>
              </a:defRPr>
            </a:lvl7pPr>
            <a:lvl8pPr marL="3429000" indent="-228600" defTabSz="1000125" eaLnBrk="0" fontAlgn="base" hangingPunct="0">
              <a:spcBef>
                <a:spcPct val="30000"/>
              </a:spcBef>
              <a:spcAft>
                <a:spcPct val="0"/>
              </a:spcAft>
              <a:defRPr sz="1200">
                <a:solidFill>
                  <a:schemeClr val="tx1"/>
                </a:solidFill>
                <a:latin typeface="Arial" charset="0"/>
              </a:defRPr>
            </a:lvl8pPr>
            <a:lvl9pPr marL="3886200" indent="-228600" defTabSz="1000125" eaLnBrk="0" fontAlgn="base" hangingPunct="0">
              <a:spcBef>
                <a:spcPct val="30000"/>
              </a:spcBef>
              <a:spcAft>
                <a:spcPct val="0"/>
              </a:spcAft>
              <a:defRPr sz="1200">
                <a:solidFill>
                  <a:schemeClr val="tx1"/>
                </a:solidFill>
                <a:latin typeface="Arial" charset="0"/>
              </a:defRPr>
            </a:lvl9pPr>
          </a:lstStyle>
          <a:p>
            <a:pPr eaLnBrk="1" hangingPunct="1">
              <a:spcBef>
                <a:spcPct val="0"/>
              </a:spcBef>
            </a:pPr>
            <a:r>
              <a:rPr lang="en-US" altLang="da-DK" sz="1300" smtClean="0"/>
              <a:t>Genetisk teori for naturlig selektion </a:t>
            </a:r>
          </a:p>
        </p:txBody>
      </p:sp>
      <p:sp>
        <p:nvSpPr>
          <p:cNvPr id="171011"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00125" eaLnBrk="0" hangingPunct="0">
              <a:spcBef>
                <a:spcPct val="30000"/>
              </a:spcBef>
              <a:defRPr sz="1200">
                <a:solidFill>
                  <a:schemeClr val="tx1"/>
                </a:solidFill>
                <a:latin typeface="Arial" charset="0"/>
              </a:defRPr>
            </a:lvl1pPr>
            <a:lvl2pPr marL="742950" indent="-285750" defTabSz="1000125" eaLnBrk="0" hangingPunct="0">
              <a:spcBef>
                <a:spcPct val="30000"/>
              </a:spcBef>
              <a:defRPr sz="1200">
                <a:solidFill>
                  <a:schemeClr val="tx1"/>
                </a:solidFill>
                <a:latin typeface="Arial" charset="0"/>
              </a:defRPr>
            </a:lvl2pPr>
            <a:lvl3pPr marL="1143000" indent="-228600" defTabSz="1000125" eaLnBrk="0" hangingPunct="0">
              <a:spcBef>
                <a:spcPct val="30000"/>
              </a:spcBef>
              <a:defRPr sz="1200">
                <a:solidFill>
                  <a:schemeClr val="tx1"/>
                </a:solidFill>
                <a:latin typeface="Arial" charset="0"/>
              </a:defRPr>
            </a:lvl3pPr>
            <a:lvl4pPr marL="1600200" indent="-228600" defTabSz="1000125" eaLnBrk="0" hangingPunct="0">
              <a:spcBef>
                <a:spcPct val="30000"/>
              </a:spcBef>
              <a:defRPr sz="1200">
                <a:solidFill>
                  <a:schemeClr val="tx1"/>
                </a:solidFill>
                <a:latin typeface="Arial" charset="0"/>
              </a:defRPr>
            </a:lvl4pPr>
            <a:lvl5pPr marL="2057400" indent="-228600" defTabSz="1000125" eaLnBrk="0" hangingPunct="0">
              <a:spcBef>
                <a:spcPct val="30000"/>
              </a:spcBef>
              <a:defRPr sz="1200">
                <a:solidFill>
                  <a:schemeClr val="tx1"/>
                </a:solidFill>
                <a:latin typeface="Arial" charset="0"/>
              </a:defRPr>
            </a:lvl5pPr>
            <a:lvl6pPr marL="2514600" indent="-228600" defTabSz="1000125" eaLnBrk="0" fontAlgn="base" hangingPunct="0">
              <a:spcBef>
                <a:spcPct val="30000"/>
              </a:spcBef>
              <a:spcAft>
                <a:spcPct val="0"/>
              </a:spcAft>
              <a:defRPr sz="1200">
                <a:solidFill>
                  <a:schemeClr val="tx1"/>
                </a:solidFill>
                <a:latin typeface="Arial" charset="0"/>
              </a:defRPr>
            </a:lvl6pPr>
            <a:lvl7pPr marL="2971800" indent="-228600" defTabSz="1000125" eaLnBrk="0" fontAlgn="base" hangingPunct="0">
              <a:spcBef>
                <a:spcPct val="30000"/>
              </a:spcBef>
              <a:spcAft>
                <a:spcPct val="0"/>
              </a:spcAft>
              <a:defRPr sz="1200">
                <a:solidFill>
                  <a:schemeClr val="tx1"/>
                </a:solidFill>
                <a:latin typeface="Arial" charset="0"/>
              </a:defRPr>
            </a:lvl7pPr>
            <a:lvl8pPr marL="3429000" indent="-228600" defTabSz="1000125" eaLnBrk="0" fontAlgn="base" hangingPunct="0">
              <a:spcBef>
                <a:spcPct val="30000"/>
              </a:spcBef>
              <a:spcAft>
                <a:spcPct val="0"/>
              </a:spcAft>
              <a:defRPr sz="1200">
                <a:solidFill>
                  <a:schemeClr val="tx1"/>
                </a:solidFill>
                <a:latin typeface="Arial" charset="0"/>
              </a:defRPr>
            </a:lvl8pPr>
            <a:lvl9pPr marL="3886200" indent="-228600" defTabSz="1000125" eaLnBrk="0" fontAlgn="base" hangingPunct="0">
              <a:spcBef>
                <a:spcPct val="30000"/>
              </a:spcBef>
              <a:spcAft>
                <a:spcPct val="0"/>
              </a:spcAft>
              <a:defRPr sz="1200">
                <a:solidFill>
                  <a:schemeClr val="tx1"/>
                </a:solidFill>
                <a:latin typeface="Arial" charset="0"/>
              </a:defRPr>
            </a:lvl9pPr>
          </a:lstStyle>
          <a:p>
            <a:pPr eaLnBrk="1" hangingPunct="1">
              <a:spcBef>
                <a:spcPct val="0"/>
              </a:spcBef>
            </a:pPr>
            <a:endParaRPr lang="en-US" altLang="da-DK" sz="1300" smtClean="0"/>
          </a:p>
        </p:txBody>
      </p:sp>
      <p:sp>
        <p:nvSpPr>
          <p:cNvPr id="17101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00125" eaLnBrk="0" hangingPunct="0">
              <a:spcBef>
                <a:spcPct val="30000"/>
              </a:spcBef>
              <a:defRPr sz="1200">
                <a:solidFill>
                  <a:schemeClr val="tx1"/>
                </a:solidFill>
                <a:latin typeface="Arial" charset="0"/>
              </a:defRPr>
            </a:lvl1pPr>
            <a:lvl2pPr marL="742950" indent="-285750" defTabSz="1000125" eaLnBrk="0" hangingPunct="0">
              <a:spcBef>
                <a:spcPct val="30000"/>
              </a:spcBef>
              <a:defRPr sz="1200">
                <a:solidFill>
                  <a:schemeClr val="tx1"/>
                </a:solidFill>
                <a:latin typeface="Arial" charset="0"/>
              </a:defRPr>
            </a:lvl2pPr>
            <a:lvl3pPr marL="1143000" indent="-228600" defTabSz="1000125" eaLnBrk="0" hangingPunct="0">
              <a:spcBef>
                <a:spcPct val="30000"/>
              </a:spcBef>
              <a:defRPr sz="1200">
                <a:solidFill>
                  <a:schemeClr val="tx1"/>
                </a:solidFill>
                <a:latin typeface="Arial" charset="0"/>
              </a:defRPr>
            </a:lvl3pPr>
            <a:lvl4pPr marL="1600200" indent="-228600" defTabSz="1000125" eaLnBrk="0" hangingPunct="0">
              <a:spcBef>
                <a:spcPct val="30000"/>
              </a:spcBef>
              <a:defRPr sz="1200">
                <a:solidFill>
                  <a:schemeClr val="tx1"/>
                </a:solidFill>
                <a:latin typeface="Arial" charset="0"/>
              </a:defRPr>
            </a:lvl4pPr>
            <a:lvl5pPr marL="2057400" indent="-228600" defTabSz="1000125" eaLnBrk="0" hangingPunct="0">
              <a:spcBef>
                <a:spcPct val="30000"/>
              </a:spcBef>
              <a:defRPr sz="1200">
                <a:solidFill>
                  <a:schemeClr val="tx1"/>
                </a:solidFill>
                <a:latin typeface="Arial" charset="0"/>
              </a:defRPr>
            </a:lvl5pPr>
            <a:lvl6pPr marL="2514600" indent="-228600" defTabSz="1000125" eaLnBrk="0" fontAlgn="base" hangingPunct="0">
              <a:spcBef>
                <a:spcPct val="30000"/>
              </a:spcBef>
              <a:spcAft>
                <a:spcPct val="0"/>
              </a:spcAft>
              <a:defRPr sz="1200">
                <a:solidFill>
                  <a:schemeClr val="tx1"/>
                </a:solidFill>
                <a:latin typeface="Arial" charset="0"/>
              </a:defRPr>
            </a:lvl6pPr>
            <a:lvl7pPr marL="2971800" indent="-228600" defTabSz="1000125" eaLnBrk="0" fontAlgn="base" hangingPunct="0">
              <a:spcBef>
                <a:spcPct val="30000"/>
              </a:spcBef>
              <a:spcAft>
                <a:spcPct val="0"/>
              </a:spcAft>
              <a:defRPr sz="1200">
                <a:solidFill>
                  <a:schemeClr val="tx1"/>
                </a:solidFill>
                <a:latin typeface="Arial" charset="0"/>
              </a:defRPr>
            </a:lvl7pPr>
            <a:lvl8pPr marL="3429000" indent="-228600" defTabSz="1000125" eaLnBrk="0" fontAlgn="base" hangingPunct="0">
              <a:spcBef>
                <a:spcPct val="30000"/>
              </a:spcBef>
              <a:spcAft>
                <a:spcPct val="0"/>
              </a:spcAft>
              <a:defRPr sz="1200">
                <a:solidFill>
                  <a:schemeClr val="tx1"/>
                </a:solidFill>
                <a:latin typeface="Arial" charset="0"/>
              </a:defRPr>
            </a:lvl8pPr>
            <a:lvl9pPr marL="3886200" indent="-228600" defTabSz="1000125" eaLnBrk="0" fontAlgn="base" hangingPunct="0">
              <a:spcBef>
                <a:spcPct val="30000"/>
              </a:spcBef>
              <a:spcAft>
                <a:spcPct val="0"/>
              </a:spcAft>
              <a:defRPr sz="1200">
                <a:solidFill>
                  <a:schemeClr val="tx1"/>
                </a:solidFill>
                <a:latin typeface="Arial" charset="0"/>
              </a:defRPr>
            </a:lvl9pPr>
          </a:lstStyle>
          <a:p>
            <a:pPr eaLnBrk="1" hangingPunct="1">
              <a:spcBef>
                <a:spcPct val="0"/>
              </a:spcBef>
            </a:pPr>
            <a:fld id="{E3546194-DA08-4900-A183-F804549E8203}" type="slidenum">
              <a:rPr lang="en-US" altLang="da-DK" sz="1300" smtClean="0"/>
              <a:pPr eaLnBrk="1" hangingPunct="1">
                <a:spcBef>
                  <a:spcPct val="0"/>
                </a:spcBef>
              </a:pPr>
              <a:t>9</a:t>
            </a:fld>
            <a:endParaRPr lang="en-US" altLang="da-DK" sz="1300" smtClean="0"/>
          </a:p>
        </p:txBody>
      </p:sp>
      <p:sp>
        <p:nvSpPr>
          <p:cNvPr id="171013" name="Rectangle 2"/>
          <p:cNvSpPr>
            <a:spLocks noGrp="1" noRot="1" noChangeAspect="1" noChangeArrowheads="1" noTextEdit="1"/>
          </p:cNvSpPr>
          <p:nvPr>
            <p:ph type="sldImg"/>
          </p:nvPr>
        </p:nvSpPr>
        <p:spPr>
          <a:ln/>
        </p:spPr>
      </p:sp>
      <p:sp>
        <p:nvSpPr>
          <p:cNvPr id="17101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da-DK" smtClean="0"/>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00125" eaLnBrk="0" hangingPunct="0">
              <a:spcBef>
                <a:spcPct val="30000"/>
              </a:spcBef>
              <a:defRPr sz="1200">
                <a:solidFill>
                  <a:schemeClr val="tx1"/>
                </a:solidFill>
                <a:latin typeface="Arial" charset="0"/>
              </a:defRPr>
            </a:lvl1pPr>
            <a:lvl2pPr marL="742950" indent="-285750" defTabSz="1000125" eaLnBrk="0" hangingPunct="0">
              <a:spcBef>
                <a:spcPct val="30000"/>
              </a:spcBef>
              <a:defRPr sz="1200">
                <a:solidFill>
                  <a:schemeClr val="tx1"/>
                </a:solidFill>
                <a:latin typeface="Arial" charset="0"/>
              </a:defRPr>
            </a:lvl2pPr>
            <a:lvl3pPr marL="1143000" indent="-228600" defTabSz="1000125" eaLnBrk="0" hangingPunct="0">
              <a:spcBef>
                <a:spcPct val="30000"/>
              </a:spcBef>
              <a:defRPr sz="1200">
                <a:solidFill>
                  <a:schemeClr val="tx1"/>
                </a:solidFill>
                <a:latin typeface="Arial" charset="0"/>
              </a:defRPr>
            </a:lvl3pPr>
            <a:lvl4pPr marL="1600200" indent="-228600" defTabSz="1000125" eaLnBrk="0" hangingPunct="0">
              <a:spcBef>
                <a:spcPct val="30000"/>
              </a:spcBef>
              <a:defRPr sz="1200">
                <a:solidFill>
                  <a:schemeClr val="tx1"/>
                </a:solidFill>
                <a:latin typeface="Arial" charset="0"/>
              </a:defRPr>
            </a:lvl4pPr>
            <a:lvl5pPr marL="2057400" indent="-228600" defTabSz="1000125" eaLnBrk="0" hangingPunct="0">
              <a:spcBef>
                <a:spcPct val="30000"/>
              </a:spcBef>
              <a:defRPr sz="1200">
                <a:solidFill>
                  <a:schemeClr val="tx1"/>
                </a:solidFill>
                <a:latin typeface="Arial" charset="0"/>
              </a:defRPr>
            </a:lvl5pPr>
            <a:lvl6pPr marL="2514600" indent="-228600" defTabSz="1000125" eaLnBrk="0" fontAlgn="base" hangingPunct="0">
              <a:spcBef>
                <a:spcPct val="30000"/>
              </a:spcBef>
              <a:spcAft>
                <a:spcPct val="0"/>
              </a:spcAft>
              <a:defRPr sz="1200">
                <a:solidFill>
                  <a:schemeClr val="tx1"/>
                </a:solidFill>
                <a:latin typeface="Arial" charset="0"/>
              </a:defRPr>
            </a:lvl6pPr>
            <a:lvl7pPr marL="2971800" indent="-228600" defTabSz="1000125" eaLnBrk="0" fontAlgn="base" hangingPunct="0">
              <a:spcBef>
                <a:spcPct val="30000"/>
              </a:spcBef>
              <a:spcAft>
                <a:spcPct val="0"/>
              </a:spcAft>
              <a:defRPr sz="1200">
                <a:solidFill>
                  <a:schemeClr val="tx1"/>
                </a:solidFill>
                <a:latin typeface="Arial" charset="0"/>
              </a:defRPr>
            </a:lvl7pPr>
            <a:lvl8pPr marL="3429000" indent="-228600" defTabSz="1000125" eaLnBrk="0" fontAlgn="base" hangingPunct="0">
              <a:spcBef>
                <a:spcPct val="30000"/>
              </a:spcBef>
              <a:spcAft>
                <a:spcPct val="0"/>
              </a:spcAft>
              <a:defRPr sz="1200">
                <a:solidFill>
                  <a:schemeClr val="tx1"/>
                </a:solidFill>
                <a:latin typeface="Arial" charset="0"/>
              </a:defRPr>
            </a:lvl8pPr>
            <a:lvl9pPr marL="3886200" indent="-228600" defTabSz="1000125" eaLnBrk="0" fontAlgn="base" hangingPunct="0">
              <a:spcBef>
                <a:spcPct val="30000"/>
              </a:spcBef>
              <a:spcAft>
                <a:spcPct val="0"/>
              </a:spcAft>
              <a:defRPr sz="1200">
                <a:solidFill>
                  <a:schemeClr val="tx1"/>
                </a:solidFill>
                <a:latin typeface="Arial" charset="0"/>
              </a:defRPr>
            </a:lvl9pPr>
          </a:lstStyle>
          <a:p>
            <a:pPr eaLnBrk="1" hangingPunct="1">
              <a:spcBef>
                <a:spcPct val="0"/>
              </a:spcBef>
            </a:pPr>
            <a:r>
              <a:rPr lang="en-US" altLang="da-DK" sz="1300" smtClean="0"/>
              <a:t>Genetisk teori for naturlig selektion </a:t>
            </a:r>
          </a:p>
        </p:txBody>
      </p:sp>
      <p:sp>
        <p:nvSpPr>
          <p:cNvPr id="226307"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00125" eaLnBrk="0" hangingPunct="0">
              <a:spcBef>
                <a:spcPct val="30000"/>
              </a:spcBef>
              <a:defRPr sz="1200">
                <a:solidFill>
                  <a:schemeClr val="tx1"/>
                </a:solidFill>
                <a:latin typeface="Arial" charset="0"/>
              </a:defRPr>
            </a:lvl1pPr>
            <a:lvl2pPr marL="742950" indent="-285750" defTabSz="1000125" eaLnBrk="0" hangingPunct="0">
              <a:spcBef>
                <a:spcPct val="30000"/>
              </a:spcBef>
              <a:defRPr sz="1200">
                <a:solidFill>
                  <a:schemeClr val="tx1"/>
                </a:solidFill>
                <a:latin typeface="Arial" charset="0"/>
              </a:defRPr>
            </a:lvl2pPr>
            <a:lvl3pPr marL="1143000" indent="-228600" defTabSz="1000125" eaLnBrk="0" hangingPunct="0">
              <a:spcBef>
                <a:spcPct val="30000"/>
              </a:spcBef>
              <a:defRPr sz="1200">
                <a:solidFill>
                  <a:schemeClr val="tx1"/>
                </a:solidFill>
                <a:latin typeface="Arial" charset="0"/>
              </a:defRPr>
            </a:lvl3pPr>
            <a:lvl4pPr marL="1600200" indent="-228600" defTabSz="1000125" eaLnBrk="0" hangingPunct="0">
              <a:spcBef>
                <a:spcPct val="30000"/>
              </a:spcBef>
              <a:defRPr sz="1200">
                <a:solidFill>
                  <a:schemeClr val="tx1"/>
                </a:solidFill>
                <a:latin typeface="Arial" charset="0"/>
              </a:defRPr>
            </a:lvl4pPr>
            <a:lvl5pPr marL="2057400" indent="-228600" defTabSz="1000125" eaLnBrk="0" hangingPunct="0">
              <a:spcBef>
                <a:spcPct val="30000"/>
              </a:spcBef>
              <a:defRPr sz="1200">
                <a:solidFill>
                  <a:schemeClr val="tx1"/>
                </a:solidFill>
                <a:latin typeface="Arial" charset="0"/>
              </a:defRPr>
            </a:lvl5pPr>
            <a:lvl6pPr marL="2514600" indent="-228600" defTabSz="1000125" eaLnBrk="0" fontAlgn="base" hangingPunct="0">
              <a:spcBef>
                <a:spcPct val="30000"/>
              </a:spcBef>
              <a:spcAft>
                <a:spcPct val="0"/>
              </a:spcAft>
              <a:defRPr sz="1200">
                <a:solidFill>
                  <a:schemeClr val="tx1"/>
                </a:solidFill>
                <a:latin typeface="Arial" charset="0"/>
              </a:defRPr>
            </a:lvl6pPr>
            <a:lvl7pPr marL="2971800" indent="-228600" defTabSz="1000125" eaLnBrk="0" fontAlgn="base" hangingPunct="0">
              <a:spcBef>
                <a:spcPct val="30000"/>
              </a:spcBef>
              <a:spcAft>
                <a:spcPct val="0"/>
              </a:spcAft>
              <a:defRPr sz="1200">
                <a:solidFill>
                  <a:schemeClr val="tx1"/>
                </a:solidFill>
                <a:latin typeface="Arial" charset="0"/>
              </a:defRPr>
            </a:lvl7pPr>
            <a:lvl8pPr marL="3429000" indent="-228600" defTabSz="1000125" eaLnBrk="0" fontAlgn="base" hangingPunct="0">
              <a:spcBef>
                <a:spcPct val="30000"/>
              </a:spcBef>
              <a:spcAft>
                <a:spcPct val="0"/>
              </a:spcAft>
              <a:defRPr sz="1200">
                <a:solidFill>
                  <a:schemeClr val="tx1"/>
                </a:solidFill>
                <a:latin typeface="Arial" charset="0"/>
              </a:defRPr>
            </a:lvl8pPr>
            <a:lvl9pPr marL="3886200" indent="-228600" defTabSz="1000125" eaLnBrk="0" fontAlgn="base" hangingPunct="0">
              <a:spcBef>
                <a:spcPct val="30000"/>
              </a:spcBef>
              <a:spcAft>
                <a:spcPct val="0"/>
              </a:spcAft>
              <a:defRPr sz="1200">
                <a:solidFill>
                  <a:schemeClr val="tx1"/>
                </a:solidFill>
                <a:latin typeface="Arial" charset="0"/>
              </a:defRPr>
            </a:lvl9pPr>
          </a:lstStyle>
          <a:p>
            <a:pPr eaLnBrk="1" hangingPunct="1">
              <a:spcBef>
                <a:spcPct val="0"/>
              </a:spcBef>
            </a:pPr>
            <a:endParaRPr lang="en-US" altLang="da-DK" sz="1300" smtClean="0"/>
          </a:p>
        </p:txBody>
      </p:sp>
      <p:sp>
        <p:nvSpPr>
          <p:cNvPr id="22630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00125" eaLnBrk="0" hangingPunct="0">
              <a:spcBef>
                <a:spcPct val="30000"/>
              </a:spcBef>
              <a:defRPr sz="1200">
                <a:solidFill>
                  <a:schemeClr val="tx1"/>
                </a:solidFill>
                <a:latin typeface="Arial" charset="0"/>
              </a:defRPr>
            </a:lvl1pPr>
            <a:lvl2pPr marL="742950" indent="-285750" defTabSz="1000125" eaLnBrk="0" hangingPunct="0">
              <a:spcBef>
                <a:spcPct val="30000"/>
              </a:spcBef>
              <a:defRPr sz="1200">
                <a:solidFill>
                  <a:schemeClr val="tx1"/>
                </a:solidFill>
                <a:latin typeface="Arial" charset="0"/>
              </a:defRPr>
            </a:lvl2pPr>
            <a:lvl3pPr marL="1143000" indent="-228600" defTabSz="1000125" eaLnBrk="0" hangingPunct="0">
              <a:spcBef>
                <a:spcPct val="30000"/>
              </a:spcBef>
              <a:defRPr sz="1200">
                <a:solidFill>
                  <a:schemeClr val="tx1"/>
                </a:solidFill>
                <a:latin typeface="Arial" charset="0"/>
              </a:defRPr>
            </a:lvl3pPr>
            <a:lvl4pPr marL="1600200" indent="-228600" defTabSz="1000125" eaLnBrk="0" hangingPunct="0">
              <a:spcBef>
                <a:spcPct val="30000"/>
              </a:spcBef>
              <a:defRPr sz="1200">
                <a:solidFill>
                  <a:schemeClr val="tx1"/>
                </a:solidFill>
                <a:latin typeface="Arial" charset="0"/>
              </a:defRPr>
            </a:lvl4pPr>
            <a:lvl5pPr marL="2057400" indent="-228600" defTabSz="1000125" eaLnBrk="0" hangingPunct="0">
              <a:spcBef>
                <a:spcPct val="30000"/>
              </a:spcBef>
              <a:defRPr sz="1200">
                <a:solidFill>
                  <a:schemeClr val="tx1"/>
                </a:solidFill>
                <a:latin typeface="Arial" charset="0"/>
              </a:defRPr>
            </a:lvl5pPr>
            <a:lvl6pPr marL="2514600" indent="-228600" defTabSz="1000125" eaLnBrk="0" fontAlgn="base" hangingPunct="0">
              <a:spcBef>
                <a:spcPct val="30000"/>
              </a:spcBef>
              <a:spcAft>
                <a:spcPct val="0"/>
              </a:spcAft>
              <a:defRPr sz="1200">
                <a:solidFill>
                  <a:schemeClr val="tx1"/>
                </a:solidFill>
                <a:latin typeface="Arial" charset="0"/>
              </a:defRPr>
            </a:lvl6pPr>
            <a:lvl7pPr marL="2971800" indent="-228600" defTabSz="1000125" eaLnBrk="0" fontAlgn="base" hangingPunct="0">
              <a:spcBef>
                <a:spcPct val="30000"/>
              </a:spcBef>
              <a:spcAft>
                <a:spcPct val="0"/>
              </a:spcAft>
              <a:defRPr sz="1200">
                <a:solidFill>
                  <a:schemeClr val="tx1"/>
                </a:solidFill>
                <a:latin typeface="Arial" charset="0"/>
              </a:defRPr>
            </a:lvl7pPr>
            <a:lvl8pPr marL="3429000" indent="-228600" defTabSz="1000125" eaLnBrk="0" fontAlgn="base" hangingPunct="0">
              <a:spcBef>
                <a:spcPct val="30000"/>
              </a:spcBef>
              <a:spcAft>
                <a:spcPct val="0"/>
              </a:spcAft>
              <a:defRPr sz="1200">
                <a:solidFill>
                  <a:schemeClr val="tx1"/>
                </a:solidFill>
                <a:latin typeface="Arial" charset="0"/>
              </a:defRPr>
            </a:lvl8pPr>
            <a:lvl9pPr marL="3886200" indent="-228600" defTabSz="1000125" eaLnBrk="0" fontAlgn="base" hangingPunct="0">
              <a:spcBef>
                <a:spcPct val="30000"/>
              </a:spcBef>
              <a:spcAft>
                <a:spcPct val="0"/>
              </a:spcAft>
              <a:defRPr sz="1200">
                <a:solidFill>
                  <a:schemeClr val="tx1"/>
                </a:solidFill>
                <a:latin typeface="Arial" charset="0"/>
              </a:defRPr>
            </a:lvl9pPr>
          </a:lstStyle>
          <a:p>
            <a:pPr eaLnBrk="1" hangingPunct="1">
              <a:spcBef>
                <a:spcPct val="0"/>
              </a:spcBef>
            </a:pPr>
            <a:fld id="{8E59F95C-69CB-499A-97DE-3931327A985B}" type="slidenum">
              <a:rPr lang="en-US" altLang="da-DK" sz="1300" smtClean="0"/>
              <a:pPr eaLnBrk="1" hangingPunct="1">
                <a:spcBef>
                  <a:spcPct val="0"/>
                </a:spcBef>
              </a:pPr>
              <a:t>90</a:t>
            </a:fld>
            <a:endParaRPr lang="en-US" altLang="da-DK" sz="1300" smtClean="0"/>
          </a:p>
        </p:txBody>
      </p:sp>
      <p:sp>
        <p:nvSpPr>
          <p:cNvPr id="226309" name="Rectangle 2"/>
          <p:cNvSpPr>
            <a:spLocks noGrp="1" noRot="1" noChangeAspect="1" noChangeArrowheads="1" noTextEdit="1"/>
          </p:cNvSpPr>
          <p:nvPr>
            <p:ph type="sldImg"/>
          </p:nvPr>
        </p:nvSpPr>
        <p:spPr>
          <a:ln/>
        </p:spPr>
      </p:sp>
      <p:sp>
        <p:nvSpPr>
          <p:cNvPr id="22631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da-DK" smtClean="0"/>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00125" eaLnBrk="0" hangingPunct="0">
              <a:spcBef>
                <a:spcPct val="30000"/>
              </a:spcBef>
              <a:defRPr sz="1200">
                <a:solidFill>
                  <a:schemeClr val="tx1"/>
                </a:solidFill>
                <a:latin typeface="Arial" charset="0"/>
              </a:defRPr>
            </a:lvl1pPr>
            <a:lvl2pPr marL="742950" indent="-285750" defTabSz="1000125" eaLnBrk="0" hangingPunct="0">
              <a:spcBef>
                <a:spcPct val="30000"/>
              </a:spcBef>
              <a:defRPr sz="1200">
                <a:solidFill>
                  <a:schemeClr val="tx1"/>
                </a:solidFill>
                <a:latin typeface="Arial" charset="0"/>
              </a:defRPr>
            </a:lvl2pPr>
            <a:lvl3pPr marL="1143000" indent="-228600" defTabSz="1000125" eaLnBrk="0" hangingPunct="0">
              <a:spcBef>
                <a:spcPct val="30000"/>
              </a:spcBef>
              <a:defRPr sz="1200">
                <a:solidFill>
                  <a:schemeClr val="tx1"/>
                </a:solidFill>
                <a:latin typeface="Arial" charset="0"/>
              </a:defRPr>
            </a:lvl3pPr>
            <a:lvl4pPr marL="1600200" indent="-228600" defTabSz="1000125" eaLnBrk="0" hangingPunct="0">
              <a:spcBef>
                <a:spcPct val="30000"/>
              </a:spcBef>
              <a:defRPr sz="1200">
                <a:solidFill>
                  <a:schemeClr val="tx1"/>
                </a:solidFill>
                <a:latin typeface="Arial" charset="0"/>
              </a:defRPr>
            </a:lvl4pPr>
            <a:lvl5pPr marL="2057400" indent="-228600" defTabSz="1000125" eaLnBrk="0" hangingPunct="0">
              <a:spcBef>
                <a:spcPct val="30000"/>
              </a:spcBef>
              <a:defRPr sz="1200">
                <a:solidFill>
                  <a:schemeClr val="tx1"/>
                </a:solidFill>
                <a:latin typeface="Arial" charset="0"/>
              </a:defRPr>
            </a:lvl5pPr>
            <a:lvl6pPr marL="2514600" indent="-228600" defTabSz="1000125" eaLnBrk="0" fontAlgn="base" hangingPunct="0">
              <a:spcBef>
                <a:spcPct val="30000"/>
              </a:spcBef>
              <a:spcAft>
                <a:spcPct val="0"/>
              </a:spcAft>
              <a:defRPr sz="1200">
                <a:solidFill>
                  <a:schemeClr val="tx1"/>
                </a:solidFill>
                <a:latin typeface="Arial" charset="0"/>
              </a:defRPr>
            </a:lvl6pPr>
            <a:lvl7pPr marL="2971800" indent="-228600" defTabSz="1000125" eaLnBrk="0" fontAlgn="base" hangingPunct="0">
              <a:spcBef>
                <a:spcPct val="30000"/>
              </a:spcBef>
              <a:spcAft>
                <a:spcPct val="0"/>
              </a:spcAft>
              <a:defRPr sz="1200">
                <a:solidFill>
                  <a:schemeClr val="tx1"/>
                </a:solidFill>
                <a:latin typeface="Arial" charset="0"/>
              </a:defRPr>
            </a:lvl7pPr>
            <a:lvl8pPr marL="3429000" indent="-228600" defTabSz="1000125" eaLnBrk="0" fontAlgn="base" hangingPunct="0">
              <a:spcBef>
                <a:spcPct val="30000"/>
              </a:spcBef>
              <a:spcAft>
                <a:spcPct val="0"/>
              </a:spcAft>
              <a:defRPr sz="1200">
                <a:solidFill>
                  <a:schemeClr val="tx1"/>
                </a:solidFill>
                <a:latin typeface="Arial" charset="0"/>
              </a:defRPr>
            </a:lvl8pPr>
            <a:lvl9pPr marL="3886200" indent="-228600" defTabSz="1000125" eaLnBrk="0" fontAlgn="base" hangingPunct="0">
              <a:spcBef>
                <a:spcPct val="30000"/>
              </a:spcBef>
              <a:spcAft>
                <a:spcPct val="0"/>
              </a:spcAft>
              <a:defRPr sz="1200">
                <a:solidFill>
                  <a:schemeClr val="tx1"/>
                </a:solidFill>
                <a:latin typeface="Arial" charset="0"/>
              </a:defRPr>
            </a:lvl9pPr>
          </a:lstStyle>
          <a:p>
            <a:pPr eaLnBrk="1" hangingPunct="1">
              <a:spcBef>
                <a:spcPct val="0"/>
              </a:spcBef>
            </a:pPr>
            <a:r>
              <a:rPr lang="en-US" altLang="da-DK" sz="1300" smtClean="0"/>
              <a:t>Genetisk teori for naturlig selektion </a:t>
            </a:r>
          </a:p>
        </p:txBody>
      </p:sp>
      <p:sp>
        <p:nvSpPr>
          <p:cNvPr id="227331"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00125" eaLnBrk="0" hangingPunct="0">
              <a:spcBef>
                <a:spcPct val="30000"/>
              </a:spcBef>
              <a:defRPr sz="1200">
                <a:solidFill>
                  <a:schemeClr val="tx1"/>
                </a:solidFill>
                <a:latin typeface="Arial" charset="0"/>
              </a:defRPr>
            </a:lvl1pPr>
            <a:lvl2pPr marL="742950" indent="-285750" defTabSz="1000125" eaLnBrk="0" hangingPunct="0">
              <a:spcBef>
                <a:spcPct val="30000"/>
              </a:spcBef>
              <a:defRPr sz="1200">
                <a:solidFill>
                  <a:schemeClr val="tx1"/>
                </a:solidFill>
                <a:latin typeface="Arial" charset="0"/>
              </a:defRPr>
            </a:lvl2pPr>
            <a:lvl3pPr marL="1143000" indent="-228600" defTabSz="1000125" eaLnBrk="0" hangingPunct="0">
              <a:spcBef>
                <a:spcPct val="30000"/>
              </a:spcBef>
              <a:defRPr sz="1200">
                <a:solidFill>
                  <a:schemeClr val="tx1"/>
                </a:solidFill>
                <a:latin typeface="Arial" charset="0"/>
              </a:defRPr>
            </a:lvl3pPr>
            <a:lvl4pPr marL="1600200" indent="-228600" defTabSz="1000125" eaLnBrk="0" hangingPunct="0">
              <a:spcBef>
                <a:spcPct val="30000"/>
              </a:spcBef>
              <a:defRPr sz="1200">
                <a:solidFill>
                  <a:schemeClr val="tx1"/>
                </a:solidFill>
                <a:latin typeface="Arial" charset="0"/>
              </a:defRPr>
            </a:lvl4pPr>
            <a:lvl5pPr marL="2057400" indent="-228600" defTabSz="1000125" eaLnBrk="0" hangingPunct="0">
              <a:spcBef>
                <a:spcPct val="30000"/>
              </a:spcBef>
              <a:defRPr sz="1200">
                <a:solidFill>
                  <a:schemeClr val="tx1"/>
                </a:solidFill>
                <a:latin typeface="Arial" charset="0"/>
              </a:defRPr>
            </a:lvl5pPr>
            <a:lvl6pPr marL="2514600" indent="-228600" defTabSz="1000125" eaLnBrk="0" fontAlgn="base" hangingPunct="0">
              <a:spcBef>
                <a:spcPct val="30000"/>
              </a:spcBef>
              <a:spcAft>
                <a:spcPct val="0"/>
              </a:spcAft>
              <a:defRPr sz="1200">
                <a:solidFill>
                  <a:schemeClr val="tx1"/>
                </a:solidFill>
                <a:latin typeface="Arial" charset="0"/>
              </a:defRPr>
            </a:lvl6pPr>
            <a:lvl7pPr marL="2971800" indent="-228600" defTabSz="1000125" eaLnBrk="0" fontAlgn="base" hangingPunct="0">
              <a:spcBef>
                <a:spcPct val="30000"/>
              </a:spcBef>
              <a:spcAft>
                <a:spcPct val="0"/>
              </a:spcAft>
              <a:defRPr sz="1200">
                <a:solidFill>
                  <a:schemeClr val="tx1"/>
                </a:solidFill>
                <a:latin typeface="Arial" charset="0"/>
              </a:defRPr>
            </a:lvl7pPr>
            <a:lvl8pPr marL="3429000" indent="-228600" defTabSz="1000125" eaLnBrk="0" fontAlgn="base" hangingPunct="0">
              <a:spcBef>
                <a:spcPct val="30000"/>
              </a:spcBef>
              <a:spcAft>
                <a:spcPct val="0"/>
              </a:spcAft>
              <a:defRPr sz="1200">
                <a:solidFill>
                  <a:schemeClr val="tx1"/>
                </a:solidFill>
                <a:latin typeface="Arial" charset="0"/>
              </a:defRPr>
            </a:lvl8pPr>
            <a:lvl9pPr marL="3886200" indent="-228600" defTabSz="1000125" eaLnBrk="0" fontAlgn="base" hangingPunct="0">
              <a:spcBef>
                <a:spcPct val="30000"/>
              </a:spcBef>
              <a:spcAft>
                <a:spcPct val="0"/>
              </a:spcAft>
              <a:defRPr sz="1200">
                <a:solidFill>
                  <a:schemeClr val="tx1"/>
                </a:solidFill>
                <a:latin typeface="Arial" charset="0"/>
              </a:defRPr>
            </a:lvl9pPr>
          </a:lstStyle>
          <a:p>
            <a:pPr eaLnBrk="1" hangingPunct="1">
              <a:spcBef>
                <a:spcPct val="0"/>
              </a:spcBef>
            </a:pPr>
            <a:endParaRPr lang="en-US" altLang="da-DK" sz="1300" smtClean="0"/>
          </a:p>
        </p:txBody>
      </p:sp>
      <p:sp>
        <p:nvSpPr>
          <p:cNvPr id="22733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00125" eaLnBrk="0" hangingPunct="0">
              <a:spcBef>
                <a:spcPct val="30000"/>
              </a:spcBef>
              <a:defRPr sz="1200">
                <a:solidFill>
                  <a:schemeClr val="tx1"/>
                </a:solidFill>
                <a:latin typeface="Arial" charset="0"/>
              </a:defRPr>
            </a:lvl1pPr>
            <a:lvl2pPr marL="742950" indent="-285750" defTabSz="1000125" eaLnBrk="0" hangingPunct="0">
              <a:spcBef>
                <a:spcPct val="30000"/>
              </a:spcBef>
              <a:defRPr sz="1200">
                <a:solidFill>
                  <a:schemeClr val="tx1"/>
                </a:solidFill>
                <a:latin typeface="Arial" charset="0"/>
              </a:defRPr>
            </a:lvl2pPr>
            <a:lvl3pPr marL="1143000" indent="-228600" defTabSz="1000125" eaLnBrk="0" hangingPunct="0">
              <a:spcBef>
                <a:spcPct val="30000"/>
              </a:spcBef>
              <a:defRPr sz="1200">
                <a:solidFill>
                  <a:schemeClr val="tx1"/>
                </a:solidFill>
                <a:latin typeface="Arial" charset="0"/>
              </a:defRPr>
            </a:lvl3pPr>
            <a:lvl4pPr marL="1600200" indent="-228600" defTabSz="1000125" eaLnBrk="0" hangingPunct="0">
              <a:spcBef>
                <a:spcPct val="30000"/>
              </a:spcBef>
              <a:defRPr sz="1200">
                <a:solidFill>
                  <a:schemeClr val="tx1"/>
                </a:solidFill>
                <a:latin typeface="Arial" charset="0"/>
              </a:defRPr>
            </a:lvl4pPr>
            <a:lvl5pPr marL="2057400" indent="-228600" defTabSz="1000125" eaLnBrk="0" hangingPunct="0">
              <a:spcBef>
                <a:spcPct val="30000"/>
              </a:spcBef>
              <a:defRPr sz="1200">
                <a:solidFill>
                  <a:schemeClr val="tx1"/>
                </a:solidFill>
                <a:latin typeface="Arial" charset="0"/>
              </a:defRPr>
            </a:lvl5pPr>
            <a:lvl6pPr marL="2514600" indent="-228600" defTabSz="1000125" eaLnBrk="0" fontAlgn="base" hangingPunct="0">
              <a:spcBef>
                <a:spcPct val="30000"/>
              </a:spcBef>
              <a:spcAft>
                <a:spcPct val="0"/>
              </a:spcAft>
              <a:defRPr sz="1200">
                <a:solidFill>
                  <a:schemeClr val="tx1"/>
                </a:solidFill>
                <a:latin typeface="Arial" charset="0"/>
              </a:defRPr>
            </a:lvl6pPr>
            <a:lvl7pPr marL="2971800" indent="-228600" defTabSz="1000125" eaLnBrk="0" fontAlgn="base" hangingPunct="0">
              <a:spcBef>
                <a:spcPct val="30000"/>
              </a:spcBef>
              <a:spcAft>
                <a:spcPct val="0"/>
              </a:spcAft>
              <a:defRPr sz="1200">
                <a:solidFill>
                  <a:schemeClr val="tx1"/>
                </a:solidFill>
                <a:latin typeface="Arial" charset="0"/>
              </a:defRPr>
            </a:lvl7pPr>
            <a:lvl8pPr marL="3429000" indent="-228600" defTabSz="1000125" eaLnBrk="0" fontAlgn="base" hangingPunct="0">
              <a:spcBef>
                <a:spcPct val="30000"/>
              </a:spcBef>
              <a:spcAft>
                <a:spcPct val="0"/>
              </a:spcAft>
              <a:defRPr sz="1200">
                <a:solidFill>
                  <a:schemeClr val="tx1"/>
                </a:solidFill>
                <a:latin typeface="Arial" charset="0"/>
              </a:defRPr>
            </a:lvl8pPr>
            <a:lvl9pPr marL="3886200" indent="-228600" defTabSz="1000125" eaLnBrk="0" fontAlgn="base" hangingPunct="0">
              <a:spcBef>
                <a:spcPct val="30000"/>
              </a:spcBef>
              <a:spcAft>
                <a:spcPct val="0"/>
              </a:spcAft>
              <a:defRPr sz="1200">
                <a:solidFill>
                  <a:schemeClr val="tx1"/>
                </a:solidFill>
                <a:latin typeface="Arial" charset="0"/>
              </a:defRPr>
            </a:lvl9pPr>
          </a:lstStyle>
          <a:p>
            <a:pPr eaLnBrk="1" hangingPunct="1">
              <a:spcBef>
                <a:spcPct val="0"/>
              </a:spcBef>
            </a:pPr>
            <a:fld id="{5585C309-7C35-4657-B404-D7708CDBB754}" type="slidenum">
              <a:rPr lang="en-US" altLang="da-DK" sz="1300" smtClean="0"/>
              <a:pPr eaLnBrk="1" hangingPunct="1">
                <a:spcBef>
                  <a:spcPct val="0"/>
                </a:spcBef>
              </a:pPr>
              <a:t>91</a:t>
            </a:fld>
            <a:endParaRPr lang="en-US" altLang="da-DK" sz="1300" smtClean="0"/>
          </a:p>
        </p:txBody>
      </p:sp>
      <p:sp>
        <p:nvSpPr>
          <p:cNvPr id="227333" name="Rectangle 2"/>
          <p:cNvSpPr>
            <a:spLocks noGrp="1" noRot="1" noChangeAspect="1" noChangeArrowheads="1" noTextEdit="1"/>
          </p:cNvSpPr>
          <p:nvPr>
            <p:ph type="sldImg"/>
          </p:nvPr>
        </p:nvSpPr>
        <p:spPr>
          <a:ln/>
        </p:spPr>
      </p:sp>
      <p:sp>
        <p:nvSpPr>
          <p:cNvPr id="22733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da-DK" smtClean="0"/>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00125" eaLnBrk="0" hangingPunct="0">
              <a:spcBef>
                <a:spcPct val="30000"/>
              </a:spcBef>
              <a:defRPr sz="1200">
                <a:solidFill>
                  <a:schemeClr val="tx1"/>
                </a:solidFill>
                <a:latin typeface="Arial" charset="0"/>
              </a:defRPr>
            </a:lvl1pPr>
            <a:lvl2pPr marL="742950" indent="-285750" defTabSz="1000125" eaLnBrk="0" hangingPunct="0">
              <a:spcBef>
                <a:spcPct val="30000"/>
              </a:spcBef>
              <a:defRPr sz="1200">
                <a:solidFill>
                  <a:schemeClr val="tx1"/>
                </a:solidFill>
                <a:latin typeface="Arial" charset="0"/>
              </a:defRPr>
            </a:lvl2pPr>
            <a:lvl3pPr marL="1143000" indent="-228600" defTabSz="1000125" eaLnBrk="0" hangingPunct="0">
              <a:spcBef>
                <a:spcPct val="30000"/>
              </a:spcBef>
              <a:defRPr sz="1200">
                <a:solidFill>
                  <a:schemeClr val="tx1"/>
                </a:solidFill>
                <a:latin typeface="Arial" charset="0"/>
              </a:defRPr>
            </a:lvl3pPr>
            <a:lvl4pPr marL="1600200" indent="-228600" defTabSz="1000125" eaLnBrk="0" hangingPunct="0">
              <a:spcBef>
                <a:spcPct val="30000"/>
              </a:spcBef>
              <a:defRPr sz="1200">
                <a:solidFill>
                  <a:schemeClr val="tx1"/>
                </a:solidFill>
                <a:latin typeface="Arial" charset="0"/>
              </a:defRPr>
            </a:lvl4pPr>
            <a:lvl5pPr marL="2057400" indent="-228600" defTabSz="1000125" eaLnBrk="0" hangingPunct="0">
              <a:spcBef>
                <a:spcPct val="30000"/>
              </a:spcBef>
              <a:defRPr sz="1200">
                <a:solidFill>
                  <a:schemeClr val="tx1"/>
                </a:solidFill>
                <a:latin typeface="Arial" charset="0"/>
              </a:defRPr>
            </a:lvl5pPr>
            <a:lvl6pPr marL="2514600" indent="-228600" defTabSz="1000125" eaLnBrk="0" fontAlgn="base" hangingPunct="0">
              <a:spcBef>
                <a:spcPct val="30000"/>
              </a:spcBef>
              <a:spcAft>
                <a:spcPct val="0"/>
              </a:spcAft>
              <a:defRPr sz="1200">
                <a:solidFill>
                  <a:schemeClr val="tx1"/>
                </a:solidFill>
                <a:latin typeface="Arial" charset="0"/>
              </a:defRPr>
            </a:lvl6pPr>
            <a:lvl7pPr marL="2971800" indent="-228600" defTabSz="1000125" eaLnBrk="0" fontAlgn="base" hangingPunct="0">
              <a:spcBef>
                <a:spcPct val="30000"/>
              </a:spcBef>
              <a:spcAft>
                <a:spcPct val="0"/>
              </a:spcAft>
              <a:defRPr sz="1200">
                <a:solidFill>
                  <a:schemeClr val="tx1"/>
                </a:solidFill>
                <a:latin typeface="Arial" charset="0"/>
              </a:defRPr>
            </a:lvl7pPr>
            <a:lvl8pPr marL="3429000" indent="-228600" defTabSz="1000125" eaLnBrk="0" fontAlgn="base" hangingPunct="0">
              <a:spcBef>
                <a:spcPct val="30000"/>
              </a:spcBef>
              <a:spcAft>
                <a:spcPct val="0"/>
              </a:spcAft>
              <a:defRPr sz="1200">
                <a:solidFill>
                  <a:schemeClr val="tx1"/>
                </a:solidFill>
                <a:latin typeface="Arial" charset="0"/>
              </a:defRPr>
            </a:lvl8pPr>
            <a:lvl9pPr marL="3886200" indent="-228600" defTabSz="1000125" eaLnBrk="0" fontAlgn="base" hangingPunct="0">
              <a:spcBef>
                <a:spcPct val="30000"/>
              </a:spcBef>
              <a:spcAft>
                <a:spcPct val="0"/>
              </a:spcAft>
              <a:defRPr sz="1200">
                <a:solidFill>
                  <a:schemeClr val="tx1"/>
                </a:solidFill>
                <a:latin typeface="Arial" charset="0"/>
              </a:defRPr>
            </a:lvl9pPr>
          </a:lstStyle>
          <a:p>
            <a:pPr eaLnBrk="1" hangingPunct="1">
              <a:spcBef>
                <a:spcPct val="0"/>
              </a:spcBef>
            </a:pPr>
            <a:r>
              <a:rPr lang="en-US" altLang="da-DK" sz="1300" smtClean="0"/>
              <a:t>Genetisk teori for naturlig selektion </a:t>
            </a:r>
          </a:p>
        </p:txBody>
      </p:sp>
      <p:sp>
        <p:nvSpPr>
          <p:cNvPr id="228355"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00125" eaLnBrk="0" hangingPunct="0">
              <a:spcBef>
                <a:spcPct val="30000"/>
              </a:spcBef>
              <a:defRPr sz="1200">
                <a:solidFill>
                  <a:schemeClr val="tx1"/>
                </a:solidFill>
                <a:latin typeface="Arial" charset="0"/>
              </a:defRPr>
            </a:lvl1pPr>
            <a:lvl2pPr marL="742950" indent="-285750" defTabSz="1000125" eaLnBrk="0" hangingPunct="0">
              <a:spcBef>
                <a:spcPct val="30000"/>
              </a:spcBef>
              <a:defRPr sz="1200">
                <a:solidFill>
                  <a:schemeClr val="tx1"/>
                </a:solidFill>
                <a:latin typeface="Arial" charset="0"/>
              </a:defRPr>
            </a:lvl2pPr>
            <a:lvl3pPr marL="1143000" indent="-228600" defTabSz="1000125" eaLnBrk="0" hangingPunct="0">
              <a:spcBef>
                <a:spcPct val="30000"/>
              </a:spcBef>
              <a:defRPr sz="1200">
                <a:solidFill>
                  <a:schemeClr val="tx1"/>
                </a:solidFill>
                <a:latin typeface="Arial" charset="0"/>
              </a:defRPr>
            </a:lvl3pPr>
            <a:lvl4pPr marL="1600200" indent="-228600" defTabSz="1000125" eaLnBrk="0" hangingPunct="0">
              <a:spcBef>
                <a:spcPct val="30000"/>
              </a:spcBef>
              <a:defRPr sz="1200">
                <a:solidFill>
                  <a:schemeClr val="tx1"/>
                </a:solidFill>
                <a:latin typeface="Arial" charset="0"/>
              </a:defRPr>
            </a:lvl4pPr>
            <a:lvl5pPr marL="2057400" indent="-228600" defTabSz="1000125" eaLnBrk="0" hangingPunct="0">
              <a:spcBef>
                <a:spcPct val="30000"/>
              </a:spcBef>
              <a:defRPr sz="1200">
                <a:solidFill>
                  <a:schemeClr val="tx1"/>
                </a:solidFill>
                <a:latin typeface="Arial" charset="0"/>
              </a:defRPr>
            </a:lvl5pPr>
            <a:lvl6pPr marL="2514600" indent="-228600" defTabSz="1000125" eaLnBrk="0" fontAlgn="base" hangingPunct="0">
              <a:spcBef>
                <a:spcPct val="30000"/>
              </a:spcBef>
              <a:spcAft>
                <a:spcPct val="0"/>
              </a:spcAft>
              <a:defRPr sz="1200">
                <a:solidFill>
                  <a:schemeClr val="tx1"/>
                </a:solidFill>
                <a:latin typeface="Arial" charset="0"/>
              </a:defRPr>
            </a:lvl6pPr>
            <a:lvl7pPr marL="2971800" indent="-228600" defTabSz="1000125" eaLnBrk="0" fontAlgn="base" hangingPunct="0">
              <a:spcBef>
                <a:spcPct val="30000"/>
              </a:spcBef>
              <a:spcAft>
                <a:spcPct val="0"/>
              </a:spcAft>
              <a:defRPr sz="1200">
                <a:solidFill>
                  <a:schemeClr val="tx1"/>
                </a:solidFill>
                <a:latin typeface="Arial" charset="0"/>
              </a:defRPr>
            </a:lvl7pPr>
            <a:lvl8pPr marL="3429000" indent="-228600" defTabSz="1000125" eaLnBrk="0" fontAlgn="base" hangingPunct="0">
              <a:spcBef>
                <a:spcPct val="30000"/>
              </a:spcBef>
              <a:spcAft>
                <a:spcPct val="0"/>
              </a:spcAft>
              <a:defRPr sz="1200">
                <a:solidFill>
                  <a:schemeClr val="tx1"/>
                </a:solidFill>
                <a:latin typeface="Arial" charset="0"/>
              </a:defRPr>
            </a:lvl8pPr>
            <a:lvl9pPr marL="3886200" indent="-228600" defTabSz="1000125" eaLnBrk="0" fontAlgn="base" hangingPunct="0">
              <a:spcBef>
                <a:spcPct val="30000"/>
              </a:spcBef>
              <a:spcAft>
                <a:spcPct val="0"/>
              </a:spcAft>
              <a:defRPr sz="1200">
                <a:solidFill>
                  <a:schemeClr val="tx1"/>
                </a:solidFill>
                <a:latin typeface="Arial" charset="0"/>
              </a:defRPr>
            </a:lvl9pPr>
          </a:lstStyle>
          <a:p>
            <a:pPr eaLnBrk="1" hangingPunct="1">
              <a:spcBef>
                <a:spcPct val="0"/>
              </a:spcBef>
            </a:pPr>
            <a:endParaRPr lang="en-US" altLang="da-DK" sz="1300" smtClean="0"/>
          </a:p>
        </p:txBody>
      </p:sp>
      <p:sp>
        <p:nvSpPr>
          <p:cNvPr id="22835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00125" eaLnBrk="0" hangingPunct="0">
              <a:spcBef>
                <a:spcPct val="30000"/>
              </a:spcBef>
              <a:defRPr sz="1200">
                <a:solidFill>
                  <a:schemeClr val="tx1"/>
                </a:solidFill>
                <a:latin typeface="Arial" charset="0"/>
              </a:defRPr>
            </a:lvl1pPr>
            <a:lvl2pPr marL="742950" indent="-285750" defTabSz="1000125" eaLnBrk="0" hangingPunct="0">
              <a:spcBef>
                <a:spcPct val="30000"/>
              </a:spcBef>
              <a:defRPr sz="1200">
                <a:solidFill>
                  <a:schemeClr val="tx1"/>
                </a:solidFill>
                <a:latin typeface="Arial" charset="0"/>
              </a:defRPr>
            </a:lvl2pPr>
            <a:lvl3pPr marL="1143000" indent="-228600" defTabSz="1000125" eaLnBrk="0" hangingPunct="0">
              <a:spcBef>
                <a:spcPct val="30000"/>
              </a:spcBef>
              <a:defRPr sz="1200">
                <a:solidFill>
                  <a:schemeClr val="tx1"/>
                </a:solidFill>
                <a:latin typeface="Arial" charset="0"/>
              </a:defRPr>
            </a:lvl3pPr>
            <a:lvl4pPr marL="1600200" indent="-228600" defTabSz="1000125" eaLnBrk="0" hangingPunct="0">
              <a:spcBef>
                <a:spcPct val="30000"/>
              </a:spcBef>
              <a:defRPr sz="1200">
                <a:solidFill>
                  <a:schemeClr val="tx1"/>
                </a:solidFill>
                <a:latin typeface="Arial" charset="0"/>
              </a:defRPr>
            </a:lvl4pPr>
            <a:lvl5pPr marL="2057400" indent="-228600" defTabSz="1000125" eaLnBrk="0" hangingPunct="0">
              <a:spcBef>
                <a:spcPct val="30000"/>
              </a:spcBef>
              <a:defRPr sz="1200">
                <a:solidFill>
                  <a:schemeClr val="tx1"/>
                </a:solidFill>
                <a:latin typeface="Arial" charset="0"/>
              </a:defRPr>
            </a:lvl5pPr>
            <a:lvl6pPr marL="2514600" indent="-228600" defTabSz="1000125" eaLnBrk="0" fontAlgn="base" hangingPunct="0">
              <a:spcBef>
                <a:spcPct val="30000"/>
              </a:spcBef>
              <a:spcAft>
                <a:spcPct val="0"/>
              </a:spcAft>
              <a:defRPr sz="1200">
                <a:solidFill>
                  <a:schemeClr val="tx1"/>
                </a:solidFill>
                <a:latin typeface="Arial" charset="0"/>
              </a:defRPr>
            </a:lvl6pPr>
            <a:lvl7pPr marL="2971800" indent="-228600" defTabSz="1000125" eaLnBrk="0" fontAlgn="base" hangingPunct="0">
              <a:spcBef>
                <a:spcPct val="30000"/>
              </a:spcBef>
              <a:spcAft>
                <a:spcPct val="0"/>
              </a:spcAft>
              <a:defRPr sz="1200">
                <a:solidFill>
                  <a:schemeClr val="tx1"/>
                </a:solidFill>
                <a:latin typeface="Arial" charset="0"/>
              </a:defRPr>
            </a:lvl7pPr>
            <a:lvl8pPr marL="3429000" indent="-228600" defTabSz="1000125" eaLnBrk="0" fontAlgn="base" hangingPunct="0">
              <a:spcBef>
                <a:spcPct val="30000"/>
              </a:spcBef>
              <a:spcAft>
                <a:spcPct val="0"/>
              </a:spcAft>
              <a:defRPr sz="1200">
                <a:solidFill>
                  <a:schemeClr val="tx1"/>
                </a:solidFill>
                <a:latin typeface="Arial" charset="0"/>
              </a:defRPr>
            </a:lvl8pPr>
            <a:lvl9pPr marL="3886200" indent="-228600" defTabSz="1000125" eaLnBrk="0" fontAlgn="base" hangingPunct="0">
              <a:spcBef>
                <a:spcPct val="30000"/>
              </a:spcBef>
              <a:spcAft>
                <a:spcPct val="0"/>
              </a:spcAft>
              <a:defRPr sz="1200">
                <a:solidFill>
                  <a:schemeClr val="tx1"/>
                </a:solidFill>
                <a:latin typeface="Arial" charset="0"/>
              </a:defRPr>
            </a:lvl9pPr>
          </a:lstStyle>
          <a:p>
            <a:pPr eaLnBrk="1" hangingPunct="1">
              <a:spcBef>
                <a:spcPct val="0"/>
              </a:spcBef>
            </a:pPr>
            <a:fld id="{37002FAC-796A-4AB8-811E-CFF9C4643A12}" type="slidenum">
              <a:rPr lang="en-US" altLang="da-DK" sz="1300" smtClean="0"/>
              <a:pPr eaLnBrk="1" hangingPunct="1">
                <a:spcBef>
                  <a:spcPct val="0"/>
                </a:spcBef>
              </a:pPr>
              <a:t>92</a:t>
            </a:fld>
            <a:endParaRPr lang="en-US" altLang="da-DK" sz="1300" smtClean="0"/>
          </a:p>
        </p:txBody>
      </p:sp>
      <p:sp>
        <p:nvSpPr>
          <p:cNvPr id="228357" name="Rectangle 2"/>
          <p:cNvSpPr>
            <a:spLocks noGrp="1" noRot="1" noChangeAspect="1" noChangeArrowheads="1" noTextEdit="1"/>
          </p:cNvSpPr>
          <p:nvPr>
            <p:ph type="sldImg"/>
          </p:nvPr>
        </p:nvSpPr>
        <p:spPr>
          <a:ln/>
        </p:spPr>
      </p:sp>
      <p:sp>
        <p:nvSpPr>
          <p:cNvPr id="228358" name="Rectangle 3"/>
          <p:cNvSpPr>
            <a:spLocks noGrp="1" noChangeArrowheads="1"/>
          </p:cNvSpPr>
          <p:nvPr>
            <p:ph type="body" idx="1"/>
          </p:nvPr>
        </p:nvSpPr>
        <p:spPr>
          <a:xfrm>
            <a:off x="709613" y="4862513"/>
            <a:ext cx="5680075" cy="460216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da-DK" smtClean="0"/>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8"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00125" eaLnBrk="0" hangingPunct="0">
              <a:spcBef>
                <a:spcPct val="30000"/>
              </a:spcBef>
              <a:defRPr sz="1200">
                <a:solidFill>
                  <a:schemeClr val="tx1"/>
                </a:solidFill>
                <a:latin typeface="Arial" charset="0"/>
              </a:defRPr>
            </a:lvl1pPr>
            <a:lvl2pPr marL="742950" indent="-285750" defTabSz="1000125" eaLnBrk="0" hangingPunct="0">
              <a:spcBef>
                <a:spcPct val="30000"/>
              </a:spcBef>
              <a:defRPr sz="1200">
                <a:solidFill>
                  <a:schemeClr val="tx1"/>
                </a:solidFill>
                <a:latin typeface="Arial" charset="0"/>
              </a:defRPr>
            </a:lvl2pPr>
            <a:lvl3pPr marL="1143000" indent="-228600" defTabSz="1000125" eaLnBrk="0" hangingPunct="0">
              <a:spcBef>
                <a:spcPct val="30000"/>
              </a:spcBef>
              <a:defRPr sz="1200">
                <a:solidFill>
                  <a:schemeClr val="tx1"/>
                </a:solidFill>
                <a:latin typeface="Arial" charset="0"/>
              </a:defRPr>
            </a:lvl3pPr>
            <a:lvl4pPr marL="1600200" indent="-228600" defTabSz="1000125" eaLnBrk="0" hangingPunct="0">
              <a:spcBef>
                <a:spcPct val="30000"/>
              </a:spcBef>
              <a:defRPr sz="1200">
                <a:solidFill>
                  <a:schemeClr val="tx1"/>
                </a:solidFill>
                <a:latin typeface="Arial" charset="0"/>
              </a:defRPr>
            </a:lvl4pPr>
            <a:lvl5pPr marL="2057400" indent="-228600" defTabSz="1000125" eaLnBrk="0" hangingPunct="0">
              <a:spcBef>
                <a:spcPct val="30000"/>
              </a:spcBef>
              <a:defRPr sz="1200">
                <a:solidFill>
                  <a:schemeClr val="tx1"/>
                </a:solidFill>
                <a:latin typeface="Arial" charset="0"/>
              </a:defRPr>
            </a:lvl5pPr>
            <a:lvl6pPr marL="2514600" indent="-228600" defTabSz="1000125" eaLnBrk="0" fontAlgn="base" hangingPunct="0">
              <a:spcBef>
                <a:spcPct val="30000"/>
              </a:spcBef>
              <a:spcAft>
                <a:spcPct val="0"/>
              </a:spcAft>
              <a:defRPr sz="1200">
                <a:solidFill>
                  <a:schemeClr val="tx1"/>
                </a:solidFill>
                <a:latin typeface="Arial" charset="0"/>
              </a:defRPr>
            </a:lvl6pPr>
            <a:lvl7pPr marL="2971800" indent="-228600" defTabSz="1000125" eaLnBrk="0" fontAlgn="base" hangingPunct="0">
              <a:spcBef>
                <a:spcPct val="30000"/>
              </a:spcBef>
              <a:spcAft>
                <a:spcPct val="0"/>
              </a:spcAft>
              <a:defRPr sz="1200">
                <a:solidFill>
                  <a:schemeClr val="tx1"/>
                </a:solidFill>
                <a:latin typeface="Arial" charset="0"/>
              </a:defRPr>
            </a:lvl7pPr>
            <a:lvl8pPr marL="3429000" indent="-228600" defTabSz="1000125" eaLnBrk="0" fontAlgn="base" hangingPunct="0">
              <a:spcBef>
                <a:spcPct val="30000"/>
              </a:spcBef>
              <a:spcAft>
                <a:spcPct val="0"/>
              </a:spcAft>
              <a:defRPr sz="1200">
                <a:solidFill>
                  <a:schemeClr val="tx1"/>
                </a:solidFill>
                <a:latin typeface="Arial" charset="0"/>
              </a:defRPr>
            </a:lvl8pPr>
            <a:lvl9pPr marL="3886200" indent="-228600" defTabSz="1000125" eaLnBrk="0" fontAlgn="base" hangingPunct="0">
              <a:spcBef>
                <a:spcPct val="30000"/>
              </a:spcBef>
              <a:spcAft>
                <a:spcPct val="0"/>
              </a:spcAft>
              <a:defRPr sz="1200">
                <a:solidFill>
                  <a:schemeClr val="tx1"/>
                </a:solidFill>
                <a:latin typeface="Arial" charset="0"/>
              </a:defRPr>
            </a:lvl9pPr>
          </a:lstStyle>
          <a:p>
            <a:pPr eaLnBrk="1" hangingPunct="1">
              <a:spcBef>
                <a:spcPct val="0"/>
              </a:spcBef>
            </a:pPr>
            <a:r>
              <a:rPr lang="en-US" altLang="da-DK" sz="1300" smtClean="0"/>
              <a:t>Genetisk teori for naturlig selektion </a:t>
            </a:r>
          </a:p>
        </p:txBody>
      </p:sp>
      <p:sp>
        <p:nvSpPr>
          <p:cNvPr id="229379"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00125" eaLnBrk="0" hangingPunct="0">
              <a:spcBef>
                <a:spcPct val="30000"/>
              </a:spcBef>
              <a:defRPr sz="1200">
                <a:solidFill>
                  <a:schemeClr val="tx1"/>
                </a:solidFill>
                <a:latin typeface="Arial" charset="0"/>
              </a:defRPr>
            </a:lvl1pPr>
            <a:lvl2pPr marL="742950" indent="-285750" defTabSz="1000125" eaLnBrk="0" hangingPunct="0">
              <a:spcBef>
                <a:spcPct val="30000"/>
              </a:spcBef>
              <a:defRPr sz="1200">
                <a:solidFill>
                  <a:schemeClr val="tx1"/>
                </a:solidFill>
                <a:latin typeface="Arial" charset="0"/>
              </a:defRPr>
            </a:lvl2pPr>
            <a:lvl3pPr marL="1143000" indent="-228600" defTabSz="1000125" eaLnBrk="0" hangingPunct="0">
              <a:spcBef>
                <a:spcPct val="30000"/>
              </a:spcBef>
              <a:defRPr sz="1200">
                <a:solidFill>
                  <a:schemeClr val="tx1"/>
                </a:solidFill>
                <a:latin typeface="Arial" charset="0"/>
              </a:defRPr>
            </a:lvl3pPr>
            <a:lvl4pPr marL="1600200" indent="-228600" defTabSz="1000125" eaLnBrk="0" hangingPunct="0">
              <a:spcBef>
                <a:spcPct val="30000"/>
              </a:spcBef>
              <a:defRPr sz="1200">
                <a:solidFill>
                  <a:schemeClr val="tx1"/>
                </a:solidFill>
                <a:latin typeface="Arial" charset="0"/>
              </a:defRPr>
            </a:lvl4pPr>
            <a:lvl5pPr marL="2057400" indent="-228600" defTabSz="1000125" eaLnBrk="0" hangingPunct="0">
              <a:spcBef>
                <a:spcPct val="30000"/>
              </a:spcBef>
              <a:defRPr sz="1200">
                <a:solidFill>
                  <a:schemeClr val="tx1"/>
                </a:solidFill>
                <a:latin typeface="Arial" charset="0"/>
              </a:defRPr>
            </a:lvl5pPr>
            <a:lvl6pPr marL="2514600" indent="-228600" defTabSz="1000125" eaLnBrk="0" fontAlgn="base" hangingPunct="0">
              <a:spcBef>
                <a:spcPct val="30000"/>
              </a:spcBef>
              <a:spcAft>
                <a:spcPct val="0"/>
              </a:spcAft>
              <a:defRPr sz="1200">
                <a:solidFill>
                  <a:schemeClr val="tx1"/>
                </a:solidFill>
                <a:latin typeface="Arial" charset="0"/>
              </a:defRPr>
            </a:lvl6pPr>
            <a:lvl7pPr marL="2971800" indent="-228600" defTabSz="1000125" eaLnBrk="0" fontAlgn="base" hangingPunct="0">
              <a:spcBef>
                <a:spcPct val="30000"/>
              </a:spcBef>
              <a:spcAft>
                <a:spcPct val="0"/>
              </a:spcAft>
              <a:defRPr sz="1200">
                <a:solidFill>
                  <a:schemeClr val="tx1"/>
                </a:solidFill>
                <a:latin typeface="Arial" charset="0"/>
              </a:defRPr>
            </a:lvl7pPr>
            <a:lvl8pPr marL="3429000" indent="-228600" defTabSz="1000125" eaLnBrk="0" fontAlgn="base" hangingPunct="0">
              <a:spcBef>
                <a:spcPct val="30000"/>
              </a:spcBef>
              <a:spcAft>
                <a:spcPct val="0"/>
              </a:spcAft>
              <a:defRPr sz="1200">
                <a:solidFill>
                  <a:schemeClr val="tx1"/>
                </a:solidFill>
                <a:latin typeface="Arial" charset="0"/>
              </a:defRPr>
            </a:lvl8pPr>
            <a:lvl9pPr marL="3886200" indent="-228600" defTabSz="1000125" eaLnBrk="0" fontAlgn="base" hangingPunct="0">
              <a:spcBef>
                <a:spcPct val="30000"/>
              </a:spcBef>
              <a:spcAft>
                <a:spcPct val="0"/>
              </a:spcAft>
              <a:defRPr sz="1200">
                <a:solidFill>
                  <a:schemeClr val="tx1"/>
                </a:solidFill>
                <a:latin typeface="Arial" charset="0"/>
              </a:defRPr>
            </a:lvl9pPr>
          </a:lstStyle>
          <a:p>
            <a:pPr eaLnBrk="1" hangingPunct="1">
              <a:spcBef>
                <a:spcPct val="0"/>
              </a:spcBef>
            </a:pPr>
            <a:endParaRPr lang="en-US" altLang="da-DK" sz="1300" smtClean="0"/>
          </a:p>
        </p:txBody>
      </p:sp>
      <p:sp>
        <p:nvSpPr>
          <p:cNvPr id="22938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00125" eaLnBrk="0" hangingPunct="0">
              <a:spcBef>
                <a:spcPct val="30000"/>
              </a:spcBef>
              <a:defRPr sz="1200">
                <a:solidFill>
                  <a:schemeClr val="tx1"/>
                </a:solidFill>
                <a:latin typeface="Arial" charset="0"/>
              </a:defRPr>
            </a:lvl1pPr>
            <a:lvl2pPr marL="742950" indent="-285750" defTabSz="1000125" eaLnBrk="0" hangingPunct="0">
              <a:spcBef>
                <a:spcPct val="30000"/>
              </a:spcBef>
              <a:defRPr sz="1200">
                <a:solidFill>
                  <a:schemeClr val="tx1"/>
                </a:solidFill>
                <a:latin typeface="Arial" charset="0"/>
              </a:defRPr>
            </a:lvl2pPr>
            <a:lvl3pPr marL="1143000" indent="-228600" defTabSz="1000125" eaLnBrk="0" hangingPunct="0">
              <a:spcBef>
                <a:spcPct val="30000"/>
              </a:spcBef>
              <a:defRPr sz="1200">
                <a:solidFill>
                  <a:schemeClr val="tx1"/>
                </a:solidFill>
                <a:latin typeface="Arial" charset="0"/>
              </a:defRPr>
            </a:lvl3pPr>
            <a:lvl4pPr marL="1600200" indent="-228600" defTabSz="1000125" eaLnBrk="0" hangingPunct="0">
              <a:spcBef>
                <a:spcPct val="30000"/>
              </a:spcBef>
              <a:defRPr sz="1200">
                <a:solidFill>
                  <a:schemeClr val="tx1"/>
                </a:solidFill>
                <a:latin typeface="Arial" charset="0"/>
              </a:defRPr>
            </a:lvl4pPr>
            <a:lvl5pPr marL="2057400" indent="-228600" defTabSz="1000125" eaLnBrk="0" hangingPunct="0">
              <a:spcBef>
                <a:spcPct val="30000"/>
              </a:spcBef>
              <a:defRPr sz="1200">
                <a:solidFill>
                  <a:schemeClr val="tx1"/>
                </a:solidFill>
                <a:latin typeface="Arial" charset="0"/>
              </a:defRPr>
            </a:lvl5pPr>
            <a:lvl6pPr marL="2514600" indent="-228600" defTabSz="1000125" eaLnBrk="0" fontAlgn="base" hangingPunct="0">
              <a:spcBef>
                <a:spcPct val="30000"/>
              </a:spcBef>
              <a:spcAft>
                <a:spcPct val="0"/>
              </a:spcAft>
              <a:defRPr sz="1200">
                <a:solidFill>
                  <a:schemeClr val="tx1"/>
                </a:solidFill>
                <a:latin typeface="Arial" charset="0"/>
              </a:defRPr>
            </a:lvl6pPr>
            <a:lvl7pPr marL="2971800" indent="-228600" defTabSz="1000125" eaLnBrk="0" fontAlgn="base" hangingPunct="0">
              <a:spcBef>
                <a:spcPct val="30000"/>
              </a:spcBef>
              <a:spcAft>
                <a:spcPct val="0"/>
              </a:spcAft>
              <a:defRPr sz="1200">
                <a:solidFill>
                  <a:schemeClr val="tx1"/>
                </a:solidFill>
                <a:latin typeface="Arial" charset="0"/>
              </a:defRPr>
            </a:lvl7pPr>
            <a:lvl8pPr marL="3429000" indent="-228600" defTabSz="1000125" eaLnBrk="0" fontAlgn="base" hangingPunct="0">
              <a:spcBef>
                <a:spcPct val="30000"/>
              </a:spcBef>
              <a:spcAft>
                <a:spcPct val="0"/>
              </a:spcAft>
              <a:defRPr sz="1200">
                <a:solidFill>
                  <a:schemeClr val="tx1"/>
                </a:solidFill>
                <a:latin typeface="Arial" charset="0"/>
              </a:defRPr>
            </a:lvl8pPr>
            <a:lvl9pPr marL="3886200" indent="-228600" defTabSz="1000125" eaLnBrk="0" fontAlgn="base" hangingPunct="0">
              <a:spcBef>
                <a:spcPct val="30000"/>
              </a:spcBef>
              <a:spcAft>
                <a:spcPct val="0"/>
              </a:spcAft>
              <a:defRPr sz="1200">
                <a:solidFill>
                  <a:schemeClr val="tx1"/>
                </a:solidFill>
                <a:latin typeface="Arial" charset="0"/>
              </a:defRPr>
            </a:lvl9pPr>
          </a:lstStyle>
          <a:p>
            <a:pPr eaLnBrk="1" hangingPunct="1">
              <a:spcBef>
                <a:spcPct val="0"/>
              </a:spcBef>
            </a:pPr>
            <a:fld id="{830427BB-6629-43AA-85AE-D22CBEE3F43D}" type="slidenum">
              <a:rPr lang="en-US" altLang="da-DK" sz="1300" smtClean="0"/>
              <a:pPr eaLnBrk="1" hangingPunct="1">
                <a:spcBef>
                  <a:spcPct val="0"/>
                </a:spcBef>
              </a:pPr>
              <a:t>93</a:t>
            </a:fld>
            <a:endParaRPr lang="en-US" altLang="da-DK" sz="1300" smtClean="0"/>
          </a:p>
        </p:txBody>
      </p:sp>
      <p:sp>
        <p:nvSpPr>
          <p:cNvPr id="229381" name="Rectangle 2"/>
          <p:cNvSpPr>
            <a:spLocks noGrp="1" noRot="1" noChangeAspect="1" noChangeArrowheads="1" noTextEdit="1"/>
          </p:cNvSpPr>
          <p:nvPr>
            <p:ph type="sldImg"/>
          </p:nvPr>
        </p:nvSpPr>
        <p:spPr>
          <a:ln/>
        </p:spPr>
      </p:sp>
      <p:sp>
        <p:nvSpPr>
          <p:cNvPr id="229382" name="Rectangle 3"/>
          <p:cNvSpPr>
            <a:spLocks noGrp="1" noChangeArrowheads="1"/>
          </p:cNvSpPr>
          <p:nvPr>
            <p:ph type="body" idx="1"/>
          </p:nvPr>
        </p:nvSpPr>
        <p:spPr>
          <a:xfrm>
            <a:off x="709613" y="4862513"/>
            <a:ext cx="5680075" cy="460216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da-DK" smtClean="0"/>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00125" eaLnBrk="0" hangingPunct="0">
              <a:spcBef>
                <a:spcPct val="30000"/>
              </a:spcBef>
              <a:defRPr sz="1200">
                <a:solidFill>
                  <a:schemeClr val="tx1"/>
                </a:solidFill>
                <a:latin typeface="Arial" charset="0"/>
              </a:defRPr>
            </a:lvl1pPr>
            <a:lvl2pPr marL="742950" indent="-285750" defTabSz="1000125" eaLnBrk="0" hangingPunct="0">
              <a:spcBef>
                <a:spcPct val="30000"/>
              </a:spcBef>
              <a:defRPr sz="1200">
                <a:solidFill>
                  <a:schemeClr val="tx1"/>
                </a:solidFill>
                <a:latin typeface="Arial" charset="0"/>
              </a:defRPr>
            </a:lvl2pPr>
            <a:lvl3pPr marL="1143000" indent="-228600" defTabSz="1000125" eaLnBrk="0" hangingPunct="0">
              <a:spcBef>
                <a:spcPct val="30000"/>
              </a:spcBef>
              <a:defRPr sz="1200">
                <a:solidFill>
                  <a:schemeClr val="tx1"/>
                </a:solidFill>
                <a:latin typeface="Arial" charset="0"/>
              </a:defRPr>
            </a:lvl3pPr>
            <a:lvl4pPr marL="1600200" indent="-228600" defTabSz="1000125" eaLnBrk="0" hangingPunct="0">
              <a:spcBef>
                <a:spcPct val="30000"/>
              </a:spcBef>
              <a:defRPr sz="1200">
                <a:solidFill>
                  <a:schemeClr val="tx1"/>
                </a:solidFill>
                <a:latin typeface="Arial" charset="0"/>
              </a:defRPr>
            </a:lvl4pPr>
            <a:lvl5pPr marL="2057400" indent="-228600" defTabSz="1000125" eaLnBrk="0" hangingPunct="0">
              <a:spcBef>
                <a:spcPct val="30000"/>
              </a:spcBef>
              <a:defRPr sz="1200">
                <a:solidFill>
                  <a:schemeClr val="tx1"/>
                </a:solidFill>
                <a:latin typeface="Arial" charset="0"/>
              </a:defRPr>
            </a:lvl5pPr>
            <a:lvl6pPr marL="2514600" indent="-228600" defTabSz="1000125" eaLnBrk="0" fontAlgn="base" hangingPunct="0">
              <a:spcBef>
                <a:spcPct val="30000"/>
              </a:spcBef>
              <a:spcAft>
                <a:spcPct val="0"/>
              </a:spcAft>
              <a:defRPr sz="1200">
                <a:solidFill>
                  <a:schemeClr val="tx1"/>
                </a:solidFill>
                <a:latin typeface="Arial" charset="0"/>
              </a:defRPr>
            </a:lvl6pPr>
            <a:lvl7pPr marL="2971800" indent="-228600" defTabSz="1000125" eaLnBrk="0" fontAlgn="base" hangingPunct="0">
              <a:spcBef>
                <a:spcPct val="30000"/>
              </a:spcBef>
              <a:spcAft>
                <a:spcPct val="0"/>
              </a:spcAft>
              <a:defRPr sz="1200">
                <a:solidFill>
                  <a:schemeClr val="tx1"/>
                </a:solidFill>
                <a:latin typeface="Arial" charset="0"/>
              </a:defRPr>
            </a:lvl7pPr>
            <a:lvl8pPr marL="3429000" indent="-228600" defTabSz="1000125" eaLnBrk="0" fontAlgn="base" hangingPunct="0">
              <a:spcBef>
                <a:spcPct val="30000"/>
              </a:spcBef>
              <a:spcAft>
                <a:spcPct val="0"/>
              </a:spcAft>
              <a:defRPr sz="1200">
                <a:solidFill>
                  <a:schemeClr val="tx1"/>
                </a:solidFill>
                <a:latin typeface="Arial" charset="0"/>
              </a:defRPr>
            </a:lvl8pPr>
            <a:lvl9pPr marL="3886200" indent="-228600" defTabSz="1000125" eaLnBrk="0" fontAlgn="base" hangingPunct="0">
              <a:spcBef>
                <a:spcPct val="30000"/>
              </a:spcBef>
              <a:spcAft>
                <a:spcPct val="0"/>
              </a:spcAft>
              <a:defRPr sz="1200">
                <a:solidFill>
                  <a:schemeClr val="tx1"/>
                </a:solidFill>
                <a:latin typeface="Arial" charset="0"/>
              </a:defRPr>
            </a:lvl9pPr>
          </a:lstStyle>
          <a:p>
            <a:pPr eaLnBrk="1" hangingPunct="1">
              <a:spcBef>
                <a:spcPct val="0"/>
              </a:spcBef>
            </a:pPr>
            <a:r>
              <a:rPr lang="en-US" altLang="da-DK" sz="1300" smtClean="0"/>
              <a:t>Genetisk teori for naturlig selektion </a:t>
            </a:r>
          </a:p>
        </p:txBody>
      </p:sp>
      <p:sp>
        <p:nvSpPr>
          <p:cNvPr id="230403"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00125" eaLnBrk="0" hangingPunct="0">
              <a:spcBef>
                <a:spcPct val="30000"/>
              </a:spcBef>
              <a:defRPr sz="1200">
                <a:solidFill>
                  <a:schemeClr val="tx1"/>
                </a:solidFill>
                <a:latin typeface="Arial" charset="0"/>
              </a:defRPr>
            </a:lvl1pPr>
            <a:lvl2pPr marL="742950" indent="-285750" defTabSz="1000125" eaLnBrk="0" hangingPunct="0">
              <a:spcBef>
                <a:spcPct val="30000"/>
              </a:spcBef>
              <a:defRPr sz="1200">
                <a:solidFill>
                  <a:schemeClr val="tx1"/>
                </a:solidFill>
                <a:latin typeface="Arial" charset="0"/>
              </a:defRPr>
            </a:lvl2pPr>
            <a:lvl3pPr marL="1143000" indent="-228600" defTabSz="1000125" eaLnBrk="0" hangingPunct="0">
              <a:spcBef>
                <a:spcPct val="30000"/>
              </a:spcBef>
              <a:defRPr sz="1200">
                <a:solidFill>
                  <a:schemeClr val="tx1"/>
                </a:solidFill>
                <a:latin typeface="Arial" charset="0"/>
              </a:defRPr>
            </a:lvl3pPr>
            <a:lvl4pPr marL="1600200" indent="-228600" defTabSz="1000125" eaLnBrk="0" hangingPunct="0">
              <a:spcBef>
                <a:spcPct val="30000"/>
              </a:spcBef>
              <a:defRPr sz="1200">
                <a:solidFill>
                  <a:schemeClr val="tx1"/>
                </a:solidFill>
                <a:latin typeface="Arial" charset="0"/>
              </a:defRPr>
            </a:lvl4pPr>
            <a:lvl5pPr marL="2057400" indent="-228600" defTabSz="1000125" eaLnBrk="0" hangingPunct="0">
              <a:spcBef>
                <a:spcPct val="30000"/>
              </a:spcBef>
              <a:defRPr sz="1200">
                <a:solidFill>
                  <a:schemeClr val="tx1"/>
                </a:solidFill>
                <a:latin typeface="Arial" charset="0"/>
              </a:defRPr>
            </a:lvl5pPr>
            <a:lvl6pPr marL="2514600" indent="-228600" defTabSz="1000125" eaLnBrk="0" fontAlgn="base" hangingPunct="0">
              <a:spcBef>
                <a:spcPct val="30000"/>
              </a:spcBef>
              <a:spcAft>
                <a:spcPct val="0"/>
              </a:spcAft>
              <a:defRPr sz="1200">
                <a:solidFill>
                  <a:schemeClr val="tx1"/>
                </a:solidFill>
                <a:latin typeface="Arial" charset="0"/>
              </a:defRPr>
            </a:lvl6pPr>
            <a:lvl7pPr marL="2971800" indent="-228600" defTabSz="1000125" eaLnBrk="0" fontAlgn="base" hangingPunct="0">
              <a:spcBef>
                <a:spcPct val="30000"/>
              </a:spcBef>
              <a:spcAft>
                <a:spcPct val="0"/>
              </a:spcAft>
              <a:defRPr sz="1200">
                <a:solidFill>
                  <a:schemeClr val="tx1"/>
                </a:solidFill>
                <a:latin typeface="Arial" charset="0"/>
              </a:defRPr>
            </a:lvl7pPr>
            <a:lvl8pPr marL="3429000" indent="-228600" defTabSz="1000125" eaLnBrk="0" fontAlgn="base" hangingPunct="0">
              <a:spcBef>
                <a:spcPct val="30000"/>
              </a:spcBef>
              <a:spcAft>
                <a:spcPct val="0"/>
              </a:spcAft>
              <a:defRPr sz="1200">
                <a:solidFill>
                  <a:schemeClr val="tx1"/>
                </a:solidFill>
                <a:latin typeface="Arial" charset="0"/>
              </a:defRPr>
            </a:lvl8pPr>
            <a:lvl9pPr marL="3886200" indent="-228600" defTabSz="1000125" eaLnBrk="0" fontAlgn="base" hangingPunct="0">
              <a:spcBef>
                <a:spcPct val="30000"/>
              </a:spcBef>
              <a:spcAft>
                <a:spcPct val="0"/>
              </a:spcAft>
              <a:defRPr sz="1200">
                <a:solidFill>
                  <a:schemeClr val="tx1"/>
                </a:solidFill>
                <a:latin typeface="Arial" charset="0"/>
              </a:defRPr>
            </a:lvl9pPr>
          </a:lstStyle>
          <a:p>
            <a:pPr eaLnBrk="1" hangingPunct="1">
              <a:spcBef>
                <a:spcPct val="0"/>
              </a:spcBef>
            </a:pPr>
            <a:endParaRPr lang="en-US" altLang="da-DK" sz="1300" smtClean="0"/>
          </a:p>
        </p:txBody>
      </p:sp>
      <p:sp>
        <p:nvSpPr>
          <p:cNvPr id="23040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00125" eaLnBrk="0" hangingPunct="0">
              <a:spcBef>
                <a:spcPct val="30000"/>
              </a:spcBef>
              <a:defRPr sz="1200">
                <a:solidFill>
                  <a:schemeClr val="tx1"/>
                </a:solidFill>
                <a:latin typeface="Arial" charset="0"/>
              </a:defRPr>
            </a:lvl1pPr>
            <a:lvl2pPr marL="742950" indent="-285750" defTabSz="1000125" eaLnBrk="0" hangingPunct="0">
              <a:spcBef>
                <a:spcPct val="30000"/>
              </a:spcBef>
              <a:defRPr sz="1200">
                <a:solidFill>
                  <a:schemeClr val="tx1"/>
                </a:solidFill>
                <a:latin typeface="Arial" charset="0"/>
              </a:defRPr>
            </a:lvl2pPr>
            <a:lvl3pPr marL="1143000" indent="-228600" defTabSz="1000125" eaLnBrk="0" hangingPunct="0">
              <a:spcBef>
                <a:spcPct val="30000"/>
              </a:spcBef>
              <a:defRPr sz="1200">
                <a:solidFill>
                  <a:schemeClr val="tx1"/>
                </a:solidFill>
                <a:latin typeface="Arial" charset="0"/>
              </a:defRPr>
            </a:lvl3pPr>
            <a:lvl4pPr marL="1600200" indent="-228600" defTabSz="1000125" eaLnBrk="0" hangingPunct="0">
              <a:spcBef>
                <a:spcPct val="30000"/>
              </a:spcBef>
              <a:defRPr sz="1200">
                <a:solidFill>
                  <a:schemeClr val="tx1"/>
                </a:solidFill>
                <a:latin typeface="Arial" charset="0"/>
              </a:defRPr>
            </a:lvl4pPr>
            <a:lvl5pPr marL="2057400" indent="-228600" defTabSz="1000125" eaLnBrk="0" hangingPunct="0">
              <a:spcBef>
                <a:spcPct val="30000"/>
              </a:spcBef>
              <a:defRPr sz="1200">
                <a:solidFill>
                  <a:schemeClr val="tx1"/>
                </a:solidFill>
                <a:latin typeface="Arial" charset="0"/>
              </a:defRPr>
            </a:lvl5pPr>
            <a:lvl6pPr marL="2514600" indent="-228600" defTabSz="1000125" eaLnBrk="0" fontAlgn="base" hangingPunct="0">
              <a:spcBef>
                <a:spcPct val="30000"/>
              </a:spcBef>
              <a:spcAft>
                <a:spcPct val="0"/>
              </a:spcAft>
              <a:defRPr sz="1200">
                <a:solidFill>
                  <a:schemeClr val="tx1"/>
                </a:solidFill>
                <a:latin typeface="Arial" charset="0"/>
              </a:defRPr>
            </a:lvl6pPr>
            <a:lvl7pPr marL="2971800" indent="-228600" defTabSz="1000125" eaLnBrk="0" fontAlgn="base" hangingPunct="0">
              <a:spcBef>
                <a:spcPct val="30000"/>
              </a:spcBef>
              <a:spcAft>
                <a:spcPct val="0"/>
              </a:spcAft>
              <a:defRPr sz="1200">
                <a:solidFill>
                  <a:schemeClr val="tx1"/>
                </a:solidFill>
                <a:latin typeface="Arial" charset="0"/>
              </a:defRPr>
            </a:lvl7pPr>
            <a:lvl8pPr marL="3429000" indent="-228600" defTabSz="1000125" eaLnBrk="0" fontAlgn="base" hangingPunct="0">
              <a:spcBef>
                <a:spcPct val="30000"/>
              </a:spcBef>
              <a:spcAft>
                <a:spcPct val="0"/>
              </a:spcAft>
              <a:defRPr sz="1200">
                <a:solidFill>
                  <a:schemeClr val="tx1"/>
                </a:solidFill>
                <a:latin typeface="Arial" charset="0"/>
              </a:defRPr>
            </a:lvl8pPr>
            <a:lvl9pPr marL="3886200" indent="-228600" defTabSz="1000125" eaLnBrk="0" fontAlgn="base" hangingPunct="0">
              <a:spcBef>
                <a:spcPct val="30000"/>
              </a:spcBef>
              <a:spcAft>
                <a:spcPct val="0"/>
              </a:spcAft>
              <a:defRPr sz="1200">
                <a:solidFill>
                  <a:schemeClr val="tx1"/>
                </a:solidFill>
                <a:latin typeface="Arial" charset="0"/>
              </a:defRPr>
            </a:lvl9pPr>
          </a:lstStyle>
          <a:p>
            <a:pPr eaLnBrk="1" hangingPunct="1">
              <a:spcBef>
                <a:spcPct val="0"/>
              </a:spcBef>
            </a:pPr>
            <a:fld id="{60A3E0B7-6FE8-4FE2-AD7B-C4DB09416306}" type="slidenum">
              <a:rPr lang="en-US" altLang="da-DK" sz="1300" smtClean="0"/>
              <a:pPr eaLnBrk="1" hangingPunct="1">
                <a:spcBef>
                  <a:spcPct val="0"/>
                </a:spcBef>
              </a:pPr>
              <a:t>94</a:t>
            </a:fld>
            <a:endParaRPr lang="en-US" altLang="da-DK" sz="1300" smtClean="0"/>
          </a:p>
        </p:txBody>
      </p:sp>
      <p:sp>
        <p:nvSpPr>
          <p:cNvPr id="230405" name="Rectangle 2"/>
          <p:cNvSpPr>
            <a:spLocks noGrp="1" noRot="1" noChangeAspect="1" noChangeArrowheads="1" noTextEdit="1"/>
          </p:cNvSpPr>
          <p:nvPr>
            <p:ph type="sldImg"/>
          </p:nvPr>
        </p:nvSpPr>
        <p:spPr>
          <a:ln/>
        </p:spPr>
      </p:sp>
      <p:sp>
        <p:nvSpPr>
          <p:cNvPr id="230406" name="Rectangle 3"/>
          <p:cNvSpPr>
            <a:spLocks noGrp="1" noChangeArrowheads="1"/>
          </p:cNvSpPr>
          <p:nvPr>
            <p:ph type="body" idx="1"/>
          </p:nvPr>
        </p:nvSpPr>
        <p:spPr>
          <a:xfrm>
            <a:off x="709613" y="4862513"/>
            <a:ext cx="5680075" cy="460216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da-DK" smtClean="0"/>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00125" eaLnBrk="0" hangingPunct="0">
              <a:spcBef>
                <a:spcPct val="30000"/>
              </a:spcBef>
              <a:defRPr sz="1200">
                <a:solidFill>
                  <a:schemeClr val="tx1"/>
                </a:solidFill>
                <a:latin typeface="Arial" charset="0"/>
              </a:defRPr>
            </a:lvl1pPr>
            <a:lvl2pPr marL="742950" indent="-285750" defTabSz="1000125" eaLnBrk="0" hangingPunct="0">
              <a:spcBef>
                <a:spcPct val="30000"/>
              </a:spcBef>
              <a:defRPr sz="1200">
                <a:solidFill>
                  <a:schemeClr val="tx1"/>
                </a:solidFill>
                <a:latin typeface="Arial" charset="0"/>
              </a:defRPr>
            </a:lvl2pPr>
            <a:lvl3pPr marL="1143000" indent="-228600" defTabSz="1000125" eaLnBrk="0" hangingPunct="0">
              <a:spcBef>
                <a:spcPct val="30000"/>
              </a:spcBef>
              <a:defRPr sz="1200">
                <a:solidFill>
                  <a:schemeClr val="tx1"/>
                </a:solidFill>
                <a:latin typeface="Arial" charset="0"/>
              </a:defRPr>
            </a:lvl3pPr>
            <a:lvl4pPr marL="1600200" indent="-228600" defTabSz="1000125" eaLnBrk="0" hangingPunct="0">
              <a:spcBef>
                <a:spcPct val="30000"/>
              </a:spcBef>
              <a:defRPr sz="1200">
                <a:solidFill>
                  <a:schemeClr val="tx1"/>
                </a:solidFill>
                <a:latin typeface="Arial" charset="0"/>
              </a:defRPr>
            </a:lvl4pPr>
            <a:lvl5pPr marL="2057400" indent="-228600" defTabSz="1000125" eaLnBrk="0" hangingPunct="0">
              <a:spcBef>
                <a:spcPct val="30000"/>
              </a:spcBef>
              <a:defRPr sz="1200">
                <a:solidFill>
                  <a:schemeClr val="tx1"/>
                </a:solidFill>
                <a:latin typeface="Arial" charset="0"/>
              </a:defRPr>
            </a:lvl5pPr>
            <a:lvl6pPr marL="2514600" indent="-228600" defTabSz="1000125" eaLnBrk="0" fontAlgn="base" hangingPunct="0">
              <a:spcBef>
                <a:spcPct val="30000"/>
              </a:spcBef>
              <a:spcAft>
                <a:spcPct val="0"/>
              </a:spcAft>
              <a:defRPr sz="1200">
                <a:solidFill>
                  <a:schemeClr val="tx1"/>
                </a:solidFill>
                <a:latin typeface="Arial" charset="0"/>
              </a:defRPr>
            </a:lvl6pPr>
            <a:lvl7pPr marL="2971800" indent="-228600" defTabSz="1000125" eaLnBrk="0" fontAlgn="base" hangingPunct="0">
              <a:spcBef>
                <a:spcPct val="30000"/>
              </a:spcBef>
              <a:spcAft>
                <a:spcPct val="0"/>
              </a:spcAft>
              <a:defRPr sz="1200">
                <a:solidFill>
                  <a:schemeClr val="tx1"/>
                </a:solidFill>
                <a:latin typeface="Arial" charset="0"/>
              </a:defRPr>
            </a:lvl7pPr>
            <a:lvl8pPr marL="3429000" indent="-228600" defTabSz="1000125" eaLnBrk="0" fontAlgn="base" hangingPunct="0">
              <a:spcBef>
                <a:spcPct val="30000"/>
              </a:spcBef>
              <a:spcAft>
                <a:spcPct val="0"/>
              </a:spcAft>
              <a:defRPr sz="1200">
                <a:solidFill>
                  <a:schemeClr val="tx1"/>
                </a:solidFill>
                <a:latin typeface="Arial" charset="0"/>
              </a:defRPr>
            </a:lvl8pPr>
            <a:lvl9pPr marL="3886200" indent="-228600" defTabSz="1000125" eaLnBrk="0" fontAlgn="base" hangingPunct="0">
              <a:spcBef>
                <a:spcPct val="30000"/>
              </a:spcBef>
              <a:spcAft>
                <a:spcPct val="0"/>
              </a:spcAft>
              <a:defRPr sz="1200">
                <a:solidFill>
                  <a:schemeClr val="tx1"/>
                </a:solidFill>
                <a:latin typeface="Arial" charset="0"/>
              </a:defRPr>
            </a:lvl9pPr>
          </a:lstStyle>
          <a:p>
            <a:pPr eaLnBrk="1" hangingPunct="1">
              <a:spcBef>
                <a:spcPct val="0"/>
              </a:spcBef>
            </a:pPr>
            <a:r>
              <a:rPr lang="en-US" altLang="da-DK" sz="1300" smtClean="0"/>
              <a:t>Genetisk teori for naturlig selektion </a:t>
            </a:r>
          </a:p>
        </p:txBody>
      </p:sp>
      <p:sp>
        <p:nvSpPr>
          <p:cNvPr id="231427"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00125" eaLnBrk="0" hangingPunct="0">
              <a:spcBef>
                <a:spcPct val="30000"/>
              </a:spcBef>
              <a:defRPr sz="1200">
                <a:solidFill>
                  <a:schemeClr val="tx1"/>
                </a:solidFill>
                <a:latin typeface="Arial" charset="0"/>
              </a:defRPr>
            </a:lvl1pPr>
            <a:lvl2pPr marL="742950" indent="-285750" defTabSz="1000125" eaLnBrk="0" hangingPunct="0">
              <a:spcBef>
                <a:spcPct val="30000"/>
              </a:spcBef>
              <a:defRPr sz="1200">
                <a:solidFill>
                  <a:schemeClr val="tx1"/>
                </a:solidFill>
                <a:latin typeface="Arial" charset="0"/>
              </a:defRPr>
            </a:lvl2pPr>
            <a:lvl3pPr marL="1143000" indent="-228600" defTabSz="1000125" eaLnBrk="0" hangingPunct="0">
              <a:spcBef>
                <a:spcPct val="30000"/>
              </a:spcBef>
              <a:defRPr sz="1200">
                <a:solidFill>
                  <a:schemeClr val="tx1"/>
                </a:solidFill>
                <a:latin typeface="Arial" charset="0"/>
              </a:defRPr>
            </a:lvl3pPr>
            <a:lvl4pPr marL="1600200" indent="-228600" defTabSz="1000125" eaLnBrk="0" hangingPunct="0">
              <a:spcBef>
                <a:spcPct val="30000"/>
              </a:spcBef>
              <a:defRPr sz="1200">
                <a:solidFill>
                  <a:schemeClr val="tx1"/>
                </a:solidFill>
                <a:latin typeface="Arial" charset="0"/>
              </a:defRPr>
            </a:lvl4pPr>
            <a:lvl5pPr marL="2057400" indent="-228600" defTabSz="1000125" eaLnBrk="0" hangingPunct="0">
              <a:spcBef>
                <a:spcPct val="30000"/>
              </a:spcBef>
              <a:defRPr sz="1200">
                <a:solidFill>
                  <a:schemeClr val="tx1"/>
                </a:solidFill>
                <a:latin typeface="Arial" charset="0"/>
              </a:defRPr>
            </a:lvl5pPr>
            <a:lvl6pPr marL="2514600" indent="-228600" defTabSz="1000125" eaLnBrk="0" fontAlgn="base" hangingPunct="0">
              <a:spcBef>
                <a:spcPct val="30000"/>
              </a:spcBef>
              <a:spcAft>
                <a:spcPct val="0"/>
              </a:spcAft>
              <a:defRPr sz="1200">
                <a:solidFill>
                  <a:schemeClr val="tx1"/>
                </a:solidFill>
                <a:latin typeface="Arial" charset="0"/>
              </a:defRPr>
            </a:lvl6pPr>
            <a:lvl7pPr marL="2971800" indent="-228600" defTabSz="1000125" eaLnBrk="0" fontAlgn="base" hangingPunct="0">
              <a:spcBef>
                <a:spcPct val="30000"/>
              </a:spcBef>
              <a:spcAft>
                <a:spcPct val="0"/>
              </a:spcAft>
              <a:defRPr sz="1200">
                <a:solidFill>
                  <a:schemeClr val="tx1"/>
                </a:solidFill>
                <a:latin typeface="Arial" charset="0"/>
              </a:defRPr>
            </a:lvl7pPr>
            <a:lvl8pPr marL="3429000" indent="-228600" defTabSz="1000125" eaLnBrk="0" fontAlgn="base" hangingPunct="0">
              <a:spcBef>
                <a:spcPct val="30000"/>
              </a:spcBef>
              <a:spcAft>
                <a:spcPct val="0"/>
              </a:spcAft>
              <a:defRPr sz="1200">
                <a:solidFill>
                  <a:schemeClr val="tx1"/>
                </a:solidFill>
                <a:latin typeface="Arial" charset="0"/>
              </a:defRPr>
            </a:lvl8pPr>
            <a:lvl9pPr marL="3886200" indent="-228600" defTabSz="1000125" eaLnBrk="0" fontAlgn="base" hangingPunct="0">
              <a:spcBef>
                <a:spcPct val="30000"/>
              </a:spcBef>
              <a:spcAft>
                <a:spcPct val="0"/>
              </a:spcAft>
              <a:defRPr sz="1200">
                <a:solidFill>
                  <a:schemeClr val="tx1"/>
                </a:solidFill>
                <a:latin typeface="Arial" charset="0"/>
              </a:defRPr>
            </a:lvl9pPr>
          </a:lstStyle>
          <a:p>
            <a:pPr eaLnBrk="1" hangingPunct="1">
              <a:spcBef>
                <a:spcPct val="0"/>
              </a:spcBef>
            </a:pPr>
            <a:endParaRPr lang="en-US" altLang="da-DK" sz="1300" smtClean="0"/>
          </a:p>
        </p:txBody>
      </p:sp>
      <p:sp>
        <p:nvSpPr>
          <p:cNvPr id="23142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00125" eaLnBrk="0" hangingPunct="0">
              <a:spcBef>
                <a:spcPct val="30000"/>
              </a:spcBef>
              <a:defRPr sz="1200">
                <a:solidFill>
                  <a:schemeClr val="tx1"/>
                </a:solidFill>
                <a:latin typeface="Arial" charset="0"/>
              </a:defRPr>
            </a:lvl1pPr>
            <a:lvl2pPr marL="742950" indent="-285750" defTabSz="1000125" eaLnBrk="0" hangingPunct="0">
              <a:spcBef>
                <a:spcPct val="30000"/>
              </a:spcBef>
              <a:defRPr sz="1200">
                <a:solidFill>
                  <a:schemeClr val="tx1"/>
                </a:solidFill>
                <a:latin typeface="Arial" charset="0"/>
              </a:defRPr>
            </a:lvl2pPr>
            <a:lvl3pPr marL="1143000" indent="-228600" defTabSz="1000125" eaLnBrk="0" hangingPunct="0">
              <a:spcBef>
                <a:spcPct val="30000"/>
              </a:spcBef>
              <a:defRPr sz="1200">
                <a:solidFill>
                  <a:schemeClr val="tx1"/>
                </a:solidFill>
                <a:latin typeface="Arial" charset="0"/>
              </a:defRPr>
            </a:lvl3pPr>
            <a:lvl4pPr marL="1600200" indent="-228600" defTabSz="1000125" eaLnBrk="0" hangingPunct="0">
              <a:spcBef>
                <a:spcPct val="30000"/>
              </a:spcBef>
              <a:defRPr sz="1200">
                <a:solidFill>
                  <a:schemeClr val="tx1"/>
                </a:solidFill>
                <a:latin typeface="Arial" charset="0"/>
              </a:defRPr>
            </a:lvl4pPr>
            <a:lvl5pPr marL="2057400" indent="-228600" defTabSz="1000125" eaLnBrk="0" hangingPunct="0">
              <a:spcBef>
                <a:spcPct val="30000"/>
              </a:spcBef>
              <a:defRPr sz="1200">
                <a:solidFill>
                  <a:schemeClr val="tx1"/>
                </a:solidFill>
                <a:latin typeface="Arial" charset="0"/>
              </a:defRPr>
            </a:lvl5pPr>
            <a:lvl6pPr marL="2514600" indent="-228600" defTabSz="1000125" eaLnBrk="0" fontAlgn="base" hangingPunct="0">
              <a:spcBef>
                <a:spcPct val="30000"/>
              </a:spcBef>
              <a:spcAft>
                <a:spcPct val="0"/>
              </a:spcAft>
              <a:defRPr sz="1200">
                <a:solidFill>
                  <a:schemeClr val="tx1"/>
                </a:solidFill>
                <a:latin typeface="Arial" charset="0"/>
              </a:defRPr>
            </a:lvl6pPr>
            <a:lvl7pPr marL="2971800" indent="-228600" defTabSz="1000125" eaLnBrk="0" fontAlgn="base" hangingPunct="0">
              <a:spcBef>
                <a:spcPct val="30000"/>
              </a:spcBef>
              <a:spcAft>
                <a:spcPct val="0"/>
              </a:spcAft>
              <a:defRPr sz="1200">
                <a:solidFill>
                  <a:schemeClr val="tx1"/>
                </a:solidFill>
                <a:latin typeface="Arial" charset="0"/>
              </a:defRPr>
            </a:lvl7pPr>
            <a:lvl8pPr marL="3429000" indent="-228600" defTabSz="1000125" eaLnBrk="0" fontAlgn="base" hangingPunct="0">
              <a:spcBef>
                <a:spcPct val="30000"/>
              </a:spcBef>
              <a:spcAft>
                <a:spcPct val="0"/>
              </a:spcAft>
              <a:defRPr sz="1200">
                <a:solidFill>
                  <a:schemeClr val="tx1"/>
                </a:solidFill>
                <a:latin typeface="Arial" charset="0"/>
              </a:defRPr>
            </a:lvl8pPr>
            <a:lvl9pPr marL="3886200" indent="-228600" defTabSz="1000125" eaLnBrk="0" fontAlgn="base" hangingPunct="0">
              <a:spcBef>
                <a:spcPct val="30000"/>
              </a:spcBef>
              <a:spcAft>
                <a:spcPct val="0"/>
              </a:spcAft>
              <a:defRPr sz="1200">
                <a:solidFill>
                  <a:schemeClr val="tx1"/>
                </a:solidFill>
                <a:latin typeface="Arial" charset="0"/>
              </a:defRPr>
            </a:lvl9pPr>
          </a:lstStyle>
          <a:p>
            <a:pPr eaLnBrk="1" hangingPunct="1">
              <a:spcBef>
                <a:spcPct val="0"/>
              </a:spcBef>
            </a:pPr>
            <a:fld id="{974913D3-7B5C-4E71-982F-E1107E580263}" type="slidenum">
              <a:rPr lang="en-US" altLang="da-DK" sz="1300" smtClean="0"/>
              <a:pPr eaLnBrk="1" hangingPunct="1">
                <a:spcBef>
                  <a:spcPct val="0"/>
                </a:spcBef>
              </a:pPr>
              <a:t>95</a:t>
            </a:fld>
            <a:endParaRPr lang="en-US" altLang="da-DK" sz="1300" smtClean="0"/>
          </a:p>
        </p:txBody>
      </p:sp>
      <p:sp>
        <p:nvSpPr>
          <p:cNvPr id="231429" name="Rectangle 2"/>
          <p:cNvSpPr>
            <a:spLocks noGrp="1" noRot="1" noChangeAspect="1" noChangeArrowheads="1" noTextEdit="1"/>
          </p:cNvSpPr>
          <p:nvPr>
            <p:ph type="sldImg"/>
          </p:nvPr>
        </p:nvSpPr>
        <p:spPr>
          <a:ln/>
        </p:spPr>
      </p:sp>
      <p:sp>
        <p:nvSpPr>
          <p:cNvPr id="231430" name="Rectangle 3"/>
          <p:cNvSpPr>
            <a:spLocks noGrp="1" noChangeArrowheads="1"/>
          </p:cNvSpPr>
          <p:nvPr>
            <p:ph type="body" idx="1"/>
          </p:nvPr>
        </p:nvSpPr>
        <p:spPr>
          <a:xfrm>
            <a:off x="709613" y="4862513"/>
            <a:ext cx="5680075" cy="460216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da-DK" smtClean="0"/>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00125" eaLnBrk="0" hangingPunct="0">
              <a:spcBef>
                <a:spcPct val="30000"/>
              </a:spcBef>
              <a:defRPr sz="1200">
                <a:solidFill>
                  <a:schemeClr val="tx1"/>
                </a:solidFill>
                <a:latin typeface="Arial" charset="0"/>
              </a:defRPr>
            </a:lvl1pPr>
            <a:lvl2pPr marL="742950" indent="-285750" defTabSz="1000125" eaLnBrk="0" hangingPunct="0">
              <a:spcBef>
                <a:spcPct val="30000"/>
              </a:spcBef>
              <a:defRPr sz="1200">
                <a:solidFill>
                  <a:schemeClr val="tx1"/>
                </a:solidFill>
                <a:latin typeface="Arial" charset="0"/>
              </a:defRPr>
            </a:lvl2pPr>
            <a:lvl3pPr marL="1143000" indent="-228600" defTabSz="1000125" eaLnBrk="0" hangingPunct="0">
              <a:spcBef>
                <a:spcPct val="30000"/>
              </a:spcBef>
              <a:defRPr sz="1200">
                <a:solidFill>
                  <a:schemeClr val="tx1"/>
                </a:solidFill>
                <a:latin typeface="Arial" charset="0"/>
              </a:defRPr>
            </a:lvl3pPr>
            <a:lvl4pPr marL="1600200" indent="-228600" defTabSz="1000125" eaLnBrk="0" hangingPunct="0">
              <a:spcBef>
                <a:spcPct val="30000"/>
              </a:spcBef>
              <a:defRPr sz="1200">
                <a:solidFill>
                  <a:schemeClr val="tx1"/>
                </a:solidFill>
                <a:latin typeface="Arial" charset="0"/>
              </a:defRPr>
            </a:lvl4pPr>
            <a:lvl5pPr marL="2057400" indent="-228600" defTabSz="1000125" eaLnBrk="0" hangingPunct="0">
              <a:spcBef>
                <a:spcPct val="30000"/>
              </a:spcBef>
              <a:defRPr sz="1200">
                <a:solidFill>
                  <a:schemeClr val="tx1"/>
                </a:solidFill>
                <a:latin typeface="Arial" charset="0"/>
              </a:defRPr>
            </a:lvl5pPr>
            <a:lvl6pPr marL="2514600" indent="-228600" defTabSz="1000125" eaLnBrk="0" fontAlgn="base" hangingPunct="0">
              <a:spcBef>
                <a:spcPct val="30000"/>
              </a:spcBef>
              <a:spcAft>
                <a:spcPct val="0"/>
              </a:spcAft>
              <a:defRPr sz="1200">
                <a:solidFill>
                  <a:schemeClr val="tx1"/>
                </a:solidFill>
                <a:latin typeface="Arial" charset="0"/>
              </a:defRPr>
            </a:lvl6pPr>
            <a:lvl7pPr marL="2971800" indent="-228600" defTabSz="1000125" eaLnBrk="0" fontAlgn="base" hangingPunct="0">
              <a:spcBef>
                <a:spcPct val="30000"/>
              </a:spcBef>
              <a:spcAft>
                <a:spcPct val="0"/>
              </a:spcAft>
              <a:defRPr sz="1200">
                <a:solidFill>
                  <a:schemeClr val="tx1"/>
                </a:solidFill>
                <a:latin typeface="Arial" charset="0"/>
              </a:defRPr>
            </a:lvl7pPr>
            <a:lvl8pPr marL="3429000" indent="-228600" defTabSz="1000125" eaLnBrk="0" fontAlgn="base" hangingPunct="0">
              <a:spcBef>
                <a:spcPct val="30000"/>
              </a:spcBef>
              <a:spcAft>
                <a:spcPct val="0"/>
              </a:spcAft>
              <a:defRPr sz="1200">
                <a:solidFill>
                  <a:schemeClr val="tx1"/>
                </a:solidFill>
                <a:latin typeface="Arial" charset="0"/>
              </a:defRPr>
            </a:lvl8pPr>
            <a:lvl9pPr marL="3886200" indent="-228600" defTabSz="1000125" eaLnBrk="0" fontAlgn="base" hangingPunct="0">
              <a:spcBef>
                <a:spcPct val="30000"/>
              </a:spcBef>
              <a:spcAft>
                <a:spcPct val="0"/>
              </a:spcAft>
              <a:defRPr sz="1200">
                <a:solidFill>
                  <a:schemeClr val="tx1"/>
                </a:solidFill>
                <a:latin typeface="Arial" charset="0"/>
              </a:defRPr>
            </a:lvl9pPr>
          </a:lstStyle>
          <a:p>
            <a:pPr eaLnBrk="1" hangingPunct="1">
              <a:spcBef>
                <a:spcPct val="0"/>
              </a:spcBef>
            </a:pPr>
            <a:r>
              <a:rPr lang="en-US" altLang="da-DK" sz="1300" smtClean="0"/>
              <a:t>Genetisk teori for naturlig selektion </a:t>
            </a:r>
          </a:p>
        </p:txBody>
      </p:sp>
      <p:sp>
        <p:nvSpPr>
          <p:cNvPr id="232451"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00125" eaLnBrk="0" hangingPunct="0">
              <a:spcBef>
                <a:spcPct val="30000"/>
              </a:spcBef>
              <a:defRPr sz="1200">
                <a:solidFill>
                  <a:schemeClr val="tx1"/>
                </a:solidFill>
                <a:latin typeface="Arial" charset="0"/>
              </a:defRPr>
            </a:lvl1pPr>
            <a:lvl2pPr marL="742950" indent="-285750" defTabSz="1000125" eaLnBrk="0" hangingPunct="0">
              <a:spcBef>
                <a:spcPct val="30000"/>
              </a:spcBef>
              <a:defRPr sz="1200">
                <a:solidFill>
                  <a:schemeClr val="tx1"/>
                </a:solidFill>
                <a:latin typeface="Arial" charset="0"/>
              </a:defRPr>
            </a:lvl2pPr>
            <a:lvl3pPr marL="1143000" indent="-228600" defTabSz="1000125" eaLnBrk="0" hangingPunct="0">
              <a:spcBef>
                <a:spcPct val="30000"/>
              </a:spcBef>
              <a:defRPr sz="1200">
                <a:solidFill>
                  <a:schemeClr val="tx1"/>
                </a:solidFill>
                <a:latin typeface="Arial" charset="0"/>
              </a:defRPr>
            </a:lvl3pPr>
            <a:lvl4pPr marL="1600200" indent="-228600" defTabSz="1000125" eaLnBrk="0" hangingPunct="0">
              <a:spcBef>
                <a:spcPct val="30000"/>
              </a:spcBef>
              <a:defRPr sz="1200">
                <a:solidFill>
                  <a:schemeClr val="tx1"/>
                </a:solidFill>
                <a:latin typeface="Arial" charset="0"/>
              </a:defRPr>
            </a:lvl4pPr>
            <a:lvl5pPr marL="2057400" indent="-228600" defTabSz="1000125" eaLnBrk="0" hangingPunct="0">
              <a:spcBef>
                <a:spcPct val="30000"/>
              </a:spcBef>
              <a:defRPr sz="1200">
                <a:solidFill>
                  <a:schemeClr val="tx1"/>
                </a:solidFill>
                <a:latin typeface="Arial" charset="0"/>
              </a:defRPr>
            </a:lvl5pPr>
            <a:lvl6pPr marL="2514600" indent="-228600" defTabSz="1000125" eaLnBrk="0" fontAlgn="base" hangingPunct="0">
              <a:spcBef>
                <a:spcPct val="30000"/>
              </a:spcBef>
              <a:spcAft>
                <a:spcPct val="0"/>
              </a:spcAft>
              <a:defRPr sz="1200">
                <a:solidFill>
                  <a:schemeClr val="tx1"/>
                </a:solidFill>
                <a:latin typeface="Arial" charset="0"/>
              </a:defRPr>
            </a:lvl6pPr>
            <a:lvl7pPr marL="2971800" indent="-228600" defTabSz="1000125" eaLnBrk="0" fontAlgn="base" hangingPunct="0">
              <a:spcBef>
                <a:spcPct val="30000"/>
              </a:spcBef>
              <a:spcAft>
                <a:spcPct val="0"/>
              </a:spcAft>
              <a:defRPr sz="1200">
                <a:solidFill>
                  <a:schemeClr val="tx1"/>
                </a:solidFill>
                <a:latin typeface="Arial" charset="0"/>
              </a:defRPr>
            </a:lvl7pPr>
            <a:lvl8pPr marL="3429000" indent="-228600" defTabSz="1000125" eaLnBrk="0" fontAlgn="base" hangingPunct="0">
              <a:spcBef>
                <a:spcPct val="30000"/>
              </a:spcBef>
              <a:spcAft>
                <a:spcPct val="0"/>
              </a:spcAft>
              <a:defRPr sz="1200">
                <a:solidFill>
                  <a:schemeClr val="tx1"/>
                </a:solidFill>
                <a:latin typeface="Arial" charset="0"/>
              </a:defRPr>
            </a:lvl8pPr>
            <a:lvl9pPr marL="3886200" indent="-228600" defTabSz="1000125" eaLnBrk="0" fontAlgn="base" hangingPunct="0">
              <a:spcBef>
                <a:spcPct val="30000"/>
              </a:spcBef>
              <a:spcAft>
                <a:spcPct val="0"/>
              </a:spcAft>
              <a:defRPr sz="1200">
                <a:solidFill>
                  <a:schemeClr val="tx1"/>
                </a:solidFill>
                <a:latin typeface="Arial" charset="0"/>
              </a:defRPr>
            </a:lvl9pPr>
          </a:lstStyle>
          <a:p>
            <a:pPr eaLnBrk="1" hangingPunct="1">
              <a:spcBef>
                <a:spcPct val="0"/>
              </a:spcBef>
            </a:pPr>
            <a:endParaRPr lang="en-US" altLang="da-DK" sz="1300" smtClean="0"/>
          </a:p>
        </p:txBody>
      </p:sp>
      <p:sp>
        <p:nvSpPr>
          <p:cNvPr id="23245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00125" eaLnBrk="0" hangingPunct="0">
              <a:spcBef>
                <a:spcPct val="30000"/>
              </a:spcBef>
              <a:defRPr sz="1200">
                <a:solidFill>
                  <a:schemeClr val="tx1"/>
                </a:solidFill>
                <a:latin typeface="Arial" charset="0"/>
              </a:defRPr>
            </a:lvl1pPr>
            <a:lvl2pPr marL="742950" indent="-285750" defTabSz="1000125" eaLnBrk="0" hangingPunct="0">
              <a:spcBef>
                <a:spcPct val="30000"/>
              </a:spcBef>
              <a:defRPr sz="1200">
                <a:solidFill>
                  <a:schemeClr val="tx1"/>
                </a:solidFill>
                <a:latin typeface="Arial" charset="0"/>
              </a:defRPr>
            </a:lvl2pPr>
            <a:lvl3pPr marL="1143000" indent="-228600" defTabSz="1000125" eaLnBrk="0" hangingPunct="0">
              <a:spcBef>
                <a:spcPct val="30000"/>
              </a:spcBef>
              <a:defRPr sz="1200">
                <a:solidFill>
                  <a:schemeClr val="tx1"/>
                </a:solidFill>
                <a:latin typeface="Arial" charset="0"/>
              </a:defRPr>
            </a:lvl3pPr>
            <a:lvl4pPr marL="1600200" indent="-228600" defTabSz="1000125" eaLnBrk="0" hangingPunct="0">
              <a:spcBef>
                <a:spcPct val="30000"/>
              </a:spcBef>
              <a:defRPr sz="1200">
                <a:solidFill>
                  <a:schemeClr val="tx1"/>
                </a:solidFill>
                <a:latin typeface="Arial" charset="0"/>
              </a:defRPr>
            </a:lvl4pPr>
            <a:lvl5pPr marL="2057400" indent="-228600" defTabSz="1000125" eaLnBrk="0" hangingPunct="0">
              <a:spcBef>
                <a:spcPct val="30000"/>
              </a:spcBef>
              <a:defRPr sz="1200">
                <a:solidFill>
                  <a:schemeClr val="tx1"/>
                </a:solidFill>
                <a:latin typeface="Arial" charset="0"/>
              </a:defRPr>
            </a:lvl5pPr>
            <a:lvl6pPr marL="2514600" indent="-228600" defTabSz="1000125" eaLnBrk="0" fontAlgn="base" hangingPunct="0">
              <a:spcBef>
                <a:spcPct val="30000"/>
              </a:spcBef>
              <a:spcAft>
                <a:spcPct val="0"/>
              </a:spcAft>
              <a:defRPr sz="1200">
                <a:solidFill>
                  <a:schemeClr val="tx1"/>
                </a:solidFill>
                <a:latin typeface="Arial" charset="0"/>
              </a:defRPr>
            </a:lvl6pPr>
            <a:lvl7pPr marL="2971800" indent="-228600" defTabSz="1000125" eaLnBrk="0" fontAlgn="base" hangingPunct="0">
              <a:spcBef>
                <a:spcPct val="30000"/>
              </a:spcBef>
              <a:spcAft>
                <a:spcPct val="0"/>
              </a:spcAft>
              <a:defRPr sz="1200">
                <a:solidFill>
                  <a:schemeClr val="tx1"/>
                </a:solidFill>
                <a:latin typeface="Arial" charset="0"/>
              </a:defRPr>
            </a:lvl7pPr>
            <a:lvl8pPr marL="3429000" indent="-228600" defTabSz="1000125" eaLnBrk="0" fontAlgn="base" hangingPunct="0">
              <a:spcBef>
                <a:spcPct val="30000"/>
              </a:spcBef>
              <a:spcAft>
                <a:spcPct val="0"/>
              </a:spcAft>
              <a:defRPr sz="1200">
                <a:solidFill>
                  <a:schemeClr val="tx1"/>
                </a:solidFill>
                <a:latin typeface="Arial" charset="0"/>
              </a:defRPr>
            </a:lvl8pPr>
            <a:lvl9pPr marL="3886200" indent="-228600" defTabSz="1000125" eaLnBrk="0" fontAlgn="base" hangingPunct="0">
              <a:spcBef>
                <a:spcPct val="30000"/>
              </a:spcBef>
              <a:spcAft>
                <a:spcPct val="0"/>
              </a:spcAft>
              <a:defRPr sz="1200">
                <a:solidFill>
                  <a:schemeClr val="tx1"/>
                </a:solidFill>
                <a:latin typeface="Arial" charset="0"/>
              </a:defRPr>
            </a:lvl9pPr>
          </a:lstStyle>
          <a:p>
            <a:pPr eaLnBrk="1" hangingPunct="1">
              <a:spcBef>
                <a:spcPct val="0"/>
              </a:spcBef>
            </a:pPr>
            <a:fld id="{DDDAAFEC-39CD-47B6-82F0-864AB56E8075}" type="slidenum">
              <a:rPr lang="en-US" altLang="da-DK" sz="1300" smtClean="0"/>
              <a:pPr eaLnBrk="1" hangingPunct="1">
                <a:spcBef>
                  <a:spcPct val="0"/>
                </a:spcBef>
              </a:pPr>
              <a:t>96</a:t>
            </a:fld>
            <a:endParaRPr lang="en-US" altLang="da-DK" sz="1300" smtClean="0"/>
          </a:p>
        </p:txBody>
      </p:sp>
      <p:sp>
        <p:nvSpPr>
          <p:cNvPr id="232453" name="Rectangle 2"/>
          <p:cNvSpPr>
            <a:spLocks noGrp="1" noRot="1" noChangeAspect="1" noChangeArrowheads="1" noTextEdit="1"/>
          </p:cNvSpPr>
          <p:nvPr>
            <p:ph type="sldImg"/>
          </p:nvPr>
        </p:nvSpPr>
        <p:spPr>
          <a:ln/>
        </p:spPr>
      </p:sp>
      <p:sp>
        <p:nvSpPr>
          <p:cNvPr id="232454" name="Rectangle 3"/>
          <p:cNvSpPr>
            <a:spLocks noGrp="1" noChangeArrowheads="1"/>
          </p:cNvSpPr>
          <p:nvPr>
            <p:ph type="body" idx="1"/>
          </p:nvPr>
        </p:nvSpPr>
        <p:spPr>
          <a:xfrm>
            <a:off x="709613" y="4862513"/>
            <a:ext cx="5680075" cy="460216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da-DK" smtClean="0"/>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00125" eaLnBrk="0" hangingPunct="0">
              <a:spcBef>
                <a:spcPct val="30000"/>
              </a:spcBef>
              <a:defRPr sz="1200">
                <a:solidFill>
                  <a:schemeClr val="tx1"/>
                </a:solidFill>
                <a:latin typeface="Arial" charset="0"/>
              </a:defRPr>
            </a:lvl1pPr>
            <a:lvl2pPr marL="742950" indent="-285750" defTabSz="1000125" eaLnBrk="0" hangingPunct="0">
              <a:spcBef>
                <a:spcPct val="30000"/>
              </a:spcBef>
              <a:defRPr sz="1200">
                <a:solidFill>
                  <a:schemeClr val="tx1"/>
                </a:solidFill>
                <a:latin typeface="Arial" charset="0"/>
              </a:defRPr>
            </a:lvl2pPr>
            <a:lvl3pPr marL="1143000" indent="-228600" defTabSz="1000125" eaLnBrk="0" hangingPunct="0">
              <a:spcBef>
                <a:spcPct val="30000"/>
              </a:spcBef>
              <a:defRPr sz="1200">
                <a:solidFill>
                  <a:schemeClr val="tx1"/>
                </a:solidFill>
                <a:latin typeface="Arial" charset="0"/>
              </a:defRPr>
            </a:lvl3pPr>
            <a:lvl4pPr marL="1600200" indent="-228600" defTabSz="1000125" eaLnBrk="0" hangingPunct="0">
              <a:spcBef>
                <a:spcPct val="30000"/>
              </a:spcBef>
              <a:defRPr sz="1200">
                <a:solidFill>
                  <a:schemeClr val="tx1"/>
                </a:solidFill>
                <a:latin typeface="Arial" charset="0"/>
              </a:defRPr>
            </a:lvl4pPr>
            <a:lvl5pPr marL="2057400" indent="-228600" defTabSz="1000125" eaLnBrk="0" hangingPunct="0">
              <a:spcBef>
                <a:spcPct val="30000"/>
              </a:spcBef>
              <a:defRPr sz="1200">
                <a:solidFill>
                  <a:schemeClr val="tx1"/>
                </a:solidFill>
                <a:latin typeface="Arial" charset="0"/>
              </a:defRPr>
            </a:lvl5pPr>
            <a:lvl6pPr marL="2514600" indent="-228600" defTabSz="1000125" eaLnBrk="0" fontAlgn="base" hangingPunct="0">
              <a:spcBef>
                <a:spcPct val="30000"/>
              </a:spcBef>
              <a:spcAft>
                <a:spcPct val="0"/>
              </a:spcAft>
              <a:defRPr sz="1200">
                <a:solidFill>
                  <a:schemeClr val="tx1"/>
                </a:solidFill>
                <a:latin typeface="Arial" charset="0"/>
              </a:defRPr>
            </a:lvl6pPr>
            <a:lvl7pPr marL="2971800" indent="-228600" defTabSz="1000125" eaLnBrk="0" fontAlgn="base" hangingPunct="0">
              <a:spcBef>
                <a:spcPct val="30000"/>
              </a:spcBef>
              <a:spcAft>
                <a:spcPct val="0"/>
              </a:spcAft>
              <a:defRPr sz="1200">
                <a:solidFill>
                  <a:schemeClr val="tx1"/>
                </a:solidFill>
                <a:latin typeface="Arial" charset="0"/>
              </a:defRPr>
            </a:lvl7pPr>
            <a:lvl8pPr marL="3429000" indent="-228600" defTabSz="1000125" eaLnBrk="0" fontAlgn="base" hangingPunct="0">
              <a:spcBef>
                <a:spcPct val="30000"/>
              </a:spcBef>
              <a:spcAft>
                <a:spcPct val="0"/>
              </a:spcAft>
              <a:defRPr sz="1200">
                <a:solidFill>
                  <a:schemeClr val="tx1"/>
                </a:solidFill>
                <a:latin typeface="Arial" charset="0"/>
              </a:defRPr>
            </a:lvl8pPr>
            <a:lvl9pPr marL="3886200" indent="-228600" defTabSz="1000125" eaLnBrk="0" fontAlgn="base" hangingPunct="0">
              <a:spcBef>
                <a:spcPct val="30000"/>
              </a:spcBef>
              <a:spcAft>
                <a:spcPct val="0"/>
              </a:spcAft>
              <a:defRPr sz="1200">
                <a:solidFill>
                  <a:schemeClr val="tx1"/>
                </a:solidFill>
                <a:latin typeface="Arial" charset="0"/>
              </a:defRPr>
            </a:lvl9pPr>
          </a:lstStyle>
          <a:p>
            <a:pPr eaLnBrk="1" hangingPunct="1">
              <a:spcBef>
                <a:spcPct val="0"/>
              </a:spcBef>
            </a:pPr>
            <a:r>
              <a:rPr lang="en-US" altLang="da-DK" sz="1300" smtClean="0"/>
              <a:t>Genetisk teori for naturlig selektion </a:t>
            </a:r>
          </a:p>
        </p:txBody>
      </p:sp>
      <p:sp>
        <p:nvSpPr>
          <p:cNvPr id="233475"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00125" eaLnBrk="0" hangingPunct="0">
              <a:spcBef>
                <a:spcPct val="30000"/>
              </a:spcBef>
              <a:defRPr sz="1200">
                <a:solidFill>
                  <a:schemeClr val="tx1"/>
                </a:solidFill>
                <a:latin typeface="Arial" charset="0"/>
              </a:defRPr>
            </a:lvl1pPr>
            <a:lvl2pPr marL="742950" indent="-285750" defTabSz="1000125" eaLnBrk="0" hangingPunct="0">
              <a:spcBef>
                <a:spcPct val="30000"/>
              </a:spcBef>
              <a:defRPr sz="1200">
                <a:solidFill>
                  <a:schemeClr val="tx1"/>
                </a:solidFill>
                <a:latin typeface="Arial" charset="0"/>
              </a:defRPr>
            </a:lvl2pPr>
            <a:lvl3pPr marL="1143000" indent="-228600" defTabSz="1000125" eaLnBrk="0" hangingPunct="0">
              <a:spcBef>
                <a:spcPct val="30000"/>
              </a:spcBef>
              <a:defRPr sz="1200">
                <a:solidFill>
                  <a:schemeClr val="tx1"/>
                </a:solidFill>
                <a:latin typeface="Arial" charset="0"/>
              </a:defRPr>
            </a:lvl3pPr>
            <a:lvl4pPr marL="1600200" indent="-228600" defTabSz="1000125" eaLnBrk="0" hangingPunct="0">
              <a:spcBef>
                <a:spcPct val="30000"/>
              </a:spcBef>
              <a:defRPr sz="1200">
                <a:solidFill>
                  <a:schemeClr val="tx1"/>
                </a:solidFill>
                <a:latin typeface="Arial" charset="0"/>
              </a:defRPr>
            </a:lvl4pPr>
            <a:lvl5pPr marL="2057400" indent="-228600" defTabSz="1000125" eaLnBrk="0" hangingPunct="0">
              <a:spcBef>
                <a:spcPct val="30000"/>
              </a:spcBef>
              <a:defRPr sz="1200">
                <a:solidFill>
                  <a:schemeClr val="tx1"/>
                </a:solidFill>
                <a:latin typeface="Arial" charset="0"/>
              </a:defRPr>
            </a:lvl5pPr>
            <a:lvl6pPr marL="2514600" indent="-228600" defTabSz="1000125" eaLnBrk="0" fontAlgn="base" hangingPunct="0">
              <a:spcBef>
                <a:spcPct val="30000"/>
              </a:spcBef>
              <a:spcAft>
                <a:spcPct val="0"/>
              </a:spcAft>
              <a:defRPr sz="1200">
                <a:solidFill>
                  <a:schemeClr val="tx1"/>
                </a:solidFill>
                <a:latin typeface="Arial" charset="0"/>
              </a:defRPr>
            </a:lvl6pPr>
            <a:lvl7pPr marL="2971800" indent="-228600" defTabSz="1000125" eaLnBrk="0" fontAlgn="base" hangingPunct="0">
              <a:spcBef>
                <a:spcPct val="30000"/>
              </a:spcBef>
              <a:spcAft>
                <a:spcPct val="0"/>
              </a:spcAft>
              <a:defRPr sz="1200">
                <a:solidFill>
                  <a:schemeClr val="tx1"/>
                </a:solidFill>
                <a:latin typeface="Arial" charset="0"/>
              </a:defRPr>
            </a:lvl7pPr>
            <a:lvl8pPr marL="3429000" indent="-228600" defTabSz="1000125" eaLnBrk="0" fontAlgn="base" hangingPunct="0">
              <a:spcBef>
                <a:spcPct val="30000"/>
              </a:spcBef>
              <a:spcAft>
                <a:spcPct val="0"/>
              </a:spcAft>
              <a:defRPr sz="1200">
                <a:solidFill>
                  <a:schemeClr val="tx1"/>
                </a:solidFill>
                <a:latin typeface="Arial" charset="0"/>
              </a:defRPr>
            </a:lvl8pPr>
            <a:lvl9pPr marL="3886200" indent="-228600" defTabSz="1000125" eaLnBrk="0" fontAlgn="base" hangingPunct="0">
              <a:spcBef>
                <a:spcPct val="30000"/>
              </a:spcBef>
              <a:spcAft>
                <a:spcPct val="0"/>
              </a:spcAft>
              <a:defRPr sz="1200">
                <a:solidFill>
                  <a:schemeClr val="tx1"/>
                </a:solidFill>
                <a:latin typeface="Arial" charset="0"/>
              </a:defRPr>
            </a:lvl9pPr>
          </a:lstStyle>
          <a:p>
            <a:pPr eaLnBrk="1" hangingPunct="1">
              <a:spcBef>
                <a:spcPct val="0"/>
              </a:spcBef>
            </a:pPr>
            <a:endParaRPr lang="en-US" altLang="da-DK" sz="1300" smtClean="0"/>
          </a:p>
        </p:txBody>
      </p:sp>
      <p:sp>
        <p:nvSpPr>
          <p:cNvPr id="23347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00125" eaLnBrk="0" hangingPunct="0">
              <a:spcBef>
                <a:spcPct val="30000"/>
              </a:spcBef>
              <a:defRPr sz="1200">
                <a:solidFill>
                  <a:schemeClr val="tx1"/>
                </a:solidFill>
                <a:latin typeface="Arial" charset="0"/>
              </a:defRPr>
            </a:lvl1pPr>
            <a:lvl2pPr marL="742950" indent="-285750" defTabSz="1000125" eaLnBrk="0" hangingPunct="0">
              <a:spcBef>
                <a:spcPct val="30000"/>
              </a:spcBef>
              <a:defRPr sz="1200">
                <a:solidFill>
                  <a:schemeClr val="tx1"/>
                </a:solidFill>
                <a:latin typeface="Arial" charset="0"/>
              </a:defRPr>
            </a:lvl2pPr>
            <a:lvl3pPr marL="1143000" indent="-228600" defTabSz="1000125" eaLnBrk="0" hangingPunct="0">
              <a:spcBef>
                <a:spcPct val="30000"/>
              </a:spcBef>
              <a:defRPr sz="1200">
                <a:solidFill>
                  <a:schemeClr val="tx1"/>
                </a:solidFill>
                <a:latin typeface="Arial" charset="0"/>
              </a:defRPr>
            </a:lvl3pPr>
            <a:lvl4pPr marL="1600200" indent="-228600" defTabSz="1000125" eaLnBrk="0" hangingPunct="0">
              <a:spcBef>
                <a:spcPct val="30000"/>
              </a:spcBef>
              <a:defRPr sz="1200">
                <a:solidFill>
                  <a:schemeClr val="tx1"/>
                </a:solidFill>
                <a:latin typeface="Arial" charset="0"/>
              </a:defRPr>
            </a:lvl4pPr>
            <a:lvl5pPr marL="2057400" indent="-228600" defTabSz="1000125" eaLnBrk="0" hangingPunct="0">
              <a:spcBef>
                <a:spcPct val="30000"/>
              </a:spcBef>
              <a:defRPr sz="1200">
                <a:solidFill>
                  <a:schemeClr val="tx1"/>
                </a:solidFill>
                <a:latin typeface="Arial" charset="0"/>
              </a:defRPr>
            </a:lvl5pPr>
            <a:lvl6pPr marL="2514600" indent="-228600" defTabSz="1000125" eaLnBrk="0" fontAlgn="base" hangingPunct="0">
              <a:spcBef>
                <a:spcPct val="30000"/>
              </a:spcBef>
              <a:spcAft>
                <a:spcPct val="0"/>
              </a:spcAft>
              <a:defRPr sz="1200">
                <a:solidFill>
                  <a:schemeClr val="tx1"/>
                </a:solidFill>
                <a:latin typeface="Arial" charset="0"/>
              </a:defRPr>
            </a:lvl6pPr>
            <a:lvl7pPr marL="2971800" indent="-228600" defTabSz="1000125" eaLnBrk="0" fontAlgn="base" hangingPunct="0">
              <a:spcBef>
                <a:spcPct val="30000"/>
              </a:spcBef>
              <a:spcAft>
                <a:spcPct val="0"/>
              </a:spcAft>
              <a:defRPr sz="1200">
                <a:solidFill>
                  <a:schemeClr val="tx1"/>
                </a:solidFill>
                <a:latin typeface="Arial" charset="0"/>
              </a:defRPr>
            </a:lvl7pPr>
            <a:lvl8pPr marL="3429000" indent="-228600" defTabSz="1000125" eaLnBrk="0" fontAlgn="base" hangingPunct="0">
              <a:spcBef>
                <a:spcPct val="30000"/>
              </a:spcBef>
              <a:spcAft>
                <a:spcPct val="0"/>
              </a:spcAft>
              <a:defRPr sz="1200">
                <a:solidFill>
                  <a:schemeClr val="tx1"/>
                </a:solidFill>
                <a:latin typeface="Arial" charset="0"/>
              </a:defRPr>
            </a:lvl8pPr>
            <a:lvl9pPr marL="3886200" indent="-228600" defTabSz="1000125" eaLnBrk="0" fontAlgn="base" hangingPunct="0">
              <a:spcBef>
                <a:spcPct val="30000"/>
              </a:spcBef>
              <a:spcAft>
                <a:spcPct val="0"/>
              </a:spcAft>
              <a:defRPr sz="1200">
                <a:solidFill>
                  <a:schemeClr val="tx1"/>
                </a:solidFill>
                <a:latin typeface="Arial" charset="0"/>
              </a:defRPr>
            </a:lvl9pPr>
          </a:lstStyle>
          <a:p>
            <a:pPr eaLnBrk="1" hangingPunct="1">
              <a:spcBef>
                <a:spcPct val="0"/>
              </a:spcBef>
            </a:pPr>
            <a:fld id="{BFE75C67-219F-44F0-8AD9-0748720DD20C}" type="slidenum">
              <a:rPr lang="en-US" altLang="da-DK" sz="1300" smtClean="0"/>
              <a:pPr eaLnBrk="1" hangingPunct="1">
                <a:spcBef>
                  <a:spcPct val="0"/>
                </a:spcBef>
              </a:pPr>
              <a:t>97</a:t>
            </a:fld>
            <a:endParaRPr lang="en-US" altLang="da-DK" sz="1300" smtClean="0"/>
          </a:p>
        </p:txBody>
      </p:sp>
      <p:sp>
        <p:nvSpPr>
          <p:cNvPr id="233477" name="Rectangle 2"/>
          <p:cNvSpPr>
            <a:spLocks noGrp="1" noRot="1" noChangeAspect="1" noChangeArrowheads="1" noTextEdit="1"/>
          </p:cNvSpPr>
          <p:nvPr>
            <p:ph type="sldImg"/>
          </p:nvPr>
        </p:nvSpPr>
        <p:spPr>
          <a:ln/>
        </p:spPr>
      </p:sp>
      <p:sp>
        <p:nvSpPr>
          <p:cNvPr id="23347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da-DK" smtClean="0"/>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8"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00125" eaLnBrk="0" hangingPunct="0">
              <a:spcBef>
                <a:spcPct val="30000"/>
              </a:spcBef>
              <a:defRPr sz="1200">
                <a:solidFill>
                  <a:schemeClr val="tx1"/>
                </a:solidFill>
                <a:latin typeface="Arial" charset="0"/>
              </a:defRPr>
            </a:lvl1pPr>
            <a:lvl2pPr marL="742950" indent="-285750" defTabSz="1000125" eaLnBrk="0" hangingPunct="0">
              <a:spcBef>
                <a:spcPct val="30000"/>
              </a:spcBef>
              <a:defRPr sz="1200">
                <a:solidFill>
                  <a:schemeClr val="tx1"/>
                </a:solidFill>
                <a:latin typeface="Arial" charset="0"/>
              </a:defRPr>
            </a:lvl2pPr>
            <a:lvl3pPr marL="1143000" indent="-228600" defTabSz="1000125" eaLnBrk="0" hangingPunct="0">
              <a:spcBef>
                <a:spcPct val="30000"/>
              </a:spcBef>
              <a:defRPr sz="1200">
                <a:solidFill>
                  <a:schemeClr val="tx1"/>
                </a:solidFill>
                <a:latin typeface="Arial" charset="0"/>
              </a:defRPr>
            </a:lvl3pPr>
            <a:lvl4pPr marL="1600200" indent="-228600" defTabSz="1000125" eaLnBrk="0" hangingPunct="0">
              <a:spcBef>
                <a:spcPct val="30000"/>
              </a:spcBef>
              <a:defRPr sz="1200">
                <a:solidFill>
                  <a:schemeClr val="tx1"/>
                </a:solidFill>
                <a:latin typeface="Arial" charset="0"/>
              </a:defRPr>
            </a:lvl4pPr>
            <a:lvl5pPr marL="2057400" indent="-228600" defTabSz="1000125" eaLnBrk="0" hangingPunct="0">
              <a:spcBef>
                <a:spcPct val="30000"/>
              </a:spcBef>
              <a:defRPr sz="1200">
                <a:solidFill>
                  <a:schemeClr val="tx1"/>
                </a:solidFill>
                <a:latin typeface="Arial" charset="0"/>
              </a:defRPr>
            </a:lvl5pPr>
            <a:lvl6pPr marL="2514600" indent="-228600" defTabSz="1000125" eaLnBrk="0" fontAlgn="base" hangingPunct="0">
              <a:spcBef>
                <a:spcPct val="30000"/>
              </a:spcBef>
              <a:spcAft>
                <a:spcPct val="0"/>
              </a:spcAft>
              <a:defRPr sz="1200">
                <a:solidFill>
                  <a:schemeClr val="tx1"/>
                </a:solidFill>
                <a:latin typeface="Arial" charset="0"/>
              </a:defRPr>
            </a:lvl6pPr>
            <a:lvl7pPr marL="2971800" indent="-228600" defTabSz="1000125" eaLnBrk="0" fontAlgn="base" hangingPunct="0">
              <a:spcBef>
                <a:spcPct val="30000"/>
              </a:spcBef>
              <a:spcAft>
                <a:spcPct val="0"/>
              </a:spcAft>
              <a:defRPr sz="1200">
                <a:solidFill>
                  <a:schemeClr val="tx1"/>
                </a:solidFill>
                <a:latin typeface="Arial" charset="0"/>
              </a:defRPr>
            </a:lvl7pPr>
            <a:lvl8pPr marL="3429000" indent="-228600" defTabSz="1000125" eaLnBrk="0" fontAlgn="base" hangingPunct="0">
              <a:spcBef>
                <a:spcPct val="30000"/>
              </a:spcBef>
              <a:spcAft>
                <a:spcPct val="0"/>
              </a:spcAft>
              <a:defRPr sz="1200">
                <a:solidFill>
                  <a:schemeClr val="tx1"/>
                </a:solidFill>
                <a:latin typeface="Arial" charset="0"/>
              </a:defRPr>
            </a:lvl8pPr>
            <a:lvl9pPr marL="3886200" indent="-228600" defTabSz="1000125" eaLnBrk="0" fontAlgn="base" hangingPunct="0">
              <a:spcBef>
                <a:spcPct val="30000"/>
              </a:spcBef>
              <a:spcAft>
                <a:spcPct val="0"/>
              </a:spcAft>
              <a:defRPr sz="1200">
                <a:solidFill>
                  <a:schemeClr val="tx1"/>
                </a:solidFill>
                <a:latin typeface="Arial" charset="0"/>
              </a:defRPr>
            </a:lvl9pPr>
          </a:lstStyle>
          <a:p>
            <a:pPr eaLnBrk="1" hangingPunct="1">
              <a:spcBef>
                <a:spcPct val="0"/>
              </a:spcBef>
            </a:pPr>
            <a:r>
              <a:rPr lang="en-US" altLang="da-DK" sz="1300" smtClean="0"/>
              <a:t>Genetisk teori for naturlig selektion </a:t>
            </a:r>
          </a:p>
        </p:txBody>
      </p:sp>
      <p:sp>
        <p:nvSpPr>
          <p:cNvPr id="234499"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00125" eaLnBrk="0" hangingPunct="0">
              <a:spcBef>
                <a:spcPct val="30000"/>
              </a:spcBef>
              <a:defRPr sz="1200">
                <a:solidFill>
                  <a:schemeClr val="tx1"/>
                </a:solidFill>
                <a:latin typeface="Arial" charset="0"/>
              </a:defRPr>
            </a:lvl1pPr>
            <a:lvl2pPr marL="742950" indent="-285750" defTabSz="1000125" eaLnBrk="0" hangingPunct="0">
              <a:spcBef>
                <a:spcPct val="30000"/>
              </a:spcBef>
              <a:defRPr sz="1200">
                <a:solidFill>
                  <a:schemeClr val="tx1"/>
                </a:solidFill>
                <a:latin typeface="Arial" charset="0"/>
              </a:defRPr>
            </a:lvl2pPr>
            <a:lvl3pPr marL="1143000" indent="-228600" defTabSz="1000125" eaLnBrk="0" hangingPunct="0">
              <a:spcBef>
                <a:spcPct val="30000"/>
              </a:spcBef>
              <a:defRPr sz="1200">
                <a:solidFill>
                  <a:schemeClr val="tx1"/>
                </a:solidFill>
                <a:latin typeface="Arial" charset="0"/>
              </a:defRPr>
            </a:lvl3pPr>
            <a:lvl4pPr marL="1600200" indent="-228600" defTabSz="1000125" eaLnBrk="0" hangingPunct="0">
              <a:spcBef>
                <a:spcPct val="30000"/>
              </a:spcBef>
              <a:defRPr sz="1200">
                <a:solidFill>
                  <a:schemeClr val="tx1"/>
                </a:solidFill>
                <a:latin typeface="Arial" charset="0"/>
              </a:defRPr>
            </a:lvl4pPr>
            <a:lvl5pPr marL="2057400" indent="-228600" defTabSz="1000125" eaLnBrk="0" hangingPunct="0">
              <a:spcBef>
                <a:spcPct val="30000"/>
              </a:spcBef>
              <a:defRPr sz="1200">
                <a:solidFill>
                  <a:schemeClr val="tx1"/>
                </a:solidFill>
                <a:latin typeface="Arial" charset="0"/>
              </a:defRPr>
            </a:lvl5pPr>
            <a:lvl6pPr marL="2514600" indent="-228600" defTabSz="1000125" eaLnBrk="0" fontAlgn="base" hangingPunct="0">
              <a:spcBef>
                <a:spcPct val="30000"/>
              </a:spcBef>
              <a:spcAft>
                <a:spcPct val="0"/>
              </a:spcAft>
              <a:defRPr sz="1200">
                <a:solidFill>
                  <a:schemeClr val="tx1"/>
                </a:solidFill>
                <a:latin typeface="Arial" charset="0"/>
              </a:defRPr>
            </a:lvl6pPr>
            <a:lvl7pPr marL="2971800" indent="-228600" defTabSz="1000125" eaLnBrk="0" fontAlgn="base" hangingPunct="0">
              <a:spcBef>
                <a:spcPct val="30000"/>
              </a:spcBef>
              <a:spcAft>
                <a:spcPct val="0"/>
              </a:spcAft>
              <a:defRPr sz="1200">
                <a:solidFill>
                  <a:schemeClr val="tx1"/>
                </a:solidFill>
                <a:latin typeface="Arial" charset="0"/>
              </a:defRPr>
            </a:lvl7pPr>
            <a:lvl8pPr marL="3429000" indent="-228600" defTabSz="1000125" eaLnBrk="0" fontAlgn="base" hangingPunct="0">
              <a:spcBef>
                <a:spcPct val="30000"/>
              </a:spcBef>
              <a:spcAft>
                <a:spcPct val="0"/>
              </a:spcAft>
              <a:defRPr sz="1200">
                <a:solidFill>
                  <a:schemeClr val="tx1"/>
                </a:solidFill>
                <a:latin typeface="Arial" charset="0"/>
              </a:defRPr>
            </a:lvl8pPr>
            <a:lvl9pPr marL="3886200" indent="-228600" defTabSz="1000125" eaLnBrk="0" fontAlgn="base" hangingPunct="0">
              <a:spcBef>
                <a:spcPct val="30000"/>
              </a:spcBef>
              <a:spcAft>
                <a:spcPct val="0"/>
              </a:spcAft>
              <a:defRPr sz="1200">
                <a:solidFill>
                  <a:schemeClr val="tx1"/>
                </a:solidFill>
                <a:latin typeface="Arial" charset="0"/>
              </a:defRPr>
            </a:lvl9pPr>
          </a:lstStyle>
          <a:p>
            <a:pPr eaLnBrk="1" hangingPunct="1">
              <a:spcBef>
                <a:spcPct val="0"/>
              </a:spcBef>
            </a:pPr>
            <a:endParaRPr lang="en-US" altLang="da-DK" sz="1300" smtClean="0"/>
          </a:p>
        </p:txBody>
      </p:sp>
      <p:sp>
        <p:nvSpPr>
          <p:cNvPr id="23450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00125" eaLnBrk="0" hangingPunct="0">
              <a:spcBef>
                <a:spcPct val="30000"/>
              </a:spcBef>
              <a:defRPr sz="1200">
                <a:solidFill>
                  <a:schemeClr val="tx1"/>
                </a:solidFill>
                <a:latin typeface="Arial" charset="0"/>
              </a:defRPr>
            </a:lvl1pPr>
            <a:lvl2pPr marL="742950" indent="-285750" defTabSz="1000125" eaLnBrk="0" hangingPunct="0">
              <a:spcBef>
                <a:spcPct val="30000"/>
              </a:spcBef>
              <a:defRPr sz="1200">
                <a:solidFill>
                  <a:schemeClr val="tx1"/>
                </a:solidFill>
                <a:latin typeface="Arial" charset="0"/>
              </a:defRPr>
            </a:lvl2pPr>
            <a:lvl3pPr marL="1143000" indent="-228600" defTabSz="1000125" eaLnBrk="0" hangingPunct="0">
              <a:spcBef>
                <a:spcPct val="30000"/>
              </a:spcBef>
              <a:defRPr sz="1200">
                <a:solidFill>
                  <a:schemeClr val="tx1"/>
                </a:solidFill>
                <a:latin typeface="Arial" charset="0"/>
              </a:defRPr>
            </a:lvl3pPr>
            <a:lvl4pPr marL="1600200" indent="-228600" defTabSz="1000125" eaLnBrk="0" hangingPunct="0">
              <a:spcBef>
                <a:spcPct val="30000"/>
              </a:spcBef>
              <a:defRPr sz="1200">
                <a:solidFill>
                  <a:schemeClr val="tx1"/>
                </a:solidFill>
                <a:latin typeface="Arial" charset="0"/>
              </a:defRPr>
            </a:lvl4pPr>
            <a:lvl5pPr marL="2057400" indent="-228600" defTabSz="1000125" eaLnBrk="0" hangingPunct="0">
              <a:spcBef>
                <a:spcPct val="30000"/>
              </a:spcBef>
              <a:defRPr sz="1200">
                <a:solidFill>
                  <a:schemeClr val="tx1"/>
                </a:solidFill>
                <a:latin typeface="Arial" charset="0"/>
              </a:defRPr>
            </a:lvl5pPr>
            <a:lvl6pPr marL="2514600" indent="-228600" defTabSz="1000125" eaLnBrk="0" fontAlgn="base" hangingPunct="0">
              <a:spcBef>
                <a:spcPct val="30000"/>
              </a:spcBef>
              <a:spcAft>
                <a:spcPct val="0"/>
              </a:spcAft>
              <a:defRPr sz="1200">
                <a:solidFill>
                  <a:schemeClr val="tx1"/>
                </a:solidFill>
                <a:latin typeface="Arial" charset="0"/>
              </a:defRPr>
            </a:lvl6pPr>
            <a:lvl7pPr marL="2971800" indent="-228600" defTabSz="1000125" eaLnBrk="0" fontAlgn="base" hangingPunct="0">
              <a:spcBef>
                <a:spcPct val="30000"/>
              </a:spcBef>
              <a:spcAft>
                <a:spcPct val="0"/>
              </a:spcAft>
              <a:defRPr sz="1200">
                <a:solidFill>
                  <a:schemeClr val="tx1"/>
                </a:solidFill>
                <a:latin typeface="Arial" charset="0"/>
              </a:defRPr>
            </a:lvl7pPr>
            <a:lvl8pPr marL="3429000" indent="-228600" defTabSz="1000125" eaLnBrk="0" fontAlgn="base" hangingPunct="0">
              <a:spcBef>
                <a:spcPct val="30000"/>
              </a:spcBef>
              <a:spcAft>
                <a:spcPct val="0"/>
              </a:spcAft>
              <a:defRPr sz="1200">
                <a:solidFill>
                  <a:schemeClr val="tx1"/>
                </a:solidFill>
                <a:latin typeface="Arial" charset="0"/>
              </a:defRPr>
            </a:lvl8pPr>
            <a:lvl9pPr marL="3886200" indent="-228600" defTabSz="1000125" eaLnBrk="0" fontAlgn="base" hangingPunct="0">
              <a:spcBef>
                <a:spcPct val="30000"/>
              </a:spcBef>
              <a:spcAft>
                <a:spcPct val="0"/>
              </a:spcAft>
              <a:defRPr sz="1200">
                <a:solidFill>
                  <a:schemeClr val="tx1"/>
                </a:solidFill>
                <a:latin typeface="Arial" charset="0"/>
              </a:defRPr>
            </a:lvl9pPr>
          </a:lstStyle>
          <a:p>
            <a:pPr eaLnBrk="1" hangingPunct="1">
              <a:spcBef>
                <a:spcPct val="0"/>
              </a:spcBef>
            </a:pPr>
            <a:fld id="{E733BCEF-5163-4A41-9F3A-0D917DA8A351}" type="slidenum">
              <a:rPr lang="en-US" altLang="da-DK" sz="1300" smtClean="0"/>
              <a:pPr eaLnBrk="1" hangingPunct="1">
                <a:spcBef>
                  <a:spcPct val="0"/>
                </a:spcBef>
              </a:pPr>
              <a:t>98</a:t>
            </a:fld>
            <a:endParaRPr lang="en-US" altLang="da-DK" sz="1300" smtClean="0"/>
          </a:p>
        </p:txBody>
      </p:sp>
      <p:sp>
        <p:nvSpPr>
          <p:cNvPr id="234501" name="Rectangle 2"/>
          <p:cNvSpPr>
            <a:spLocks noGrp="1" noRot="1" noChangeAspect="1" noChangeArrowheads="1" noTextEdit="1"/>
          </p:cNvSpPr>
          <p:nvPr>
            <p:ph type="sldImg"/>
          </p:nvPr>
        </p:nvSpPr>
        <p:spPr>
          <a:ln/>
        </p:spPr>
      </p:sp>
      <p:sp>
        <p:nvSpPr>
          <p:cNvPr id="234502" name="Rectangle 3"/>
          <p:cNvSpPr>
            <a:spLocks noGrp="1" noChangeArrowheads="1"/>
          </p:cNvSpPr>
          <p:nvPr>
            <p:ph type="body" idx="1"/>
          </p:nvPr>
        </p:nvSpPr>
        <p:spPr>
          <a:xfrm>
            <a:off x="709613" y="4862513"/>
            <a:ext cx="5680075" cy="460216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da-DK" smtClean="0"/>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pPr>
              <a:defRPr/>
            </a:pPr>
            <a:r>
              <a:rPr lang="en-US" smtClean="0"/>
              <a:t>Genetisk teori for naturlig selektion </a:t>
            </a: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A7D93B98-5947-4282-8E8B-BE9944992335}" type="slidenum">
              <a:rPr lang="en-US" altLang="da-DK" smtClean="0"/>
              <a:pPr>
                <a:defRPr/>
              </a:pPr>
              <a:t>99</a:t>
            </a:fld>
            <a:endParaRPr lang="en-US" altLang="da-DK"/>
          </a:p>
        </p:txBody>
      </p:sp>
    </p:spTree>
    <p:extLst>
      <p:ext uri="{BB962C8B-B14F-4D97-AF65-F5344CB8AC3E}">
        <p14:creationId xmlns:p14="http://schemas.microsoft.com/office/powerpoint/2010/main" val="36629989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da-DK"/>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da-DK"/>
          </a:p>
        </p:txBody>
      </p:sp>
      <p:sp>
        <p:nvSpPr>
          <p:cNvPr id="4" name="Rectangle 4"/>
          <p:cNvSpPr>
            <a:spLocks noGrp="1" noChangeArrowheads="1"/>
          </p:cNvSpPr>
          <p:nvPr>
            <p:ph type="dt" sz="half" idx="10"/>
          </p:nvPr>
        </p:nvSpPr>
        <p:spPr>
          <a:ln/>
        </p:spPr>
        <p:txBody>
          <a:bodyPr/>
          <a:lstStyle>
            <a:lvl1pPr>
              <a:defRPr/>
            </a:lvl1pPr>
          </a:lstStyle>
          <a:p>
            <a:pPr>
              <a:defRPr/>
            </a:pPr>
            <a:endParaRPr lang="da-DK" altLang="da-DK"/>
          </a:p>
        </p:txBody>
      </p:sp>
      <p:sp>
        <p:nvSpPr>
          <p:cNvPr id="5" name="Rectangle 5"/>
          <p:cNvSpPr>
            <a:spLocks noGrp="1" noChangeArrowheads="1"/>
          </p:cNvSpPr>
          <p:nvPr>
            <p:ph type="ftr" sz="quarter" idx="11"/>
          </p:nvPr>
        </p:nvSpPr>
        <p:spPr>
          <a:ln/>
        </p:spPr>
        <p:txBody>
          <a:bodyPr/>
          <a:lstStyle>
            <a:lvl1pPr>
              <a:defRPr/>
            </a:lvl1pPr>
          </a:lstStyle>
          <a:p>
            <a:pPr>
              <a:defRPr/>
            </a:pPr>
            <a:endParaRPr lang="da-DK" altLang="da-DK"/>
          </a:p>
        </p:txBody>
      </p:sp>
      <p:sp>
        <p:nvSpPr>
          <p:cNvPr id="6" name="Rectangle 6"/>
          <p:cNvSpPr>
            <a:spLocks noGrp="1" noChangeArrowheads="1"/>
          </p:cNvSpPr>
          <p:nvPr>
            <p:ph type="sldNum" sz="quarter" idx="12"/>
          </p:nvPr>
        </p:nvSpPr>
        <p:spPr>
          <a:ln/>
        </p:spPr>
        <p:txBody>
          <a:bodyPr/>
          <a:lstStyle>
            <a:lvl1pPr>
              <a:defRPr/>
            </a:lvl1pPr>
          </a:lstStyle>
          <a:p>
            <a:pPr>
              <a:defRPr/>
            </a:pPr>
            <a:fld id="{BB69A59B-DB3E-4F35-B72D-CE12EC08A951}" type="slidenum">
              <a:rPr lang="en-US" altLang="da-DK"/>
              <a:pPr>
                <a:defRPr/>
              </a:pPr>
              <a:t>‹#›</a:t>
            </a:fld>
            <a:endParaRPr lang="en-US" altLang="da-DK"/>
          </a:p>
        </p:txBody>
      </p:sp>
    </p:spTree>
    <p:extLst>
      <p:ext uri="{BB962C8B-B14F-4D97-AF65-F5344CB8AC3E}">
        <p14:creationId xmlns:p14="http://schemas.microsoft.com/office/powerpoint/2010/main" val="16930543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da-DK"/>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a-DK"/>
          </a:p>
        </p:txBody>
      </p:sp>
      <p:sp>
        <p:nvSpPr>
          <p:cNvPr id="4" name="Rectangle 4"/>
          <p:cNvSpPr>
            <a:spLocks noGrp="1" noChangeArrowheads="1"/>
          </p:cNvSpPr>
          <p:nvPr>
            <p:ph type="dt" sz="half" idx="10"/>
          </p:nvPr>
        </p:nvSpPr>
        <p:spPr>
          <a:ln/>
        </p:spPr>
        <p:txBody>
          <a:bodyPr/>
          <a:lstStyle>
            <a:lvl1pPr>
              <a:defRPr/>
            </a:lvl1pPr>
          </a:lstStyle>
          <a:p>
            <a:pPr>
              <a:defRPr/>
            </a:pPr>
            <a:endParaRPr lang="da-DK" altLang="da-DK"/>
          </a:p>
        </p:txBody>
      </p:sp>
      <p:sp>
        <p:nvSpPr>
          <p:cNvPr id="5" name="Rectangle 5"/>
          <p:cNvSpPr>
            <a:spLocks noGrp="1" noChangeArrowheads="1"/>
          </p:cNvSpPr>
          <p:nvPr>
            <p:ph type="ftr" sz="quarter" idx="11"/>
          </p:nvPr>
        </p:nvSpPr>
        <p:spPr>
          <a:ln/>
        </p:spPr>
        <p:txBody>
          <a:bodyPr/>
          <a:lstStyle>
            <a:lvl1pPr>
              <a:defRPr/>
            </a:lvl1pPr>
          </a:lstStyle>
          <a:p>
            <a:pPr>
              <a:defRPr/>
            </a:pPr>
            <a:endParaRPr lang="da-DK" altLang="da-DK"/>
          </a:p>
        </p:txBody>
      </p:sp>
      <p:sp>
        <p:nvSpPr>
          <p:cNvPr id="6" name="Rectangle 6"/>
          <p:cNvSpPr>
            <a:spLocks noGrp="1" noChangeArrowheads="1"/>
          </p:cNvSpPr>
          <p:nvPr>
            <p:ph type="sldNum" sz="quarter" idx="12"/>
          </p:nvPr>
        </p:nvSpPr>
        <p:spPr>
          <a:ln/>
        </p:spPr>
        <p:txBody>
          <a:bodyPr/>
          <a:lstStyle>
            <a:lvl1pPr>
              <a:defRPr/>
            </a:lvl1pPr>
          </a:lstStyle>
          <a:p>
            <a:pPr>
              <a:defRPr/>
            </a:pPr>
            <a:fld id="{3B5ABD69-78D6-4552-9878-52998885E203}" type="slidenum">
              <a:rPr lang="en-US" altLang="da-DK"/>
              <a:pPr>
                <a:defRPr/>
              </a:pPr>
              <a:t>‹#›</a:t>
            </a:fld>
            <a:endParaRPr lang="en-US" altLang="da-DK"/>
          </a:p>
        </p:txBody>
      </p:sp>
    </p:spTree>
    <p:extLst>
      <p:ext uri="{BB962C8B-B14F-4D97-AF65-F5344CB8AC3E}">
        <p14:creationId xmlns:p14="http://schemas.microsoft.com/office/powerpoint/2010/main" val="38201967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da-DK"/>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a-DK"/>
          </a:p>
        </p:txBody>
      </p:sp>
      <p:sp>
        <p:nvSpPr>
          <p:cNvPr id="4" name="Rectangle 4"/>
          <p:cNvSpPr>
            <a:spLocks noGrp="1" noChangeArrowheads="1"/>
          </p:cNvSpPr>
          <p:nvPr>
            <p:ph type="dt" sz="half" idx="10"/>
          </p:nvPr>
        </p:nvSpPr>
        <p:spPr>
          <a:ln/>
        </p:spPr>
        <p:txBody>
          <a:bodyPr/>
          <a:lstStyle>
            <a:lvl1pPr>
              <a:defRPr/>
            </a:lvl1pPr>
          </a:lstStyle>
          <a:p>
            <a:pPr>
              <a:defRPr/>
            </a:pPr>
            <a:endParaRPr lang="da-DK" altLang="da-DK"/>
          </a:p>
        </p:txBody>
      </p:sp>
      <p:sp>
        <p:nvSpPr>
          <p:cNvPr id="5" name="Rectangle 5"/>
          <p:cNvSpPr>
            <a:spLocks noGrp="1" noChangeArrowheads="1"/>
          </p:cNvSpPr>
          <p:nvPr>
            <p:ph type="ftr" sz="quarter" idx="11"/>
          </p:nvPr>
        </p:nvSpPr>
        <p:spPr>
          <a:ln/>
        </p:spPr>
        <p:txBody>
          <a:bodyPr/>
          <a:lstStyle>
            <a:lvl1pPr>
              <a:defRPr/>
            </a:lvl1pPr>
          </a:lstStyle>
          <a:p>
            <a:pPr>
              <a:defRPr/>
            </a:pPr>
            <a:endParaRPr lang="da-DK" altLang="da-DK"/>
          </a:p>
        </p:txBody>
      </p:sp>
      <p:sp>
        <p:nvSpPr>
          <p:cNvPr id="6" name="Rectangle 6"/>
          <p:cNvSpPr>
            <a:spLocks noGrp="1" noChangeArrowheads="1"/>
          </p:cNvSpPr>
          <p:nvPr>
            <p:ph type="sldNum" sz="quarter" idx="12"/>
          </p:nvPr>
        </p:nvSpPr>
        <p:spPr>
          <a:ln/>
        </p:spPr>
        <p:txBody>
          <a:bodyPr/>
          <a:lstStyle>
            <a:lvl1pPr>
              <a:defRPr/>
            </a:lvl1pPr>
          </a:lstStyle>
          <a:p>
            <a:pPr>
              <a:defRPr/>
            </a:pPr>
            <a:fld id="{D7E65586-A798-4F83-B205-EC3F22057BB1}" type="slidenum">
              <a:rPr lang="en-US" altLang="da-DK"/>
              <a:pPr>
                <a:defRPr/>
              </a:pPr>
              <a:t>‹#›</a:t>
            </a:fld>
            <a:endParaRPr lang="en-US" altLang="da-DK"/>
          </a:p>
        </p:txBody>
      </p:sp>
    </p:spTree>
    <p:extLst>
      <p:ext uri="{BB962C8B-B14F-4D97-AF65-F5344CB8AC3E}">
        <p14:creationId xmlns:p14="http://schemas.microsoft.com/office/powerpoint/2010/main" val="340987330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da-DK"/>
          </a:p>
        </p:txBody>
      </p:sp>
      <p:sp>
        <p:nvSpPr>
          <p:cNvPr id="3" name="Text Placeholder 2"/>
          <p:cNvSpPr>
            <a:spLocks noGrp="1"/>
          </p:cNvSpPr>
          <p:nvPr>
            <p:ph type="body" sz="half" idx="1"/>
          </p:nvPr>
        </p:nvSpPr>
        <p:spPr>
          <a:xfrm>
            <a:off x="457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a-DK"/>
          </a:p>
        </p:txBody>
      </p:sp>
      <p:sp>
        <p:nvSpPr>
          <p:cNvPr id="4" name="Content Placeholder 3"/>
          <p:cNvSpPr>
            <a:spLocks noGrp="1"/>
          </p:cNvSpPr>
          <p:nvPr>
            <p:ph sz="half" idx="2"/>
          </p:nvPr>
        </p:nvSpPr>
        <p:spPr>
          <a:xfrm>
            <a:off x="4648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a-DK"/>
          </a:p>
        </p:txBody>
      </p:sp>
      <p:sp>
        <p:nvSpPr>
          <p:cNvPr id="5" name="Rectangle 4"/>
          <p:cNvSpPr>
            <a:spLocks noGrp="1" noChangeArrowheads="1"/>
          </p:cNvSpPr>
          <p:nvPr>
            <p:ph type="dt" sz="half" idx="10"/>
          </p:nvPr>
        </p:nvSpPr>
        <p:spPr>
          <a:ln/>
        </p:spPr>
        <p:txBody>
          <a:bodyPr/>
          <a:lstStyle>
            <a:lvl1pPr>
              <a:defRPr/>
            </a:lvl1pPr>
          </a:lstStyle>
          <a:p>
            <a:pPr>
              <a:defRPr/>
            </a:pPr>
            <a:endParaRPr lang="da-DK" altLang="da-DK"/>
          </a:p>
        </p:txBody>
      </p:sp>
      <p:sp>
        <p:nvSpPr>
          <p:cNvPr id="6" name="Rectangle 5"/>
          <p:cNvSpPr>
            <a:spLocks noGrp="1" noChangeArrowheads="1"/>
          </p:cNvSpPr>
          <p:nvPr>
            <p:ph type="ftr" sz="quarter" idx="11"/>
          </p:nvPr>
        </p:nvSpPr>
        <p:spPr>
          <a:ln/>
        </p:spPr>
        <p:txBody>
          <a:bodyPr/>
          <a:lstStyle>
            <a:lvl1pPr>
              <a:defRPr/>
            </a:lvl1pPr>
          </a:lstStyle>
          <a:p>
            <a:pPr>
              <a:defRPr/>
            </a:pPr>
            <a:endParaRPr lang="da-DK" altLang="da-DK"/>
          </a:p>
        </p:txBody>
      </p:sp>
      <p:sp>
        <p:nvSpPr>
          <p:cNvPr id="7" name="Rectangle 6"/>
          <p:cNvSpPr>
            <a:spLocks noGrp="1" noChangeArrowheads="1"/>
          </p:cNvSpPr>
          <p:nvPr>
            <p:ph type="sldNum" sz="quarter" idx="12"/>
          </p:nvPr>
        </p:nvSpPr>
        <p:spPr>
          <a:ln/>
        </p:spPr>
        <p:txBody>
          <a:bodyPr/>
          <a:lstStyle>
            <a:lvl1pPr>
              <a:defRPr/>
            </a:lvl1pPr>
          </a:lstStyle>
          <a:p>
            <a:pPr>
              <a:defRPr/>
            </a:pPr>
            <a:fld id="{B94BB50F-FB0C-4D8B-AAD0-1848444A8C16}" type="slidenum">
              <a:rPr lang="en-US" altLang="da-DK"/>
              <a:pPr>
                <a:defRPr/>
              </a:pPr>
              <a:t>‹#›</a:t>
            </a:fld>
            <a:endParaRPr lang="en-US" altLang="da-DK"/>
          </a:p>
        </p:txBody>
      </p:sp>
    </p:spTree>
    <p:extLst>
      <p:ext uri="{BB962C8B-B14F-4D97-AF65-F5344CB8AC3E}">
        <p14:creationId xmlns:p14="http://schemas.microsoft.com/office/powerpoint/2010/main" val="311219582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da-DK"/>
          </a:p>
        </p:txBody>
      </p:sp>
      <p:sp>
        <p:nvSpPr>
          <p:cNvPr id="3" name="Table Placeholder 2"/>
          <p:cNvSpPr>
            <a:spLocks noGrp="1"/>
          </p:cNvSpPr>
          <p:nvPr>
            <p:ph type="tbl" idx="1"/>
          </p:nvPr>
        </p:nvSpPr>
        <p:spPr>
          <a:xfrm>
            <a:off x="457200" y="1600200"/>
            <a:ext cx="8229600" cy="4525963"/>
          </a:xfrm>
        </p:spPr>
        <p:txBody>
          <a:bodyPr/>
          <a:lstStyle/>
          <a:p>
            <a:pPr lvl="0"/>
            <a:endParaRPr lang="da-DK" noProof="0" smtClean="0"/>
          </a:p>
        </p:txBody>
      </p:sp>
      <p:sp>
        <p:nvSpPr>
          <p:cNvPr id="4" name="Rectangle 4"/>
          <p:cNvSpPr>
            <a:spLocks noGrp="1" noChangeArrowheads="1"/>
          </p:cNvSpPr>
          <p:nvPr>
            <p:ph type="dt" sz="half" idx="10"/>
          </p:nvPr>
        </p:nvSpPr>
        <p:spPr>
          <a:ln/>
        </p:spPr>
        <p:txBody>
          <a:bodyPr/>
          <a:lstStyle>
            <a:lvl1pPr>
              <a:defRPr/>
            </a:lvl1pPr>
          </a:lstStyle>
          <a:p>
            <a:pPr>
              <a:defRPr/>
            </a:pPr>
            <a:endParaRPr lang="da-DK" altLang="da-DK"/>
          </a:p>
        </p:txBody>
      </p:sp>
      <p:sp>
        <p:nvSpPr>
          <p:cNvPr id="5" name="Rectangle 5"/>
          <p:cNvSpPr>
            <a:spLocks noGrp="1" noChangeArrowheads="1"/>
          </p:cNvSpPr>
          <p:nvPr>
            <p:ph type="ftr" sz="quarter" idx="11"/>
          </p:nvPr>
        </p:nvSpPr>
        <p:spPr>
          <a:ln/>
        </p:spPr>
        <p:txBody>
          <a:bodyPr/>
          <a:lstStyle>
            <a:lvl1pPr>
              <a:defRPr/>
            </a:lvl1pPr>
          </a:lstStyle>
          <a:p>
            <a:pPr>
              <a:defRPr/>
            </a:pPr>
            <a:endParaRPr lang="da-DK" altLang="da-DK"/>
          </a:p>
        </p:txBody>
      </p:sp>
      <p:sp>
        <p:nvSpPr>
          <p:cNvPr id="6" name="Rectangle 6"/>
          <p:cNvSpPr>
            <a:spLocks noGrp="1" noChangeArrowheads="1"/>
          </p:cNvSpPr>
          <p:nvPr>
            <p:ph type="sldNum" sz="quarter" idx="12"/>
          </p:nvPr>
        </p:nvSpPr>
        <p:spPr>
          <a:ln/>
        </p:spPr>
        <p:txBody>
          <a:bodyPr/>
          <a:lstStyle>
            <a:lvl1pPr>
              <a:defRPr/>
            </a:lvl1pPr>
          </a:lstStyle>
          <a:p>
            <a:pPr>
              <a:defRPr/>
            </a:pPr>
            <a:fld id="{26DC7CE4-CB66-46CA-A577-86FC87863750}" type="slidenum">
              <a:rPr lang="en-US" altLang="da-DK"/>
              <a:pPr>
                <a:defRPr/>
              </a:pPr>
              <a:t>‹#›</a:t>
            </a:fld>
            <a:endParaRPr lang="en-US" altLang="da-DK"/>
          </a:p>
        </p:txBody>
      </p:sp>
    </p:spTree>
    <p:extLst>
      <p:ext uri="{BB962C8B-B14F-4D97-AF65-F5344CB8AC3E}">
        <p14:creationId xmlns:p14="http://schemas.microsoft.com/office/powerpoint/2010/main" val="8483697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da-DK"/>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a-DK"/>
          </a:p>
        </p:txBody>
      </p:sp>
      <p:sp>
        <p:nvSpPr>
          <p:cNvPr id="4" name="Rectangle 4"/>
          <p:cNvSpPr>
            <a:spLocks noGrp="1" noChangeArrowheads="1"/>
          </p:cNvSpPr>
          <p:nvPr>
            <p:ph type="dt" sz="half" idx="10"/>
          </p:nvPr>
        </p:nvSpPr>
        <p:spPr>
          <a:ln/>
        </p:spPr>
        <p:txBody>
          <a:bodyPr/>
          <a:lstStyle>
            <a:lvl1pPr>
              <a:defRPr/>
            </a:lvl1pPr>
          </a:lstStyle>
          <a:p>
            <a:pPr>
              <a:defRPr/>
            </a:pPr>
            <a:endParaRPr lang="da-DK" altLang="da-DK"/>
          </a:p>
        </p:txBody>
      </p:sp>
      <p:sp>
        <p:nvSpPr>
          <p:cNvPr id="5" name="Rectangle 5"/>
          <p:cNvSpPr>
            <a:spLocks noGrp="1" noChangeArrowheads="1"/>
          </p:cNvSpPr>
          <p:nvPr>
            <p:ph type="ftr" sz="quarter" idx="11"/>
          </p:nvPr>
        </p:nvSpPr>
        <p:spPr>
          <a:ln/>
        </p:spPr>
        <p:txBody>
          <a:bodyPr/>
          <a:lstStyle>
            <a:lvl1pPr>
              <a:defRPr/>
            </a:lvl1pPr>
          </a:lstStyle>
          <a:p>
            <a:pPr>
              <a:defRPr/>
            </a:pPr>
            <a:endParaRPr lang="da-DK" altLang="da-DK"/>
          </a:p>
        </p:txBody>
      </p:sp>
      <p:sp>
        <p:nvSpPr>
          <p:cNvPr id="6" name="Rectangle 6"/>
          <p:cNvSpPr>
            <a:spLocks noGrp="1" noChangeArrowheads="1"/>
          </p:cNvSpPr>
          <p:nvPr>
            <p:ph type="sldNum" sz="quarter" idx="12"/>
          </p:nvPr>
        </p:nvSpPr>
        <p:spPr>
          <a:ln/>
        </p:spPr>
        <p:txBody>
          <a:bodyPr/>
          <a:lstStyle>
            <a:lvl1pPr>
              <a:defRPr/>
            </a:lvl1pPr>
          </a:lstStyle>
          <a:p>
            <a:pPr>
              <a:defRPr/>
            </a:pPr>
            <a:fld id="{300B7706-F535-401E-AF83-3019AE17D2BC}" type="slidenum">
              <a:rPr lang="en-US" altLang="da-DK"/>
              <a:pPr>
                <a:defRPr/>
              </a:pPr>
              <a:t>‹#›</a:t>
            </a:fld>
            <a:endParaRPr lang="en-US" altLang="da-DK"/>
          </a:p>
        </p:txBody>
      </p:sp>
    </p:spTree>
    <p:extLst>
      <p:ext uri="{BB962C8B-B14F-4D97-AF65-F5344CB8AC3E}">
        <p14:creationId xmlns:p14="http://schemas.microsoft.com/office/powerpoint/2010/main" val="6961538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da-DK"/>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da-DK" altLang="da-DK"/>
          </a:p>
        </p:txBody>
      </p:sp>
      <p:sp>
        <p:nvSpPr>
          <p:cNvPr id="5" name="Rectangle 5"/>
          <p:cNvSpPr>
            <a:spLocks noGrp="1" noChangeArrowheads="1"/>
          </p:cNvSpPr>
          <p:nvPr>
            <p:ph type="ftr" sz="quarter" idx="11"/>
          </p:nvPr>
        </p:nvSpPr>
        <p:spPr>
          <a:ln/>
        </p:spPr>
        <p:txBody>
          <a:bodyPr/>
          <a:lstStyle>
            <a:lvl1pPr>
              <a:defRPr/>
            </a:lvl1pPr>
          </a:lstStyle>
          <a:p>
            <a:pPr>
              <a:defRPr/>
            </a:pPr>
            <a:endParaRPr lang="da-DK" altLang="da-DK"/>
          </a:p>
        </p:txBody>
      </p:sp>
      <p:sp>
        <p:nvSpPr>
          <p:cNvPr id="6" name="Rectangle 6"/>
          <p:cNvSpPr>
            <a:spLocks noGrp="1" noChangeArrowheads="1"/>
          </p:cNvSpPr>
          <p:nvPr>
            <p:ph type="sldNum" sz="quarter" idx="12"/>
          </p:nvPr>
        </p:nvSpPr>
        <p:spPr>
          <a:ln/>
        </p:spPr>
        <p:txBody>
          <a:bodyPr/>
          <a:lstStyle>
            <a:lvl1pPr>
              <a:defRPr/>
            </a:lvl1pPr>
          </a:lstStyle>
          <a:p>
            <a:pPr>
              <a:defRPr/>
            </a:pPr>
            <a:fld id="{4F4984A2-15A1-4F81-A5DA-6D415231263A}" type="slidenum">
              <a:rPr lang="en-US" altLang="da-DK"/>
              <a:pPr>
                <a:defRPr/>
              </a:pPr>
              <a:t>‹#›</a:t>
            </a:fld>
            <a:endParaRPr lang="en-US" altLang="da-DK"/>
          </a:p>
        </p:txBody>
      </p:sp>
    </p:spTree>
    <p:extLst>
      <p:ext uri="{BB962C8B-B14F-4D97-AF65-F5344CB8AC3E}">
        <p14:creationId xmlns:p14="http://schemas.microsoft.com/office/powerpoint/2010/main" val="19582919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da-DK"/>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a-DK"/>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a-DK"/>
          </a:p>
        </p:txBody>
      </p:sp>
      <p:sp>
        <p:nvSpPr>
          <p:cNvPr id="5" name="Rectangle 4"/>
          <p:cNvSpPr>
            <a:spLocks noGrp="1" noChangeArrowheads="1"/>
          </p:cNvSpPr>
          <p:nvPr>
            <p:ph type="dt" sz="half" idx="10"/>
          </p:nvPr>
        </p:nvSpPr>
        <p:spPr>
          <a:ln/>
        </p:spPr>
        <p:txBody>
          <a:bodyPr/>
          <a:lstStyle>
            <a:lvl1pPr>
              <a:defRPr/>
            </a:lvl1pPr>
          </a:lstStyle>
          <a:p>
            <a:pPr>
              <a:defRPr/>
            </a:pPr>
            <a:endParaRPr lang="da-DK" altLang="da-DK"/>
          </a:p>
        </p:txBody>
      </p:sp>
      <p:sp>
        <p:nvSpPr>
          <p:cNvPr id="6" name="Rectangle 5"/>
          <p:cNvSpPr>
            <a:spLocks noGrp="1" noChangeArrowheads="1"/>
          </p:cNvSpPr>
          <p:nvPr>
            <p:ph type="ftr" sz="quarter" idx="11"/>
          </p:nvPr>
        </p:nvSpPr>
        <p:spPr>
          <a:ln/>
        </p:spPr>
        <p:txBody>
          <a:bodyPr/>
          <a:lstStyle>
            <a:lvl1pPr>
              <a:defRPr/>
            </a:lvl1pPr>
          </a:lstStyle>
          <a:p>
            <a:pPr>
              <a:defRPr/>
            </a:pPr>
            <a:endParaRPr lang="da-DK" altLang="da-DK"/>
          </a:p>
        </p:txBody>
      </p:sp>
      <p:sp>
        <p:nvSpPr>
          <p:cNvPr id="7" name="Rectangle 6"/>
          <p:cNvSpPr>
            <a:spLocks noGrp="1" noChangeArrowheads="1"/>
          </p:cNvSpPr>
          <p:nvPr>
            <p:ph type="sldNum" sz="quarter" idx="12"/>
          </p:nvPr>
        </p:nvSpPr>
        <p:spPr>
          <a:ln/>
        </p:spPr>
        <p:txBody>
          <a:bodyPr/>
          <a:lstStyle>
            <a:lvl1pPr>
              <a:defRPr/>
            </a:lvl1pPr>
          </a:lstStyle>
          <a:p>
            <a:pPr>
              <a:defRPr/>
            </a:pPr>
            <a:fld id="{FAC06700-144A-4D02-9BEF-F8D85A68DE09}" type="slidenum">
              <a:rPr lang="en-US" altLang="da-DK"/>
              <a:pPr>
                <a:defRPr/>
              </a:pPr>
              <a:t>‹#›</a:t>
            </a:fld>
            <a:endParaRPr lang="en-US" altLang="da-DK"/>
          </a:p>
        </p:txBody>
      </p:sp>
    </p:spTree>
    <p:extLst>
      <p:ext uri="{BB962C8B-B14F-4D97-AF65-F5344CB8AC3E}">
        <p14:creationId xmlns:p14="http://schemas.microsoft.com/office/powerpoint/2010/main" val="6583036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da-DK"/>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a-DK"/>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a-DK"/>
          </a:p>
        </p:txBody>
      </p:sp>
      <p:sp>
        <p:nvSpPr>
          <p:cNvPr id="7" name="Rectangle 4"/>
          <p:cNvSpPr>
            <a:spLocks noGrp="1" noChangeArrowheads="1"/>
          </p:cNvSpPr>
          <p:nvPr>
            <p:ph type="dt" sz="half" idx="10"/>
          </p:nvPr>
        </p:nvSpPr>
        <p:spPr>
          <a:ln/>
        </p:spPr>
        <p:txBody>
          <a:bodyPr/>
          <a:lstStyle>
            <a:lvl1pPr>
              <a:defRPr/>
            </a:lvl1pPr>
          </a:lstStyle>
          <a:p>
            <a:pPr>
              <a:defRPr/>
            </a:pPr>
            <a:endParaRPr lang="da-DK" altLang="da-DK"/>
          </a:p>
        </p:txBody>
      </p:sp>
      <p:sp>
        <p:nvSpPr>
          <p:cNvPr id="8" name="Rectangle 5"/>
          <p:cNvSpPr>
            <a:spLocks noGrp="1" noChangeArrowheads="1"/>
          </p:cNvSpPr>
          <p:nvPr>
            <p:ph type="ftr" sz="quarter" idx="11"/>
          </p:nvPr>
        </p:nvSpPr>
        <p:spPr>
          <a:ln/>
        </p:spPr>
        <p:txBody>
          <a:bodyPr/>
          <a:lstStyle>
            <a:lvl1pPr>
              <a:defRPr/>
            </a:lvl1pPr>
          </a:lstStyle>
          <a:p>
            <a:pPr>
              <a:defRPr/>
            </a:pPr>
            <a:endParaRPr lang="da-DK" altLang="da-DK"/>
          </a:p>
        </p:txBody>
      </p:sp>
      <p:sp>
        <p:nvSpPr>
          <p:cNvPr id="9" name="Rectangle 6"/>
          <p:cNvSpPr>
            <a:spLocks noGrp="1" noChangeArrowheads="1"/>
          </p:cNvSpPr>
          <p:nvPr>
            <p:ph type="sldNum" sz="quarter" idx="12"/>
          </p:nvPr>
        </p:nvSpPr>
        <p:spPr>
          <a:ln/>
        </p:spPr>
        <p:txBody>
          <a:bodyPr/>
          <a:lstStyle>
            <a:lvl1pPr>
              <a:defRPr/>
            </a:lvl1pPr>
          </a:lstStyle>
          <a:p>
            <a:pPr>
              <a:defRPr/>
            </a:pPr>
            <a:fld id="{005CCDD5-E2F1-40FD-B463-D880D3A20802}" type="slidenum">
              <a:rPr lang="en-US" altLang="da-DK"/>
              <a:pPr>
                <a:defRPr/>
              </a:pPr>
              <a:t>‹#›</a:t>
            </a:fld>
            <a:endParaRPr lang="en-US" altLang="da-DK"/>
          </a:p>
        </p:txBody>
      </p:sp>
    </p:spTree>
    <p:extLst>
      <p:ext uri="{BB962C8B-B14F-4D97-AF65-F5344CB8AC3E}">
        <p14:creationId xmlns:p14="http://schemas.microsoft.com/office/powerpoint/2010/main" val="27917569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da-DK"/>
          </a:p>
        </p:txBody>
      </p:sp>
      <p:sp>
        <p:nvSpPr>
          <p:cNvPr id="3" name="Rectangle 4"/>
          <p:cNvSpPr>
            <a:spLocks noGrp="1" noChangeArrowheads="1"/>
          </p:cNvSpPr>
          <p:nvPr>
            <p:ph type="dt" sz="half" idx="10"/>
          </p:nvPr>
        </p:nvSpPr>
        <p:spPr>
          <a:ln/>
        </p:spPr>
        <p:txBody>
          <a:bodyPr/>
          <a:lstStyle>
            <a:lvl1pPr>
              <a:defRPr/>
            </a:lvl1pPr>
          </a:lstStyle>
          <a:p>
            <a:pPr>
              <a:defRPr/>
            </a:pPr>
            <a:endParaRPr lang="da-DK" altLang="da-DK"/>
          </a:p>
        </p:txBody>
      </p:sp>
      <p:sp>
        <p:nvSpPr>
          <p:cNvPr id="4" name="Rectangle 5"/>
          <p:cNvSpPr>
            <a:spLocks noGrp="1" noChangeArrowheads="1"/>
          </p:cNvSpPr>
          <p:nvPr>
            <p:ph type="ftr" sz="quarter" idx="11"/>
          </p:nvPr>
        </p:nvSpPr>
        <p:spPr>
          <a:ln/>
        </p:spPr>
        <p:txBody>
          <a:bodyPr/>
          <a:lstStyle>
            <a:lvl1pPr>
              <a:defRPr/>
            </a:lvl1pPr>
          </a:lstStyle>
          <a:p>
            <a:pPr>
              <a:defRPr/>
            </a:pPr>
            <a:endParaRPr lang="da-DK" altLang="da-DK"/>
          </a:p>
        </p:txBody>
      </p:sp>
      <p:sp>
        <p:nvSpPr>
          <p:cNvPr id="5" name="Rectangle 6"/>
          <p:cNvSpPr>
            <a:spLocks noGrp="1" noChangeArrowheads="1"/>
          </p:cNvSpPr>
          <p:nvPr>
            <p:ph type="sldNum" sz="quarter" idx="12"/>
          </p:nvPr>
        </p:nvSpPr>
        <p:spPr>
          <a:ln/>
        </p:spPr>
        <p:txBody>
          <a:bodyPr/>
          <a:lstStyle>
            <a:lvl1pPr>
              <a:defRPr/>
            </a:lvl1pPr>
          </a:lstStyle>
          <a:p>
            <a:pPr>
              <a:defRPr/>
            </a:pPr>
            <a:fld id="{D07E2753-41C5-4058-9900-FDD9C2F30893}" type="slidenum">
              <a:rPr lang="en-US" altLang="da-DK"/>
              <a:pPr>
                <a:defRPr/>
              </a:pPr>
              <a:t>‹#›</a:t>
            </a:fld>
            <a:endParaRPr lang="en-US" altLang="da-DK"/>
          </a:p>
        </p:txBody>
      </p:sp>
    </p:spTree>
    <p:extLst>
      <p:ext uri="{BB962C8B-B14F-4D97-AF65-F5344CB8AC3E}">
        <p14:creationId xmlns:p14="http://schemas.microsoft.com/office/powerpoint/2010/main" val="29954082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da-DK" altLang="da-DK"/>
          </a:p>
        </p:txBody>
      </p:sp>
      <p:sp>
        <p:nvSpPr>
          <p:cNvPr id="3" name="Rectangle 5"/>
          <p:cNvSpPr>
            <a:spLocks noGrp="1" noChangeArrowheads="1"/>
          </p:cNvSpPr>
          <p:nvPr>
            <p:ph type="ftr" sz="quarter" idx="11"/>
          </p:nvPr>
        </p:nvSpPr>
        <p:spPr>
          <a:ln/>
        </p:spPr>
        <p:txBody>
          <a:bodyPr/>
          <a:lstStyle>
            <a:lvl1pPr>
              <a:defRPr/>
            </a:lvl1pPr>
          </a:lstStyle>
          <a:p>
            <a:pPr>
              <a:defRPr/>
            </a:pPr>
            <a:endParaRPr lang="da-DK" altLang="da-DK"/>
          </a:p>
        </p:txBody>
      </p:sp>
      <p:sp>
        <p:nvSpPr>
          <p:cNvPr id="4" name="Rectangle 6"/>
          <p:cNvSpPr>
            <a:spLocks noGrp="1" noChangeArrowheads="1"/>
          </p:cNvSpPr>
          <p:nvPr>
            <p:ph type="sldNum" sz="quarter" idx="12"/>
          </p:nvPr>
        </p:nvSpPr>
        <p:spPr>
          <a:ln/>
        </p:spPr>
        <p:txBody>
          <a:bodyPr/>
          <a:lstStyle>
            <a:lvl1pPr>
              <a:defRPr/>
            </a:lvl1pPr>
          </a:lstStyle>
          <a:p>
            <a:pPr>
              <a:defRPr/>
            </a:pPr>
            <a:fld id="{9F55F3DA-2FCF-4527-8BAF-E1FC9409748A}" type="slidenum">
              <a:rPr lang="en-US" altLang="da-DK"/>
              <a:pPr>
                <a:defRPr/>
              </a:pPr>
              <a:t>‹#›</a:t>
            </a:fld>
            <a:endParaRPr lang="en-US" altLang="da-DK"/>
          </a:p>
        </p:txBody>
      </p:sp>
    </p:spTree>
    <p:extLst>
      <p:ext uri="{BB962C8B-B14F-4D97-AF65-F5344CB8AC3E}">
        <p14:creationId xmlns:p14="http://schemas.microsoft.com/office/powerpoint/2010/main" val="11753008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da-DK"/>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a-DK"/>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da-DK" altLang="da-DK"/>
          </a:p>
        </p:txBody>
      </p:sp>
      <p:sp>
        <p:nvSpPr>
          <p:cNvPr id="6" name="Rectangle 5"/>
          <p:cNvSpPr>
            <a:spLocks noGrp="1" noChangeArrowheads="1"/>
          </p:cNvSpPr>
          <p:nvPr>
            <p:ph type="ftr" sz="quarter" idx="11"/>
          </p:nvPr>
        </p:nvSpPr>
        <p:spPr>
          <a:ln/>
        </p:spPr>
        <p:txBody>
          <a:bodyPr/>
          <a:lstStyle>
            <a:lvl1pPr>
              <a:defRPr/>
            </a:lvl1pPr>
          </a:lstStyle>
          <a:p>
            <a:pPr>
              <a:defRPr/>
            </a:pPr>
            <a:endParaRPr lang="da-DK" altLang="da-DK"/>
          </a:p>
        </p:txBody>
      </p:sp>
      <p:sp>
        <p:nvSpPr>
          <p:cNvPr id="7" name="Rectangle 6"/>
          <p:cNvSpPr>
            <a:spLocks noGrp="1" noChangeArrowheads="1"/>
          </p:cNvSpPr>
          <p:nvPr>
            <p:ph type="sldNum" sz="quarter" idx="12"/>
          </p:nvPr>
        </p:nvSpPr>
        <p:spPr>
          <a:ln/>
        </p:spPr>
        <p:txBody>
          <a:bodyPr/>
          <a:lstStyle>
            <a:lvl1pPr>
              <a:defRPr/>
            </a:lvl1pPr>
          </a:lstStyle>
          <a:p>
            <a:pPr>
              <a:defRPr/>
            </a:pPr>
            <a:fld id="{E31E9C00-DEA0-48A4-BABE-463A9FD5BFEA}" type="slidenum">
              <a:rPr lang="en-US" altLang="da-DK"/>
              <a:pPr>
                <a:defRPr/>
              </a:pPr>
              <a:t>‹#›</a:t>
            </a:fld>
            <a:endParaRPr lang="en-US" altLang="da-DK"/>
          </a:p>
        </p:txBody>
      </p:sp>
    </p:spTree>
    <p:extLst>
      <p:ext uri="{BB962C8B-B14F-4D97-AF65-F5344CB8AC3E}">
        <p14:creationId xmlns:p14="http://schemas.microsoft.com/office/powerpoint/2010/main" val="4986958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da-DK"/>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da-DK"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da-DK" altLang="da-DK"/>
          </a:p>
        </p:txBody>
      </p:sp>
      <p:sp>
        <p:nvSpPr>
          <p:cNvPr id="6" name="Rectangle 5"/>
          <p:cNvSpPr>
            <a:spLocks noGrp="1" noChangeArrowheads="1"/>
          </p:cNvSpPr>
          <p:nvPr>
            <p:ph type="ftr" sz="quarter" idx="11"/>
          </p:nvPr>
        </p:nvSpPr>
        <p:spPr>
          <a:ln/>
        </p:spPr>
        <p:txBody>
          <a:bodyPr/>
          <a:lstStyle>
            <a:lvl1pPr>
              <a:defRPr/>
            </a:lvl1pPr>
          </a:lstStyle>
          <a:p>
            <a:pPr>
              <a:defRPr/>
            </a:pPr>
            <a:endParaRPr lang="da-DK" altLang="da-DK"/>
          </a:p>
        </p:txBody>
      </p:sp>
      <p:sp>
        <p:nvSpPr>
          <p:cNvPr id="7" name="Rectangle 6"/>
          <p:cNvSpPr>
            <a:spLocks noGrp="1" noChangeArrowheads="1"/>
          </p:cNvSpPr>
          <p:nvPr>
            <p:ph type="sldNum" sz="quarter" idx="12"/>
          </p:nvPr>
        </p:nvSpPr>
        <p:spPr>
          <a:ln/>
        </p:spPr>
        <p:txBody>
          <a:bodyPr/>
          <a:lstStyle>
            <a:lvl1pPr>
              <a:defRPr/>
            </a:lvl1pPr>
          </a:lstStyle>
          <a:p>
            <a:pPr>
              <a:defRPr/>
            </a:pPr>
            <a:fld id="{681FB157-1B12-4AF3-B25D-D33563E98C18}" type="slidenum">
              <a:rPr lang="en-US" altLang="da-DK"/>
              <a:pPr>
                <a:defRPr/>
              </a:pPr>
              <a:t>‹#›</a:t>
            </a:fld>
            <a:endParaRPr lang="en-US" altLang="da-DK"/>
          </a:p>
        </p:txBody>
      </p:sp>
    </p:spTree>
    <p:extLst>
      <p:ext uri="{BB962C8B-B14F-4D97-AF65-F5344CB8AC3E}">
        <p14:creationId xmlns:p14="http://schemas.microsoft.com/office/powerpoint/2010/main" val="6973842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da-DK" smtClean="0"/>
              <a:t>Click to edit Master title style</a:t>
            </a:r>
          </a:p>
        </p:txBody>
      </p:sp>
      <p:sp>
        <p:nvSpPr>
          <p:cNvPr id="1027" name="Rectangle 3"/>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da-DK" smtClean="0"/>
              <a:t>Click to edit Master text styles</a:t>
            </a:r>
          </a:p>
          <a:p>
            <a:pPr lvl="1"/>
            <a:r>
              <a:rPr lang="en-US" altLang="da-DK" smtClean="0"/>
              <a:t>Second level</a:t>
            </a:r>
          </a:p>
          <a:p>
            <a:pPr lvl="2"/>
            <a:r>
              <a:rPr lang="en-US" altLang="da-DK" smtClean="0"/>
              <a:t>Third level</a:t>
            </a:r>
          </a:p>
          <a:p>
            <a:pPr lvl="3"/>
            <a:r>
              <a:rPr lang="en-US" altLang="da-DK" smtClean="0"/>
              <a:t>Fourth level</a:t>
            </a:r>
          </a:p>
          <a:p>
            <a:pPr lvl="4"/>
            <a:r>
              <a:rPr lang="en-US" altLang="da-DK" smtClean="0"/>
              <a:t>Fifth level</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da-DK" altLang="da-DK"/>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da-DK" altLang="da-DK"/>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vl1pPr>
          </a:lstStyle>
          <a:p>
            <a:pPr>
              <a:defRPr/>
            </a:pPr>
            <a:fld id="{8B25B7E3-0ADA-414B-B431-5F978B9E1895}" type="slidenum">
              <a:rPr lang="en-US" altLang="da-DK"/>
              <a:pPr>
                <a:defRPr/>
              </a:pPr>
              <a:t>‹#›</a:t>
            </a:fld>
            <a:endParaRPr lang="en-US" altLang="da-DK"/>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iming>
    <p:tnLst>
      <p:par>
        <p:cTn id="1" dur="indefinite" restart="never" nodeType="tmRoot"/>
      </p:par>
    </p:tnLst>
  </p:timing>
  <p:hf hdr="0" ftr="0" dt="0"/>
  <p:txStyles>
    <p:titleStyle>
      <a:lvl1pPr algn="ctr" rtl="0" eaLnBrk="0" fontAlgn="base" hangingPunct="0">
        <a:spcBef>
          <a:spcPct val="0"/>
        </a:spcBef>
        <a:spcAft>
          <a:spcPct val="0"/>
        </a:spcAft>
        <a:defRPr sz="3200">
          <a:solidFill>
            <a:srgbClr val="3333FF"/>
          </a:solidFill>
          <a:latin typeface="+mj-lt"/>
          <a:ea typeface="+mj-ea"/>
          <a:cs typeface="+mj-cs"/>
        </a:defRPr>
      </a:lvl1pPr>
      <a:lvl2pPr algn="ctr" rtl="0" eaLnBrk="0" fontAlgn="base" hangingPunct="0">
        <a:spcBef>
          <a:spcPct val="0"/>
        </a:spcBef>
        <a:spcAft>
          <a:spcPct val="0"/>
        </a:spcAft>
        <a:defRPr sz="3200">
          <a:solidFill>
            <a:srgbClr val="3333FF"/>
          </a:solidFill>
          <a:latin typeface="Arial" charset="0"/>
        </a:defRPr>
      </a:lvl2pPr>
      <a:lvl3pPr algn="ctr" rtl="0" eaLnBrk="0" fontAlgn="base" hangingPunct="0">
        <a:spcBef>
          <a:spcPct val="0"/>
        </a:spcBef>
        <a:spcAft>
          <a:spcPct val="0"/>
        </a:spcAft>
        <a:defRPr sz="3200">
          <a:solidFill>
            <a:srgbClr val="3333FF"/>
          </a:solidFill>
          <a:latin typeface="Arial" charset="0"/>
        </a:defRPr>
      </a:lvl3pPr>
      <a:lvl4pPr algn="ctr" rtl="0" eaLnBrk="0" fontAlgn="base" hangingPunct="0">
        <a:spcBef>
          <a:spcPct val="0"/>
        </a:spcBef>
        <a:spcAft>
          <a:spcPct val="0"/>
        </a:spcAft>
        <a:defRPr sz="3200">
          <a:solidFill>
            <a:srgbClr val="3333FF"/>
          </a:solidFill>
          <a:latin typeface="Arial" charset="0"/>
        </a:defRPr>
      </a:lvl4pPr>
      <a:lvl5pPr algn="ctr" rtl="0" eaLnBrk="0" fontAlgn="base" hangingPunct="0">
        <a:spcBef>
          <a:spcPct val="0"/>
        </a:spcBef>
        <a:spcAft>
          <a:spcPct val="0"/>
        </a:spcAft>
        <a:defRPr sz="3200">
          <a:solidFill>
            <a:srgbClr val="3333FF"/>
          </a:solidFill>
          <a:latin typeface="Arial" charset="0"/>
        </a:defRPr>
      </a:lvl5pPr>
      <a:lvl6pPr marL="457200" algn="ctr" rtl="0" fontAlgn="base">
        <a:spcBef>
          <a:spcPct val="0"/>
        </a:spcBef>
        <a:spcAft>
          <a:spcPct val="0"/>
        </a:spcAft>
        <a:defRPr sz="3200">
          <a:solidFill>
            <a:srgbClr val="3333FF"/>
          </a:solidFill>
          <a:latin typeface="Arial" charset="0"/>
        </a:defRPr>
      </a:lvl6pPr>
      <a:lvl7pPr marL="914400" algn="ctr" rtl="0" fontAlgn="base">
        <a:spcBef>
          <a:spcPct val="0"/>
        </a:spcBef>
        <a:spcAft>
          <a:spcPct val="0"/>
        </a:spcAft>
        <a:defRPr sz="3200">
          <a:solidFill>
            <a:srgbClr val="3333FF"/>
          </a:solidFill>
          <a:latin typeface="Arial" charset="0"/>
        </a:defRPr>
      </a:lvl7pPr>
      <a:lvl8pPr marL="1371600" algn="ctr" rtl="0" fontAlgn="base">
        <a:spcBef>
          <a:spcPct val="0"/>
        </a:spcBef>
        <a:spcAft>
          <a:spcPct val="0"/>
        </a:spcAft>
        <a:defRPr sz="3200">
          <a:solidFill>
            <a:srgbClr val="3333FF"/>
          </a:solidFill>
          <a:latin typeface="Arial" charset="0"/>
        </a:defRPr>
      </a:lvl8pPr>
      <a:lvl9pPr marL="1828800" algn="ctr" rtl="0" fontAlgn="base">
        <a:spcBef>
          <a:spcPct val="0"/>
        </a:spcBef>
        <a:spcAft>
          <a:spcPct val="0"/>
        </a:spcAft>
        <a:defRPr sz="3200">
          <a:solidFill>
            <a:srgbClr val="3333FF"/>
          </a:solidFill>
          <a:latin typeface="Arial"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a:solidFill>
            <a:schemeClr val="tx1"/>
          </a:solidFill>
          <a:latin typeface="+mn-lt"/>
        </a:defRPr>
      </a:lvl3pPr>
      <a:lvl4pPr marL="1600200" indent="-228600" algn="l" rtl="0" eaLnBrk="0" fontAlgn="base" hangingPunct="0">
        <a:spcBef>
          <a:spcPct val="20000"/>
        </a:spcBef>
        <a:spcAft>
          <a:spcPct val="0"/>
        </a:spcAft>
        <a:buChar char="•"/>
        <a:defRPr>
          <a:solidFill>
            <a:schemeClr val="tx1"/>
          </a:solidFill>
          <a:latin typeface="+mn-lt"/>
        </a:defRPr>
      </a:lvl4pPr>
      <a:lvl5pPr marL="2057400" indent="-228600" algn="l" rtl="0" eaLnBrk="0" fontAlgn="base" hangingPunct="0">
        <a:spcBef>
          <a:spcPct val="20000"/>
        </a:spcBef>
        <a:spcAft>
          <a:spcPct val="0"/>
        </a:spcAft>
        <a:buChar char="•"/>
        <a:defRPr>
          <a:solidFill>
            <a:schemeClr val="tx1"/>
          </a:solidFill>
          <a:latin typeface="+mn-lt"/>
        </a:defRPr>
      </a:lvl5pPr>
      <a:lvl6pPr marL="2514600" indent="-228600" algn="l" rtl="0" fontAlgn="base">
        <a:spcBef>
          <a:spcPct val="20000"/>
        </a:spcBef>
        <a:spcAft>
          <a:spcPct val="0"/>
        </a:spcAft>
        <a:buChar char="•"/>
        <a:defRPr>
          <a:solidFill>
            <a:schemeClr val="tx1"/>
          </a:solidFill>
          <a:latin typeface="+mn-lt"/>
        </a:defRPr>
      </a:lvl6pPr>
      <a:lvl7pPr marL="2971800" indent="-228600" algn="l" rtl="0" fontAlgn="base">
        <a:spcBef>
          <a:spcPct val="20000"/>
        </a:spcBef>
        <a:spcAft>
          <a:spcPct val="0"/>
        </a:spcAft>
        <a:buChar char="•"/>
        <a:defRPr>
          <a:solidFill>
            <a:schemeClr val="tx1"/>
          </a:solidFill>
          <a:latin typeface="+mn-lt"/>
        </a:defRPr>
      </a:lvl7pPr>
      <a:lvl8pPr marL="3429000" indent="-228600" algn="l" rtl="0" fontAlgn="base">
        <a:spcBef>
          <a:spcPct val="20000"/>
        </a:spcBef>
        <a:spcAft>
          <a:spcPct val="0"/>
        </a:spcAft>
        <a:buChar char="•"/>
        <a:defRPr>
          <a:solidFill>
            <a:schemeClr val="tx1"/>
          </a:solidFill>
          <a:latin typeface="+mn-lt"/>
        </a:defRPr>
      </a:lvl8pPr>
      <a:lvl9pPr marL="3886200" indent="-228600" algn="l" rtl="0" fontAlgn="base">
        <a:spcBef>
          <a:spcPct val="20000"/>
        </a:spcBef>
        <a:spcAft>
          <a:spcPct val="0"/>
        </a:spcAft>
        <a:buChar char="•"/>
        <a:defRPr>
          <a:solidFill>
            <a:schemeClr val="tx1"/>
          </a:solidFill>
          <a:latin typeface="+mn-lt"/>
        </a:defRPr>
      </a:lvl9pPr>
    </p:bodyStyle>
    <p:other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2.xml"/><Relationship Id="rId1" Type="http://schemas.openxmlformats.org/officeDocument/2006/relationships/vmlDrawing" Target="../drawings/vmlDrawing1.vml"/><Relationship Id="rId6" Type="http://schemas.openxmlformats.org/officeDocument/2006/relationships/image" Target="../media/image3.wmf"/><Relationship Id="rId5" Type="http://schemas.openxmlformats.org/officeDocument/2006/relationships/image" Target="../media/image2.wmf"/><Relationship Id="rId4" Type="http://schemas.openxmlformats.org/officeDocument/2006/relationships/oleObject" Target="../embeddings/oleObject1.bin"/></Relationships>
</file>

<file path=ppt/slides/_rels/slide100.xml.rels><?xml version="1.0" encoding="UTF-8" standalone="yes"?>
<Relationships xmlns="http://schemas.openxmlformats.org/package/2006/relationships"><Relationship Id="rId3" Type="http://schemas.openxmlformats.org/officeDocument/2006/relationships/image" Target="../media/image65.wmf"/><Relationship Id="rId2" Type="http://schemas.openxmlformats.org/officeDocument/2006/relationships/notesSlide" Target="../notesSlides/notesSlide100.xml"/><Relationship Id="rId1" Type="http://schemas.openxmlformats.org/officeDocument/2006/relationships/slideLayout" Target="../slideLayouts/slideLayout4.xml"/><Relationship Id="rId4" Type="http://schemas.openxmlformats.org/officeDocument/2006/relationships/image" Target="../media/image66.jpeg"/></Relationships>
</file>

<file path=ppt/slides/_rels/slide10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05.xml"/><Relationship Id="rId1" Type="http://schemas.openxmlformats.org/officeDocument/2006/relationships/slideLayout" Target="../slideLayouts/slideLayout4.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4.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4.xml"/></Relationships>
</file>

<file path=ppt/slides/_rels/slide108.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notesSlide" Target="../notesSlides/notesSlide108.xml"/><Relationship Id="rId1" Type="http://schemas.openxmlformats.org/officeDocument/2006/relationships/slideLayout" Target="../slideLayouts/slideLayout4.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7" Type="http://schemas.openxmlformats.org/officeDocument/2006/relationships/image" Target="../media/image5.png"/><Relationship Id="rId2" Type="http://schemas.openxmlformats.org/officeDocument/2006/relationships/slideLayout" Target="../slideLayouts/slideLayout12.xml"/><Relationship Id="rId1" Type="http://schemas.openxmlformats.org/officeDocument/2006/relationships/vmlDrawing" Target="../drawings/vmlDrawing2.vml"/><Relationship Id="rId6" Type="http://schemas.openxmlformats.org/officeDocument/2006/relationships/image" Target="../media/image4.wmf"/><Relationship Id="rId5" Type="http://schemas.openxmlformats.org/officeDocument/2006/relationships/oleObject" Target="../embeddings/oleObject2.bin"/><Relationship Id="rId4" Type="http://schemas.openxmlformats.org/officeDocument/2006/relationships/image" Target="../media/image3.wmf"/></Relationships>
</file>

<file path=ppt/slides/_rels/slide110.xml.rels><?xml version="1.0" encoding="UTF-8" standalone="yes"?>
<Relationships xmlns="http://schemas.openxmlformats.org/package/2006/relationships"><Relationship Id="rId3" Type="http://schemas.openxmlformats.org/officeDocument/2006/relationships/image" Target="../media/image72.emf"/><Relationship Id="rId2" Type="http://schemas.openxmlformats.org/officeDocument/2006/relationships/notesSlide" Target="../notesSlides/notesSlide110.xml"/><Relationship Id="rId1" Type="http://schemas.openxmlformats.org/officeDocument/2006/relationships/slideLayout" Target="../slideLayouts/slideLayout13.xml"/><Relationship Id="rId4" Type="http://schemas.openxmlformats.org/officeDocument/2006/relationships/image" Target="../media/image11.wmf"/></Relationships>
</file>

<file path=ppt/slides/_rels/slide111.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notesSlide" Target="../notesSlides/notesSlide111.xml"/><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19.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20.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notesSlide" Target="../notesSlides/notesSlide120.xml"/><Relationship Id="rId1" Type="http://schemas.openxmlformats.org/officeDocument/2006/relationships/slideLayout" Target="../slideLayouts/slideLayout6.xml"/></Relationships>
</file>

<file path=ppt/slides/_rels/slide121.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notesSlide" Target="../notesSlides/notesSlide121.xml"/><Relationship Id="rId1" Type="http://schemas.openxmlformats.org/officeDocument/2006/relationships/slideLayout" Target="../slideLayouts/slideLayout6.xml"/></Relationships>
</file>

<file path=ppt/slides/_rels/slide122.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notesSlide" Target="../notesSlides/notesSlide122.xml"/><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notesSlide" Target="../notesSlides/notesSlide123.xml"/><Relationship Id="rId1" Type="http://schemas.openxmlformats.org/officeDocument/2006/relationships/slideLayout" Target="../slideLayouts/slideLayout6.xml"/></Relationships>
</file>

<file path=ppt/slides/_rels/slide124.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notesSlide" Target="../notesSlides/notesSlide124.xml"/><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5.xml"/><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notesSlide" Target="../notesSlides/notesSlide126.xml"/><Relationship Id="rId1" Type="http://schemas.openxmlformats.org/officeDocument/2006/relationships/slideLayout" Target="../slideLayouts/slideLayout6.xml"/><Relationship Id="rId4" Type="http://schemas.openxmlformats.org/officeDocument/2006/relationships/image" Target="../media/image84.jpeg"/></Relationships>
</file>

<file path=ppt/slides/_rels/slide127.xml.rels><?xml version="1.0" encoding="UTF-8" standalone="yes"?>
<Relationships xmlns="http://schemas.openxmlformats.org/package/2006/relationships"><Relationship Id="rId3" Type="http://schemas.openxmlformats.org/officeDocument/2006/relationships/image" Target="../media/image11.wmf"/><Relationship Id="rId2" Type="http://schemas.openxmlformats.org/officeDocument/2006/relationships/notesSlide" Target="../notesSlides/notesSlide127.xml"/><Relationship Id="rId1" Type="http://schemas.openxmlformats.org/officeDocument/2006/relationships/slideLayout" Target="../slideLayouts/slideLayout13.xml"/></Relationships>
</file>

<file path=ppt/slides/_rels/slide128.xml.rels><?xml version="1.0" encoding="UTF-8" standalone="yes"?>
<Relationships xmlns="http://schemas.openxmlformats.org/package/2006/relationships"><Relationship Id="rId3" Type="http://schemas.openxmlformats.org/officeDocument/2006/relationships/image" Target="../media/image11.wmf"/><Relationship Id="rId2" Type="http://schemas.openxmlformats.org/officeDocument/2006/relationships/notesSlide" Target="../notesSlides/notesSlide128.xml"/><Relationship Id="rId1" Type="http://schemas.openxmlformats.org/officeDocument/2006/relationships/slideLayout" Target="../slideLayouts/slideLayout13.xml"/></Relationships>
</file>

<file path=ppt/slides/_rels/slide129.xml.rels><?xml version="1.0" encoding="UTF-8" standalone="yes"?>
<Relationships xmlns="http://schemas.openxmlformats.org/package/2006/relationships"><Relationship Id="rId3" Type="http://schemas.openxmlformats.org/officeDocument/2006/relationships/image" Target="../media/image11.wmf"/><Relationship Id="rId2" Type="http://schemas.openxmlformats.org/officeDocument/2006/relationships/notesSlide" Target="../notesSlides/notesSlide12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image" Target="../media/image6.png"/></Relationships>
</file>

<file path=ppt/slides/_rels/slide130.xml.rels><?xml version="1.0" encoding="UTF-8" standalone="yes"?>
<Relationships xmlns="http://schemas.openxmlformats.org/package/2006/relationships"><Relationship Id="rId3" Type="http://schemas.openxmlformats.org/officeDocument/2006/relationships/image" Target="../media/image11.wmf"/><Relationship Id="rId2" Type="http://schemas.openxmlformats.org/officeDocument/2006/relationships/notesSlide" Target="../notesSlides/notesSlide130.xml"/><Relationship Id="rId1" Type="http://schemas.openxmlformats.org/officeDocument/2006/relationships/slideLayout" Target="../slideLayouts/slideLayout2.xml"/><Relationship Id="rId4" Type="http://schemas.openxmlformats.org/officeDocument/2006/relationships/image" Target="../media/image19.wmf"/></Relationships>
</file>

<file path=ppt/slides/_rels/slide131.xml.rels><?xml version="1.0" encoding="UTF-8" standalone="yes"?>
<Relationships xmlns="http://schemas.openxmlformats.org/package/2006/relationships"><Relationship Id="rId3" Type="http://schemas.openxmlformats.org/officeDocument/2006/relationships/image" Target="../media/image11.wmf"/><Relationship Id="rId2" Type="http://schemas.openxmlformats.org/officeDocument/2006/relationships/notesSlide" Target="../notesSlides/notesSlide131.xml"/><Relationship Id="rId1" Type="http://schemas.openxmlformats.org/officeDocument/2006/relationships/slideLayout" Target="../slideLayouts/slideLayout2.xml"/><Relationship Id="rId4" Type="http://schemas.openxmlformats.org/officeDocument/2006/relationships/image" Target="../media/image20.wmf"/></Relationships>
</file>

<file path=ppt/slides/_rels/slide132.xml.rels><?xml version="1.0" encoding="UTF-8" standalone="yes"?>
<Relationships xmlns="http://schemas.openxmlformats.org/package/2006/relationships"><Relationship Id="rId3" Type="http://schemas.openxmlformats.org/officeDocument/2006/relationships/image" Target="../media/image11.wmf"/><Relationship Id="rId2" Type="http://schemas.openxmlformats.org/officeDocument/2006/relationships/notesSlide" Target="../notesSlides/notesSlide132.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85.wmf"/><Relationship Id="rId2" Type="http://schemas.openxmlformats.org/officeDocument/2006/relationships/notesSlide" Target="../notesSlides/notesSlide133.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notesSlide" Target="../notesSlides/notesSlide136.xml"/><Relationship Id="rId2" Type="http://schemas.openxmlformats.org/officeDocument/2006/relationships/slideLayout" Target="../slideLayouts/slideLayout2.xml"/><Relationship Id="rId1" Type="http://schemas.openxmlformats.org/officeDocument/2006/relationships/vmlDrawing" Target="../drawings/vmlDrawing11.vml"/><Relationship Id="rId5" Type="http://schemas.openxmlformats.org/officeDocument/2006/relationships/image" Target="../media/image86.emf"/><Relationship Id="rId4" Type="http://schemas.openxmlformats.org/officeDocument/2006/relationships/oleObject" Target="../embeddings/oleObject11.bin"/></Relationships>
</file>

<file path=ppt/slides/_rels/slide137.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notesSlide" Target="../notesSlides/notesSlide137.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notesSlide" Target="../notesSlides/notesSlide139.xml"/><Relationship Id="rId2" Type="http://schemas.openxmlformats.org/officeDocument/2006/relationships/slideLayout" Target="../slideLayouts/slideLayout2.xml"/><Relationship Id="rId1" Type="http://schemas.openxmlformats.org/officeDocument/2006/relationships/vmlDrawing" Target="../drawings/vmlDrawing12.vml"/><Relationship Id="rId5" Type="http://schemas.openxmlformats.org/officeDocument/2006/relationships/image" Target="../media/image88.emf"/><Relationship Id="rId4" Type="http://schemas.openxmlformats.org/officeDocument/2006/relationships/oleObject" Target="../embeddings/oleObject12.bin"/></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image" Target="../media/image89.wmf"/><Relationship Id="rId2" Type="http://schemas.openxmlformats.org/officeDocument/2006/relationships/notesSlide" Target="../notesSlides/notesSlide142.xml"/><Relationship Id="rId1" Type="http://schemas.openxmlformats.org/officeDocument/2006/relationships/slideLayout" Target="../slideLayouts/slideLayout6.xml"/></Relationships>
</file>

<file path=ppt/slides/_rels/slide143.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notesSlide" Target="../notesSlides/notesSlide143.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notesSlide" Target="../notesSlides/notesSlide144.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image" Target="../media/image92.wmf"/><Relationship Id="rId2" Type="http://schemas.openxmlformats.org/officeDocument/2006/relationships/notesSlide" Target="../notesSlides/notesSlide145.xml"/><Relationship Id="rId1" Type="http://schemas.openxmlformats.org/officeDocument/2006/relationships/slideLayout" Target="../slideLayouts/slideLayout6.xml"/></Relationships>
</file>

<file path=ppt/slides/_rels/slide146.xml.rels><?xml version="1.0" encoding="UTF-8" standalone="yes"?>
<Relationships xmlns="http://schemas.openxmlformats.org/package/2006/relationships"><Relationship Id="rId3" Type="http://schemas.openxmlformats.org/officeDocument/2006/relationships/image" Target="../media/image92.wmf"/><Relationship Id="rId2" Type="http://schemas.openxmlformats.org/officeDocument/2006/relationships/notesSlide" Target="../notesSlides/notesSlide146.xml"/><Relationship Id="rId1" Type="http://schemas.openxmlformats.org/officeDocument/2006/relationships/slideLayout" Target="../slideLayouts/slideLayout6.xml"/></Relationships>
</file>

<file path=ppt/slides/_rels/slide147.xml.rels><?xml version="1.0" encoding="UTF-8" standalone="yes"?>
<Relationships xmlns="http://schemas.openxmlformats.org/package/2006/relationships"><Relationship Id="rId3" Type="http://schemas.openxmlformats.org/officeDocument/2006/relationships/image" Target="../media/image92.wmf"/><Relationship Id="rId2" Type="http://schemas.openxmlformats.org/officeDocument/2006/relationships/notesSlide" Target="../notesSlides/notesSlide147.xml"/><Relationship Id="rId1" Type="http://schemas.openxmlformats.org/officeDocument/2006/relationships/slideLayout" Target="../slideLayouts/slideLayout6.xml"/></Relationships>
</file>

<file path=ppt/slides/_rels/slide148.xml.rels><?xml version="1.0" encoding="UTF-8" standalone="yes"?>
<Relationships xmlns="http://schemas.openxmlformats.org/package/2006/relationships"><Relationship Id="rId3" Type="http://schemas.openxmlformats.org/officeDocument/2006/relationships/image" Target="../media/image93.jpeg"/><Relationship Id="rId2" Type="http://schemas.openxmlformats.org/officeDocument/2006/relationships/notesSlide" Target="../notesSlides/notesSlide148.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4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wmf"/><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5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50.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notesSlide" Target="../notesSlides/notesSlide152.xml"/><Relationship Id="rId1" Type="http://schemas.openxmlformats.org/officeDocument/2006/relationships/slideLayout" Target="../slideLayouts/slideLayout6.xml"/></Relationships>
</file>

<file path=ppt/slides/_rels/slide153.xml.rels><?xml version="1.0" encoding="UTF-8" standalone="yes"?>
<Relationships xmlns="http://schemas.openxmlformats.org/package/2006/relationships"><Relationship Id="rId3" Type="http://schemas.openxmlformats.org/officeDocument/2006/relationships/image" Target="../media/image48.wmf"/><Relationship Id="rId2" Type="http://schemas.openxmlformats.org/officeDocument/2006/relationships/notesSlide" Target="../notesSlides/notesSlide153.xml"/><Relationship Id="rId1" Type="http://schemas.openxmlformats.org/officeDocument/2006/relationships/slideLayout" Target="../slideLayouts/slideLayout6.xml"/></Relationships>
</file>

<file path=ppt/slides/_rels/slide154.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notesSlide" Target="../notesSlides/notesSlide154.xml"/><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3" Type="http://schemas.openxmlformats.org/officeDocument/2006/relationships/image" Target="../media/image96.wmf"/><Relationship Id="rId2" Type="http://schemas.openxmlformats.org/officeDocument/2006/relationships/notesSlide" Target="../notesSlides/notesSlide155.xml"/><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156.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58.xm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3" Type="http://schemas.openxmlformats.org/officeDocument/2006/relationships/image" Target="../media/image98.jpeg"/><Relationship Id="rId2" Type="http://schemas.openxmlformats.org/officeDocument/2006/relationships/notesSlide" Target="../notesSlides/notesSlide159.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60.xm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61.xml"/><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62.xml"/><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63.xml"/><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64.xml"/><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6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1.wmf"/><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8.xml"/><Relationship Id="rId1" Type="http://schemas.openxmlformats.org/officeDocument/2006/relationships/slideLayout" Target="../slideLayouts/slideLayout13.xml"/><Relationship Id="rId4" Type="http://schemas.openxmlformats.org/officeDocument/2006/relationships/image" Target="../media/image11.wmf"/></Relationships>
</file>

<file path=ppt/slides/_rels/slide19.xml.rels><?xml version="1.0" encoding="UTF-8" standalone="yes"?>
<Relationships xmlns="http://schemas.openxmlformats.org/package/2006/relationships"><Relationship Id="rId3" Type="http://schemas.openxmlformats.org/officeDocument/2006/relationships/image" Target="../media/image11.wmf"/><Relationship Id="rId2" Type="http://schemas.openxmlformats.org/officeDocument/2006/relationships/notesSlide" Target="../notesSlides/notesSlide19.xml"/><Relationship Id="rId1" Type="http://schemas.openxmlformats.org/officeDocument/2006/relationships/slideLayout" Target="../slideLayouts/slideLayout13.xml"/><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11.wmf"/><Relationship Id="rId2" Type="http://schemas.openxmlformats.org/officeDocument/2006/relationships/notesSlide" Target="../notesSlides/notesSlide22.xml"/><Relationship Id="rId1" Type="http://schemas.openxmlformats.org/officeDocument/2006/relationships/slideLayout" Target="../slideLayouts/slideLayout6.xml"/><Relationship Id="rId4" Type="http://schemas.openxmlformats.org/officeDocument/2006/relationships/image" Target="../media/image15.jpeg"/></Relationships>
</file>

<file path=ppt/slides/_rels/slide23.xml.rels><?xml version="1.0" encoding="UTF-8" standalone="yes"?>
<Relationships xmlns="http://schemas.openxmlformats.org/package/2006/relationships"><Relationship Id="rId3" Type="http://schemas.openxmlformats.org/officeDocument/2006/relationships/image" Target="../media/image11.wmf"/><Relationship Id="rId2" Type="http://schemas.openxmlformats.org/officeDocument/2006/relationships/notesSlide" Target="../notesSlides/notesSlide23.xml"/><Relationship Id="rId1" Type="http://schemas.openxmlformats.org/officeDocument/2006/relationships/slideLayout" Target="../slideLayouts/slideLayout6.xml"/><Relationship Id="rId5" Type="http://schemas.openxmlformats.org/officeDocument/2006/relationships/image" Target="../media/image17.jpeg"/><Relationship Id="rId4" Type="http://schemas.openxmlformats.org/officeDocument/2006/relationships/image" Target="../media/image16.png"/></Relationships>
</file>

<file path=ppt/slides/_rels/slide24.xml.rels><?xml version="1.0" encoding="UTF-8" standalone="yes"?>
<Relationships xmlns="http://schemas.openxmlformats.org/package/2006/relationships"><Relationship Id="rId3" Type="http://schemas.openxmlformats.org/officeDocument/2006/relationships/image" Target="../media/image11.wmf"/><Relationship Id="rId2" Type="http://schemas.openxmlformats.org/officeDocument/2006/relationships/notesSlide" Target="../notesSlides/notesSlide24.xml"/><Relationship Id="rId1" Type="http://schemas.openxmlformats.org/officeDocument/2006/relationships/slideLayout" Target="../slideLayouts/slideLayout6.xml"/><Relationship Id="rId5" Type="http://schemas.openxmlformats.org/officeDocument/2006/relationships/image" Target="../media/image18.png"/><Relationship Id="rId4" Type="http://schemas.openxmlformats.org/officeDocument/2006/relationships/image" Target="../media/image16.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11.wmf"/><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11.wmf"/><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1.wmf"/><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19.wmf"/></Relationships>
</file>

<file path=ppt/slides/_rels/slide29.xml.rels><?xml version="1.0" encoding="UTF-8" standalone="yes"?>
<Relationships xmlns="http://schemas.openxmlformats.org/package/2006/relationships"><Relationship Id="rId3" Type="http://schemas.openxmlformats.org/officeDocument/2006/relationships/image" Target="../media/image11.wmf"/><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20.wmf"/></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2.xml"/><Relationship Id="rId1" Type="http://schemas.openxmlformats.org/officeDocument/2006/relationships/vmlDrawing" Target="../drawings/vmlDrawing3.vml"/><Relationship Id="rId5" Type="http://schemas.openxmlformats.org/officeDocument/2006/relationships/image" Target="../media/image25.wmf"/><Relationship Id="rId4" Type="http://schemas.openxmlformats.org/officeDocument/2006/relationships/oleObject" Target="../embeddings/oleObject3.bin"/></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26.wmf"/><Relationship Id="rId5" Type="http://schemas.openxmlformats.org/officeDocument/2006/relationships/oleObject" Target="../embeddings/oleObject4.bin"/><Relationship Id="rId4" Type="http://schemas.openxmlformats.org/officeDocument/2006/relationships/image" Target="../media/image27.wmf"/></Relationships>
</file>

<file path=ppt/slides/_rels/slide38.xml.rels><?xml version="1.0" encoding="UTF-8" standalone="yes"?>
<Relationships xmlns="http://schemas.openxmlformats.org/package/2006/relationships"><Relationship Id="rId3" Type="http://schemas.openxmlformats.org/officeDocument/2006/relationships/image" Target="../media/image11.wmf"/><Relationship Id="rId2" Type="http://schemas.openxmlformats.org/officeDocument/2006/relationships/notesSlide" Target="../notesSlides/notesSlide38.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image" Target="../media/image11.wmf"/><Relationship Id="rId2" Type="http://schemas.openxmlformats.org/officeDocument/2006/relationships/notesSlide" Target="../notesSlides/notesSlide39.xml"/><Relationship Id="rId1" Type="http://schemas.openxmlformats.org/officeDocument/2006/relationships/slideLayout" Target="../slideLayouts/slideLayout13.xml"/><Relationship Id="rId5" Type="http://schemas.openxmlformats.org/officeDocument/2006/relationships/image" Target="../media/image29.jpeg"/><Relationship Id="rId4" Type="http://schemas.openxmlformats.org/officeDocument/2006/relationships/image" Target="../media/image28.jpeg"/></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1.wmf"/><Relationship Id="rId2" Type="http://schemas.openxmlformats.org/officeDocument/2006/relationships/notesSlide" Target="../notesSlides/notesSlide40.xml"/><Relationship Id="rId1" Type="http://schemas.openxmlformats.org/officeDocument/2006/relationships/slideLayout" Target="../slideLayouts/slideLayout13.xml"/><Relationship Id="rId4" Type="http://schemas.openxmlformats.org/officeDocument/2006/relationships/image" Target="../media/image30.jpeg"/></Relationships>
</file>

<file path=ppt/slides/_rels/slide4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xml"/><Relationship Id="rId1" Type="http://schemas.openxmlformats.org/officeDocument/2006/relationships/vmlDrawing" Target="../drawings/vmlDrawing5.vml"/><Relationship Id="rId6" Type="http://schemas.openxmlformats.org/officeDocument/2006/relationships/image" Target="../media/image35.wmf"/><Relationship Id="rId5" Type="http://schemas.openxmlformats.org/officeDocument/2006/relationships/oleObject" Target="../embeddings/oleObject5.bin"/><Relationship Id="rId4"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2.xml"/><Relationship Id="rId1" Type="http://schemas.openxmlformats.org/officeDocument/2006/relationships/vmlDrawing" Target="../drawings/vmlDrawing6.vml"/><Relationship Id="rId5" Type="http://schemas.openxmlformats.org/officeDocument/2006/relationships/image" Target="../media/image36.wmf"/><Relationship Id="rId4" Type="http://schemas.openxmlformats.org/officeDocument/2006/relationships/oleObject" Target="../embeddings/oleObject6.bin"/></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2.xml"/><Relationship Id="rId1" Type="http://schemas.openxmlformats.org/officeDocument/2006/relationships/vmlDrawing" Target="../drawings/vmlDrawing7.vml"/><Relationship Id="rId5" Type="http://schemas.openxmlformats.org/officeDocument/2006/relationships/image" Target="../media/image36.wmf"/><Relationship Id="rId4" Type="http://schemas.openxmlformats.org/officeDocument/2006/relationships/oleObject" Target="../embeddings/oleObject7.bin"/></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38.jpeg"/></Relationships>
</file>

<file path=ppt/slides/_rels/slide52.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1.wmf"/><Relationship Id="rId2" Type="http://schemas.openxmlformats.org/officeDocument/2006/relationships/notesSlide" Target="../notesSlides/notesSlide53.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3" Type="http://schemas.openxmlformats.org/officeDocument/2006/relationships/image" Target="../media/image11.wmf"/><Relationship Id="rId2" Type="http://schemas.openxmlformats.org/officeDocument/2006/relationships/notesSlide" Target="../notesSlides/notesSlide57.xml"/><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3" Type="http://schemas.openxmlformats.org/officeDocument/2006/relationships/image" Target="../media/image11.wmf"/><Relationship Id="rId2" Type="http://schemas.openxmlformats.org/officeDocument/2006/relationships/notesSlide" Target="../notesSlides/notesSlide58.xml"/><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59.xml"/><Relationship Id="rId1" Type="http://schemas.openxmlformats.org/officeDocument/2006/relationships/slideLayout" Target="../slideLayouts/slideLayout6.xml"/><Relationship Id="rId5" Type="http://schemas.openxmlformats.org/officeDocument/2006/relationships/image" Target="../media/image41.png"/><Relationship Id="rId4" Type="http://schemas.openxmlformats.org/officeDocument/2006/relationships/image" Target="../media/image40.emf"/></Relationships>
</file>

<file path=ppt/slides/_rels/slide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notesSlide" Target="../notesSlides/notesSlide60.xml"/><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notesSlide" Target="../notesSlides/notesSlide61.xml"/><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63.xml"/><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64.xml"/><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65.xml"/><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68.xml"/><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3" Type="http://schemas.openxmlformats.org/officeDocument/2006/relationships/image" Target="../media/image48.wmf"/><Relationship Id="rId2" Type="http://schemas.openxmlformats.org/officeDocument/2006/relationships/notesSlide" Target="../notesSlides/notesSlide69.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49.wmf"/><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xml"/><Relationship Id="rId1" Type="http://schemas.openxmlformats.org/officeDocument/2006/relationships/vmlDrawing" Target="../drawings/vmlDrawing8.vml"/><Relationship Id="rId6" Type="http://schemas.openxmlformats.org/officeDocument/2006/relationships/image" Target="../media/image35.wmf"/><Relationship Id="rId5" Type="http://schemas.openxmlformats.org/officeDocument/2006/relationships/oleObject" Target="../embeddings/oleObject8.bin"/><Relationship Id="rId4"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3" Type="http://schemas.openxmlformats.org/officeDocument/2006/relationships/notesSlide" Target="../notesSlides/notesSlide74.xml"/><Relationship Id="rId2" Type="http://schemas.openxmlformats.org/officeDocument/2006/relationships/slideLayout" Target="../slideLayouts/slideLayout2.xml"/><Relationship Id="rId1" Type="http://schemas.openxmlformats.org/officeDocument/2006/relationships/vmlDrawing" Target="../drawings/vmlDrawing9.vml"/><Relationship Id="rId5" Type="http://schemas.openxmlformats.org/officeDocument/2006/relationships/image" Target="../media/image36.wmf"/><Relationship Id="rId4" Type="http://schemas.openxmlformats.org/officeDocument/2006/relationships/oleObject" Target="../embeddings/oleObject9.bin"/></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75.xml"/><Relationship Id="rId2" Type="http://schemas.openxmlformats.org/officeDocument/2006/relationships/slideLayout" Target="../slideLayouts/slideLayout2.xml"/><Relationship Id="rId1" Type="http://schemas.openxmlformats.org/officeDocument/2006/relationships/vmlDrawing" Target="../drawings/vmlDrawing10.vml"/><Relationship Id="rId5" Type="http://schemas.openxmlformats.org/officeDocument/2006/relationships/image" Target="../media/image36.wmf"/><Relationship Id="rId4" Type="http://schemas.openxmlformats.org/officeDocument/2006/relationships/oleObject" Target="../embeddings/oleObject10.bin"/></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50.wmf"/><Relationship Id="rId2" Type="http://schemas.openxmlformats.org/officeDocument/2006/relationships/notesSlide" Target="../notesSlides/notesSlide80.xml"/><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3" Type="http://schemas.openxmlformats.org/officeDocument/2006/relationships/image" Target="../media/image51.wmf"/><Relationship Id="rId2" Type="http://schemas.openxmlformats.org/officeDocument/2006/relationships/notesSlide" Target="../notesSlides/notesSlide81.xml"/><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notesSlide" Target="../notesSlides/notesSlide82.xml"/><Relationship Id="rId1" Type="http://schemas.openxmlformats.org/officeDocument/2006/relationships/slideLayout" Target="../slideLayouts/slideLayout1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11.wmf"/><Relationship Id="rId2" Type="http://schemas.openxmlformats.org/officeDocument/2006/relationships/notesSlide" Target="../notesSlides/notesSlide84.xml"/><Relationship Id="rId1" Type="http://schemas.openxmlformats.org/officeDocument/2006/relationships/slideLayout" Target="../slideLayouts/slideLayout6.xml"/><Relationship Id="rId4" Type="http://schemas.openxmlformats.org/officeDocument/2006/relationships/image" Target="../media/image52.jpeg"/></Relationships>
</file>

<file path=ppt/slides/_rels/slide85.xml.rels><?xml version="1.0" encoding="UTF-8" standalone="yes"?>
<Relationships xmlns="http://schemas.openxmlformats.org/package/2006/relationships"><Relationship Id="rId3" Type="http://schemas.openxmlformats.org/officeDocument/2006/relationships/image" Target="../media/image53.wmf"/><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54.wmf"/><Relationship Id="rId2" Type="http://schemas.openxmlformats.org/officeDocument/2006/relationships/notesSlide" Target="../notesSlides/notesSlide89.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91.xml"/><Relationship Id="rId1" Type="http://schemas.openxmlformats.org/officeDocument/2006/relationships/slideLayout" Target="../slideLayouts/slideLayout6.xml"/><Relationship Id="rId5" Type="http://schemas.openxmlformats.org/officeDocument/2006/relationships/image" Target="../media/image56.jpeg"/><Relationship Id="rId4" Type="http://schemas.openxmlformats.org/officeDocument/2006/relationships/image" Target="../media/image11.wmf"/></Relationships>
</file>

<file path=ppt/slides/_rels/slide9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92.xml"/><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93.xml"/><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94.xml"/><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95.xml"/><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96.xml"/><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3" Type="http://schemas.openxmlformats.org/officeDocument/2006/relationships/image" Target="../media/image11.wmf"/><Relationship Id="rId2" Type="http://schemas.openxmlformats.org/officeDocument/2006/relationships/notesSlide" Target="../notesSlides/notesSlide97.xml"/><Relationship Id="rId1" Type="http://schemas.openxmlformats.org/officeDocument/2006/relationships/slideLayout" Target="../slideLayouts/slideLayout6.xml"/><Relationship Id="rId4" Type="http://schemas.openxmlformats.org/officeDocument/2006/relationships/image" Target="../media/image62.wmf"/></Relationships>
</file>

<file path=ppt/slides/_rels/slide9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98.xml"/><Relationship Id="rId1" Type="http://schemas.openxmlformats.org/officeDocument/2006/relationships/slideLayout" Target="../slideLayouts/slideLayout4.xml"/></Relationships>
</file>

<file path=ppt/slides/_rels/slide9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fld id="{C36C72A9-31BF-436E-A407-BED0C1FCA9D2}" type="slidenum">
              <a:rPr lang="en-US" altLang="da-DK" sz="1400" smtClean="0"/>
              <a:pPr eaLnBrk="1" hangingPunct="1">
                <a:spcBef>
                  <a:spcPct val="0"/>
                </a:spcBef>
                <a:buFontTx/>
                <a:buNone/>
              </a:pPr>
              <a:t>1</a:t>
            </a:fld>
            <a:endParaRPr lang="en-US" altLang="da-DK" sz="1400" smtClean="0"/>
          </a:p>
        </p:txBody>
      </p:sp>
      <p:sp>
        <p:nvSpPr>
          <p:cNvPr id="2051" name="Rectangle 4"/>
          <p:cNvSpPr>
            <a:spLocks noGrp="1" noChangeArrowheads="1"/>
          </p:cNvSpPr>
          <p:nvPr>
            <p:ph type="title"/>
          </p:nvPr>
        </p:nvSpPr>
        <p:spPr/>
        <p:txBody>
          <a:bodyPr/>
          <a:lstStyle/>
          <a:p>
            <a:pPr eaLnBrk="1" hangingPunct="1"/>
            <a:r>
              <a:rPr lang="da-DK" altLang="da-DK" dirty="0" smtClean="0"/>
              <a:t>Genetisk model for naturlig selektion</a:t>
            </a:r>
          </a:p>
        </p:txBody>
      </p:sp>
      <p:sp>
        <p:nvSpPr>
          <p:cNvPr id="284677" name="Rectangle 5"/>
          <p:cNvSpPr>
            <a:spLocks noGrp="1" noChangeArrowheads="1"/>
          </p:cNvSpPr>
          <p:nvPr>
            <p:ph type="body" idx="1"/>
          </p:nvPr>
        </p:nvSpPr>
        <p:spPr/>
        <p:txBody>
          <a:bodyPr/>
          <a:lstStyle/>
          <a:p>
            <a:pPr eaLnBrk="1" hangingPunct="1">
              <a:buFontTx/>
              <a:buNone/>
            </a:pPr>
            <a:r>
              <a:rPr lang="da-DK" altLang="da-DK" dirty="0" smtClean="0">
                <a:solidFill>
                  <a:srgbClr val="0000FF"/>
                </a:solidFill>
              </a:rPr>
              <a:t>	Frekvens</a:t>
            </a:r>
            <a:r>
              <a:rPr lang="da-DK" altLang="da-DK" dirty="0" smtClean="0">
                <a:solidFill>
                  <a:srgbClr val="FF0000"/>
                </a:solidFill>
              </a:rPr>
              <a:t>u</a:t>
            </a:r>
            <a:r>
              <a:rPr lang="da-DK" altLang="da-DK" dirty="0" smtClean="0">
                <a:solidFill>
                  <a:srgbClr val="0000FF"/>
                </a:solidFill>
              </a:rPr>
              <a:t>afhængig selektion</a:t>
            </a:r>
          </a:p>
          <a:p>
            <a:pPr eaLnBrk="1" hangingPunct="1">
              <a:buFontTx/>
              <a:buNone/>
            </a:pPr>
            <a:r>
              <a:rPr lang="da-DK" altLang="da-DK" dirty="0"/>
              <a:t>	</a:t>
            </a:r>
            <a:r>
              <a:rPr lang="da-DK" altLang="da-DK" dirty="0" smtClean="0"/>
              <a:t>Selektionsmåder</a:t>
            </a:r>
          </a:p>
          <a:p>
            <a:pPr eaLnBrk="1" hangingPunct="1">
              <a:buFontTx/>
              <a:buNone/>
            </a:pPr>
            <a:r>
              <a:rPr lang="da-DK" altLang="da-DK" dirty="0" smtClean="0"/>
              <a:t>	Model for variation i ét locus</a:t>
            </a:r>
          </a:p>
          <a:p>
            <a:pPr lvl="2" eaLnBrk="1" hangingPunct="1"/>
            <a:r>
              <a:rPr lang="da-DK" altLang="da-DK" dirty="0" smtClean="0"/>
              <a:t>Retningsselektion</a:t>
            </a:r>
          </a:p>
          <a:p>
            <a:pPr lvl="2" eaLnBrk="1" hangingPunct="1"/>
            <a:r>
              <a:rPr lang="da-DK" altLang="da-DK" dirty="0"/>
              <a:t>Overdominans</a:t>
            </a:r>
          </a:p>
          <a:p>
            <a:pPr lvl="2" eaLnBrk="1" hangingPunct="1"/>
            <a:r>
              <a:rPr lang="da-DK" altLang="da-DK" dirty="0" smtClean="0"/>
              <a:t>Underdominans</a:t>
            </a:r>
          </a:p>
          <a:p>
            <a:pPr lvl="1" eaLnBrk="1" hangingPunct="1"/>
            <a:r>
              <a:rPr lang="da-DK" altLang="da-DK" dirty="0" smtClean="0"/>
              <a:t>Hvordan ændrer allelfrekvensen sig?</a:t>
            </a:r>
          </a:p>
          <a:p>
            <a:pPr lvl="1" eaLnBrk="1" hangingPunct="1"/>
            <a:r>
              <a:rPr lang="da-DK" altLang="da-DK" dirty="0" smtClean="0"/>
              <a:t>Hvordan ændrer populationens gennemsnitlige fitness sig?</a:t>
            </a:r>
          </a:p>
          <a:p>
            <a:pPr lvl="1" eaLnBrk="1" hangingPunct="1">
              <a:buFontTx/>
              <a:buNone/>
            </a:pPr>
            <a:endParaRPr lang="da-DK" altLang="da-DK" dirty="0" smtClean="0"/>
          </a:p>
          <a:p>
            <a:pPr lvl="1" eaLnBrk="1" hangingPunct="1">
              <a:buFontTx/>
              <a:buNone/>
            </a:pPr>
            <a:r>
              <a:rPr lang="da-DK" altLang="da-DK" sz="2400" dirty="0" smtClean="0">
                <a:solidFill>
                  <a:srgbClr val="0000FF"/>
                </a:solidFill>
              </a:rPr>
              <a:t>Frekvensafhængig selektion</a:t>
            </a:r>
          </a:p>
          <a:p>
            <a:pPr lvl="1" eaLnBrk="1" hangingPunct="1">
              <a:buFontTx/>
              <a:buNone/>
            </a:pPr>
            <a:r>
              <a:rPr lang="da-DK" altLang="da-DK" sz="2400" dirty="0" smtClean="0"/>
              <a:t>(Mutation-</a:t>
            </a:r>
            <a:r>
              <a:rPr lang="da-DK" altLang="da-DK" sz="2400" dirty="0" err="1" smtClean="0"/>
              <a:t>selektionsligevægte</a:t>
            </a:r>
            <a:r>
              <a:rPr lang="da-DK" altLang="da-DK" sz="2400" dirty="0" smtClean="0"/>
              <a:t>)</a:t>
            </a:r>
          </a:p>
          <a:p>
            <a:pPr lvl="1" eaLnBrk="1" hangingPunct="1"/>
            <a:endParaRPr lang="da-DK" altLang="da-DK" sz="2400" dirty="0" smtClean="0"/>
          </a:p>
          <a:p>
            <a:pPr lvl="1" eaLnBrk="1" hangingPunct="1">
              <a:buFontTx/>
              <a:buNone/>
            </a:pPr>
            <a:endParaRPr lang="da-DK" altLang="da-DK" dirty="0" smtClean="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8467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4677">
                                            <p:txEl>
                                              <p:pRg st="9" end="9"/>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4677">
                                            <p:txEl>
                                              <p:pRg st="1" end="1"/>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284677">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84677">
                                            <p:txEl>
                                              <p:pRg st="3" end="3"/>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84677">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84677">
                                            <p:txEl>
                                              <p:pRg st="4" end="4"/>
                                            </p:txEl>
                                          </p:spTgt>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nodeType="clickEffect">
                                  <p:stCondLst>
                                    <p:cond delay="0"/>
                                  </p:stCondLst>
                                  <p:childTnLst>
                                    <p:set>
                                      <p:cBhvr>
                                        <p:cTn id="28" dur="1" fill="hold">
                                          <p:stCondLst>
                                            <p:cond delay="0"/>
                                          </p:stCondLst>
                                        </p:cTn>
                                        <p:tgtEl>
                                          <p:spTgt spid="284677">
                                            <p:txEl>
                                              <p:pRg st="6" end="6"/>
                                            </p:txEl>
                                          </p:spTgt>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nodeType="clickEffect">
                                  <p:stCondLst>
                                    <p:cond delay="0"/>
                                  </p:stCondLst>
                                  <p:childTnLst>
                                    <p:set>
                                      <p:cBhvr>
                                        <p:cTn id="32" dur="1" fill="hold">
                                          <p:stCondLst>
                                            <p:cond delay="0"/>
                                          </p:stCondLst>
                                        </p:cTn>
                                        <p:tgtEl>
                                          <p:spTgt spid="284677">
                                            <p:txEl>
                                              <p:pRg st="7" end="7"/>
                                            </p:txEl>
                                          </p:spTgt>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nodeType="clickEffect">
                                  <p:stCondLst>
                                    <p:cond delay="0"/>
                                  </p:stCondLst>
                                  <p:childTnLst>
                                    <p:set>
                                      <p:cBhvr>
                                        <p:cTn id="36" dur="1" fill="hold">
                                          <p:stCondLst>
                                            <p:cond delay="0"/>
                                          </p:stCondLst>
                                        </p:cTn>
                                        <p:tgtEl>
                                          <p:spTgt spid="28467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Slide Number Placeholder 6"/>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fld id="{590FF1F2-33E2-4501-A701-1B9F2FABC2F8}" type="slidenum">
              <a:rPr lang="en-US" altLang="da-DK" sz="1400" smtClean="0"/>
              <a:pPr eaLnBrk="1" hangingPunct="1">
                <a:spcBef>
                  <a:spcPct val="0"/>
                </a:spcBef>
                <a:buFontTx/>
                <a:buNone/>
              </a:pPr>
              <a:t>10</a:t>
            </a:fld>
            <a:endParaRPr lang="en-US" altLang="da-DK" sz="1400" smtClean="0"/>
          </a:p>
        </p:txBody>
      </p:sp>
      <p:sp>
        <p:nvSpPr>
          <p:cNvPr id="12291" name="Rectangle 2"/>
          <p:cNvSpPr>
            <a:spLocks noGrp="1" noChangeArrowheads="1"/>
          </p:cNvSpPr>
          <p:nvPr>
            <p:ph type="title"/>
          </p:nvPr>
        </p:nvSpPr>
        <p:spPr/>
        <p:txBody>
          <a:bodyPr/>
          <a:lstStyle/>
          <a:p>
            <a:pPr eaLnBrk="1" hangingPunct="1"/>
            <a:r>
              <a:rPr lang="da-DK" altLang="da-DK" smtClean="0"/>
              <a:t>Model for naturlig selektion</a:t>
            </a:r>
          </a:p>
        </p:txBody>
      </p:sp>
      <p:sp>
        <p:nvSpPr>
          <p:cNvPr id="430083" name="Rectangle 3"/>
          <p:cNvSpPr>
            <a:spLocks noGrp="1" noChangeArrowheads="1"/>
          </p:cNvSpPr>
          <p:nvPr>
            <p:ph type="body" sz="half" idx="1"/>
          </p:nvPr>
        </p:nvSpPr>
        <p:spPr>
          <a:xfrm>
            <a:off x="317500" y="1341438"/>
            <a:ext cx="8826500" cy="5516562"/>
          </a:xfrm>
        </p:spPr>
        <p:txBody>
          <a:bodyPr/>
          <a:lstStyle/>
          <a:p>
            <a:pPr eaLnBrk="1" hangingPunct="1">
              <a:buFontTx/>
              <a:buNone/>
            </a:pPr>
            <a:r>
              <a:rPr lang="da-DK" altLang="da-DK" sz="2000" dirty="0" smtClean="0"/>
              <a:t>				11	         12	  	          22	       Sum</a:t>
            </a:r>
          </a:p>
          <a:p>
            <a:pPr eaLnBrk="1" hangingPunct="1">
              <a:buFontTx/>
              <a:buNone/>
            </a:pPr>
            <a:r>
              <a:rPr lang="da-DK" altLang="da-DK" sz="2000" dirty="0" err="1" smtClean="0"/>
              <a:t>Zygoter</a:t>
            </a:r>
            <a:r>
              <a:rPr lang="da-DK" altLang="da-DK" sz="2000" dirty="0" smtClean="0"/>
              <a:t>			</a:t>
            </a:r>
            <a:r>
              <a:rPr lang="da-DK" altLang="da-DK" sz="2000" i="1" dirty="0" smtClean="0"/>
              <a:t>p</a:t>
            </a:r>
            <a:r>
              <a:rPr lang="da-DK" altLang="da-DK" sz="2000" baseline="30000" dirty="0" smtClean="0"/>
              <a:t>2</a:t>
            </a:r>
            <a:r>
              <a:rPr lang="da-DK" altLang="da-DK" sz="2000" dirty="0" smtClean="0"/>
              <a:t>	         2</a:t>
            </a:r>
            <a:r>
              <a:rPr lang="da-DK" altLang="da-DK" sz="2000" i="1" dirty="0" smtClean="0"/>
              <a:t>pq	          q</a:t>
            </a:r>
            <a:r>
              <a:rPr lang="da-DK" altLang="da-DK" sz="2000" baseline="30000" dirty="0" smtClean="0"/>
              <a:t>2</a:t>
            </a:r>
            <a:r>
              <a:rPr lang="da-DK" altLang="da-DK" sz="2000" dirty="0" smtClean="0"/>
              <a:t>	       1</a:t>
            </a:r>
            <a:endParaRPr lang="da-DK" altLang="da-DK" sz="2000" baseline="30000" dirty="0" smtClean="0"/>
          </a:p>
          <a:p>
            <a:pPr eaLnBrk="1" hangingPunct="1">
              <a:buFontTx/>
              <a:buNone/>
            </a:pPr>
            <a:r>
              <a:rPr lang="da-DK" altLang="da-DK" sz="2000" dirty="0" smtClean="0"/>
              <a:t>Fitness			</a:t>
            </a:r>
            <a:r>
              <a:rPr lang="da-DK" altLang="da-DK" sz="2000" i="1" dirty="0" smtClean="0"/>
              <a:t>W</a:t>
            </a:r>
            <a:r>
              <a:rPr lang="da-DK" altLang="da-DK" sz="2000" baseline="-25000" dirty="0" smtClean="0"/>
              <a:t>11	              </a:t>
            </a:r>
            <a:r>
              <a:rPr lang="da-DK" altLang="da-DK" sz="2000" i="1" dirty="0" smtClean="0"/>
              <a:t>W</a:t>
            </a:r>
            <a:r>
              <a:rPr lang="da-DK" altLang="da-DK" sz="2000" baseline="-25000" dirty="0" smtClean="0"/>
              <a:t>12	              </a:t>
            </a:r>
            <a:r>
              <a:rPr lang="da-DK" altLang="da-DK" sz="2000" i="1" dirty="0" smtClean="0"/>
              <a:t>W</a:t>
            </a:r>
            <a:r>
              <a:rPr lang="da-DK" altLang="da-DK" sz="2000" baseline="-25000" dirty="0" smtClean="0"/>
              <a:t>22</a:t>
            </a:r>
            <a:r>
              <a:rPr lang="da-DK" altLang="da-DK" sz="2000" dirty="0" smtClean="0"/>
              <a:t>		</a:t>
            </a:r>
            <a:endParaRPr lang="da-DK" altLang="da-DK" sz="2000" baseline="-25000" dirty="0" smtClean="0"/>
          </a:p>
          <a:p>
            <a:pPr eaLnBrk="1" hangingPunct="1">
              <a:buFontTx/>
              <a:buNone/>
            </a:pPr>
            <a:r>
              <a:rPr lang="da-DK" altLang="da-DK" sz="2000" dirty="0" smtClean="0"/>
              <a:t>Overlevende</a:t>
            </a:r>
            <a:r>
              <a:rPr lang="da-DK" altLang="da-DK" sz="2000" baseline="-25000" dirty="0" smtClean="0"/>
              <a:t>		 </a:t>
            </a:r>
            <a:r>
              <a:rPr lang="da-DK" altLang="da-DK" sz="2000" i="1" dirty="0" smtClean="0"/>
              <a:t>p</a:t>
            </a:r>
            <a:r>
              <a:rPr lang="da-DK" altLang="da-DK" sz="2000" baseline="30000" dirty="0" smtClean="0"/>
              <a:t>2</a:t>
            </a:r>
            <a:r>
              <a:rPr lang="da-DK" altLang="da-DK" sz="2000" baseline="-25000" dirty="0" smtClean="0"/>
              <a:t> </a:t>
            </a:r>
            <a:r>
              <a:rPr lang="da-DK" altLang="da-DK" sz="2000" i="1" dirty="0" smtClean="0"/>
              <a:t>W</a:t>
            </a:r>
            <a:r>
              <a:rPr lang="da-DK" altLang="da-DK" sz="2000" baseline="-25000" dirty="0" smtClean="0"/>
              <a:t>11	               </a:t>
            </a:r>
            <a:r>
              <a:rPr lang="da-DK" altLang="da-DK" sz="2000" dirty="0" smtClean="0"/>
              <a:t>2</a:t>
            </a:r>
            <a:r>
              <a:rPr lang="da-DK" altLang="da-DK" sz="2000" i="1" dirty="0" smtClean="0"/>
              <a:t>pq</a:t>
            </a:r>
            <a:r>
              <a:rPr lang="da-DK" altLang="da-DK" sz="2000" baseline="-25000" dirty="0" smtClean="0"/>
              <a:t> </a:t>
            </a:r>
            <a:r>
              <a:rPr lang="da-DK" altLang="da-DK" sz="2000" i="1" dirty="0" smtClean="0"/>
              <a:t>W</a:t>
            </a:r>
            <a:r>
              <a:rPr lang="da-DK" altLang="da-DK" sz="2000" baseline="-25000" dirty="0" smtClean="0"/>
              <a:t>12	              </a:t>
            </a:r>
            <a:r>
              <a:rPr lang="da-DK" altLang="da-DK" sz="2000" i="1" dirty="0" smtClean="0"/>
              <a:t>q</a:t>
            </a:r>
            <a:r>
              <a:rPr lang="da-DK" altLang="da-DK" sz="2000" baseline="30000" dirty="0" smtClean="0"/>
              <a:t>2</a:t>
            </a:r>
            <a:r>
              <a:rPr lang="da-DK" altLang="da-DK" sz="2000" i="1" dirty="0" smtClean="0"/>
              <a:t>W</a:t>
            </a:r>
            <a:r>
              <a:rPr lang="da-DK" altLang="da-DK" sz="2000" baseline="-25000" dirty="0" smtClean="0"/>
              <a:t>22</a:t>
            </a:r>
          </a:p>
          <a:p>
            <a:pPr eaLnBrk="1" hangingPunct="1">
              <a:buFontTx/>
              <a:buNone/>
            </a:pPr>
            <a:r>
              <a:rPr lang="da-DK" altLang="da-DK" sz="2000" dirty="0" smtClean="0"/>
              <a:t>Frekvens</a:t>
            </a:r>
            <a:r>
              <a:rPr lang="da-DK" altLang="da-DK" sz="2000" baseline="-25000" dirty="0" smtClean="0"/>
              <a:t>		 </a:t>
            </a:r>
            <a:r>
              <a:rPr lang="da-DK" altLang="da-DK" sz="2000" i="1" dirty="0" smtClean="0"/>
              <a:t>p</a:t>
            </a:r>
            <a:r>
              <a:rPr lang="da-DK" altLang="da-DK" sz="2000" baseline="30000" dirty="0" smtClean="0"/>
              <a:t>2</a:t>
            </a:r>
            <a:r>
              <a:rPr lang="da-DK" altLang="da-DK" sz="2000" baseline="-25000" dirty="0" smtClean="0"/>
              <a:t> </a:t>
            </a:r>
            <a:r>
              <a:rPr lang="da-DK" altLang="da-DK" sz="2000" i="1" dirty="0" smtClean="0"/>
              <a:t>W</a:t>
            </a:r>
            <a:r>
              <a:rPr lang="da-DK" altLang="da-DK" sz="2000" baseline="-25000" dirty="0" smtClean="0"/>
              <a:t>11 </a:t>
            </a:r>
            <a:r>
              <a:rPr lang="da-DK" altLang="da-DK" sz="2000" dirty="0" smtClean="0"/>
              <a:t>/</a:t>
            </a:r>
            <a:r>
              <a:rPr lang="da-DK" altLang="da-DK" sz="2000" baseline="-25000" dirty="0" smtClean="0"/>
              <a:t>  </a:t>
            </a:r>
            <a:r>
              <a:rPr lang="da-DK" altLang="da-DK" sz="2000" dirty="0" smtClean="0"/>
              <a:t>         </a:t>
            </a:r>
            <a:r>
              <a:rPr lang="da-DK" altLang="da-DK" sz="2000" baseline="-25000" dirty="0" smtClean="0"/>
              <a:t> </a:t>
            </a:r>
            <a:r>
              <a:rPr lang="da-DK" altLang="da-DK" sz="2000" dirty="0" smtClean="0"/>
              <a:t>2</a:t>
            </a:r>
            <a:r>
              <a:rPr lang="da-DK" altLang="da-DK" sz="2000" i="1" dirty="0" smtClean="0"/>
              <a:t>pq</a:t>
            </a:r>
            <a:r>
              <a:rPr lang="da-DK" altLang="da-DK" sz="2000" baseline="-25000" dirty="0" smtClean="0"/>
              <a:t> </a:t>
            </a:r>
            <a:r>
              <a:rPr lang="da-DK" altLang="da-DK" sz="2000" i="1" dirty="0" smtClean="0"/>
              <a:t>W</a:t>
            </a:r>
            <a:r>
              <a:rPr lang="da-DK" altLang="da-DK" sz="2000" baseline="-25000" dirty="0" smtClean="0"/>
              <a:t>12 </a:t>
            </a:r>
            <a:r>
              <a:rPr lang="da-DK" altLang="da-DK" sz="2000" dirty="0" smtClean="0"/>
              <a:t>/</a:t>
            </a:r>
            <a:r>
              <a:rPr lang="da-DK" altLang="da-DK" sz="2000" baseline="-25000" dirty="0" smtClean="0"/>
              <a:t> 	               </a:t>
            </a:r>
            <a:r>
              <a:rPr lang="da-DK" altLang="da-DK" sz="2000" i="1" dirty="0" smtClean="0"/>
              <a:t>q</a:t>
            </a:r>
            <a:r>
              <a:rPr lang="da-DK" altLang="da-DK" sz="2000" baseline="30000" dirty="0" smtClean="0"/>
              <a:t>2</a:t>
            </a:r>
            <a:r>
              <a:rPr lang="da-DK" altLang="da-DK" sz="2000" i="1" dirty="0" smtClean="0"/>
              <a:t>W</a:t>
            </a:r>
            <a:r>
              <a:rPr lang="da-DK" altLang="da-DK" sz="2000" baseline="-25000" dirty="0" smtClean="0"/>
              <a:t>22 </a:t>
            </a:r>
            <a:r>
              <a:rPr lang="da-DK" altLang="da-DK" sz="2000" dirty="0" smtClean="0"/>
              <a:t>/	       1</a:t>
            </a:r>
          </a:p>
          <a:p>
            <a:pPr eaLnBrk="1" hangingPunct="1">
              <a:buFontTx/>
              <a:buNone/>
            </a:pPr>
            <a:r>
              <a:rPr lang="da-DK" altLang="da-DK" sz="2000" dirty="0" smtClean="0"/>
              <a:t>Næste generation	</a:t>
            </a:r>
            <a:r>
              <a:rPr lang="da-DK" altLang="da-DK" sz="2000" i="1" dirty="0" smtClean="0"/>
              <a:t>p’</a:t>
            </a:r>
            <a:r>
              <a:rPr lang="da-DK" altLang="da-DK" sz="2000" baseline="30000" dirty="0" smtClean="0"/>
              <a:t>2</a:t>
            </a:r>
            <a:r>
              <a:rPr lang="da-DK" altLang="da-DK" sz="2000" dirty="0" smtClean="0"/>
              <a:t>	          2</a:t>
            </a:r>
            <a:r>
              <a:rPr lang="da-DK" altLang="da-DK" sz="2000" i="1" dirty="0" smtClean="0"/>
              <a:t>p’q’	          q’</a:t>
            </a:r>
            <a:r>
              <a:rPr lang="da-DK" altLang="da-DK" sz="2000" baseline="30000" dirty="0" smtClean="0"/>
              <a:t>2</a:t>
            </a:r>
          </a:p>
          <a:p>
            <a:pPr eaLnBrk="1" hangingPunct="1">
              <a:buFontTx/>
              <a:buNone/>
            </a:pPr>
            <a:endParaRPr lang="da-DK" altLang="da-DK" sz="2000" baseline="-25000" dirty="0" smtClean="0"/>
          </a:p>
          <a:p>
            <a:pPr eaLnBrk="1" hangingPunct="1">
              <a:buFontTx/>
              <a:buNone/>
            </a:pPr>
            <a:endParaRPr lang="da-DK" altLang="da-DK" sz="2000" baseline="-25000" dirty="0" smtClean="0"/>
          </a:p>
          <a:p>
            <a:pPr eaLnBrk="1" hangingPunct="1">
              <a:buFontTx/>
              <a:buNone/>
            </a:pPr>
            <a:r>
              <a:rPr lang="da-DK" altLang="da-DK" sz="2000" i="1" dirty="0" smtClean="0"/>
              <a:t>p’</a:t>
            </a:r>
            <a:r>
              <a:rPr lang="da-DK" altLang="da-DK" sz="2000" dirty="0" smtClean="0"/>
              <a:t>	= (</a:t>
            </a:r>
            <a:r>
              <a:rPr lang="da-DK" altLang="da-DK" sz="2000" i="1" dirty="0" smtClean="0"/>
              <a:t>p</a:t>
            </a:r>
            <a:r>
              <a:rPr lang="da-DK" altLang="da-DK" sz="2000" baseline="30000" dirty="0" smtClean="0"/>
              <a:t>2</a:t>
            </a:r>
            <a:r>
              <a:rPr lang="da-DK" altLang="da-DK" sz="2000" baseline="-25000" dirty="0" smtClean="0"/>
              <a:t> </a:t>
            </a:r>
            <a:r>
              <a:rPr lang="da-DK" altLang="da-DK" sz="2000" i="1" dirty="0" smtClean="0"/>
              <a:t>W</a:t>
            </a:r>
            <a:r>
              <a:rPr lang="da-DK" altLang="da-DK" sz="2000" baseline="-25000" dirty="0" smtClean="0"/>
              <a:t>11 </a:t>
            </a:r>
            <a:r>
              <a:rPr lang="da-DK" altLang="da-DK" sz="2000" dirty="0" smtClean="0"/>
              <a:t> + 2</a:t>
            </a:r>
            <a:r>
              <a:rPr lang="da-DK" altLang="da-DK" sz="2000" i="1" dirty="0" smtClean="0"/>
              <a:t>pq</a:t>
            </a:r>
            <a:r>
              <a:rPr lang="da-DK" altLang="da-DK" sz="2000" baseline="-25000" dirty="0" smtClean="0"/>
              <a:t> </a:t>
            </a:r>
            <a:r>
              <a:rPr lang="da-DK" altLang="da-DK" sz="2000" i="1" dirty="0" smtClean="0"/>
              <a:t>W</a:t>
            </a:r>
            <a:r>
              <a:rPr lang="da-DK" altLang="da-DK" sz="2000" baseline="-25000" dirty="0" smtClean="0"/>
              <a:t>12</a:t>
            </a:r>
            <a:r>
              <a:rPr lang="da-DK" altLang="da-DK" sz="2000" dirty="0" smtClean="0"/>
              <a:t>/2)/</a:t>
            </a:r>
          </a:p>
          <a:p>
            <a:pPr eaLnBrk="1" hangingPunct="1">
              <a:buFontTx/>
              <a:buNone/>
            </a:pPr>
            <a:r>
              <a:rPr lang="da-DK" altLang="da-DK" sz="2000" dirty="0" smtClean="0"/>
              <a:t>	= </a:t>
            </a:r>
            <a:r>
              <a:rPr lang="da-DK" altLang="da-DK" sz="2000" i="1" dirty="0" smtClean="0"/>
              <a:t>p</a:t>
            </a:r>
            <a:r>
              <a:rPr lang="da-DK" altLang="da-DK" sz="2000" dirty="0" smtClean="0"/>
              <a:t>(</a:t>
            </a:r>
            <a:r>
              <a:rPr lang="da-DK" altLang="da-DK" sz="2000" i="1" dirty="0" smtClean="0"/>
              <a:t>pW</a:t>
            </a:r>
            <a:r>
              <a:rPr lang="da-DK" altLang="da-DK" sz="2000" baseline="-25000" dirty="0" smtClean="0"/>
              <a:t>11 </a:t>
            </a:r>
            <a:r>
              <a:rPr lang="da-DK" altLang="da-DK" sz="2000" dirty="0" smtClean="0"/>
              <a:t> + </a:t>
            </a:r>
            <a:r>
              <a:rPr lang="da-DK" altLang="da-DK" sz="2000" i="1" dirty="0" smtClean="0"/>
              <a:t>q</a:t>
            </a:r>
            <a:r>
              <a:rPr lang="da-DK" altLang="da-DK" sz="2000" baseline="-25000" dirty="0" smtClean="0"/>
              <a:t> </a:t>
            </a:r>
            <a:r>
              <a:rPr lang="da-DK" altLang="da-DK" sz="2000" i="1" dirty="0" smtClean="0"/>
              <a:t>W</a:t>
            </a:r>
            <a:r>
              <a:rPr lang="da-DK" altLang="da-DK" sz="2000" baseline="-25000" dirty="0" smtClean="0"/>
              <a:t>12</a:t>
            </a:r>
            <a:r>
              <a:rPr lang="da-DK" altLang="da-DK" sz="2000" dirty="0" smtClean="0"/>
              <a:t>)/ </a:t>
            </a:r>
          </a:p>
          <a:p>
            <a:pPr eaLnBrk="1" hangingPunct="1">
              <a:buFontTx/>
              <a:buNone/>
            </a:pPr>
            <a:endParaRPr lang="da-DK" altLang="da-DK" sz="2000" dirty="0" smtClean="0"/>
          </a:p>
          <a:p>
            <a:pPr eaLnBrk="1" hangingPunct="1">
              <a:buFontTx/>
              <a:buNone/>
            </a:pPr>
            <a:r>
              <a:rPr lang="da-DK" altLang="da-DK" sz="2000" i="1" dirty="0" smtClean="0"/>
              <a:t>q’  =  </a:t>
            </a:r>
            <a:r>
              <a:rPr lang="da-DK" altLang="da-DK" sz="2000" dirty="0" smtClean="0"/>
              <a:t>1 - </a:t>
            </a:r>
            <a:r>
              <a:rPr lang="da-DK" altLang="da-DK" sz="2000" i="1" dirty="0" smtClean="0"/>
              <a:t>p’</a:t>
            </a:r>
            <a:r>
              <a:rPr lang="da-DK" altLang="da-DK" sz="2000" dirty="0" smtClean="0"/>
              <a:t> </a:t>
            </a:r>
          </a:p>
          <a:p>
            <a:pPr eaLnBrk="1" hangingPunct="1">
              <a:buFontTx/>
              <a:buNone/>
            </a:pPr>
            <a:endParaRPr lang="da-DK" altLang="da-DK" sz="2000" dirty="0" smtClean="0"/>
          </a:p>
          <a:p>
            <a:pPr eaLnBrk="1" hangingPunct="1">
              <a:buFontTx/>
              <a:buNone/>
            </a:pPr>
            <a:r>
              <a:rPr lang="da-DK" altLang="da-DK" sz="2000" dirty="0" smtClean="0"/>
              <a:t>			</a:t>
            </a:r>
          </a:p>
        </p:txBody>
      </p:sp>
      <p:graphicFrame>
        <p:nvGraphicFramePr>
          <p:cNvPr id="430085" name="Object 5"/>
          <p:cNvGraphicFramePr>
            <a:graphicFrameLocks noGrp="1" noChangeAspect="1"/>
          </p:cNvGraphicFramePr>
          <p:nvPr>
            <p:ph sz="half" idx="2"/>
          </p:nvPr>
        </p:nvGraphicFramePr>
        <p:xfrm>
          <a:off x="4038600" y="2814638"/>
          <a:ext cx="330200" cy="330200"/>
        </p:xfrm>
        <a:graphic>
          <a:graphicData uri="http://schemas.openxmlformats.org/presentationml/2006/ole">
            <mc:AlternateContent xmlns:mc="http://schemas.openxmlformats.org/markup-compatibility/2006">
              <mc:Choice xmlns:v="urn:schemas-microsoft-com:vml" Requires="v">
                <p:oleObj spid="_x0000_s12335" name="Equation" r:id="rId4" imgW="203024" imgH="203024" progId="Equation.3">
                  <p:embed/>
                </p:oleObj>
              </mc:Choice>
              <mc:Fallback>
                <p:oleObj name="Equation" r:id="rId4" imgW="203024" imgH="203024" progId="Equation.3">
                  <p:embed/>
                  <p:pic>
                    <p:nvPicPr>
                      <p:cNvPr id="0"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38600" y="2814638"/>
                        <a:ext cx="330200" cy="330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430101" name="Picture 21" descr="Picture1"/>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791200" y="2805113"/>
            <a:ext cx="3302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102" name="Picture 22" descr="Picture1"/>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399338" y="2828925"/>
            <a:ext cx="3302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103" name="Picture 23" descr="Picture1"/>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207375" y="2520950"/>
            <a:ext cx="3302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104" name="Picture 24" descr="Picture1"/>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292475" y="4025900"/>
            <a:ext cx="3302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105" name="Picture 25" descr="Picture1"/>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843213" y="4437063"/>
            <a:ext cx="3302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106" name="Picture 26" descr="Picture1"/>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284663" y="4076700"/>
            <a:ext cx="3302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08" name="Text Box 28"/>
          <p:cNvSpPr txBox="1">
            <a:spLocks noChangeArrowheads="1"/>
          </p:cNvSpPr>
          <p:nvPr/>
        </p:nvSpPr>
        <p:spPr bwMode="auto">
          <a:xfrm>
            <a:off x="4787900" y="4076700"/>
            <a:ext cx="39560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r>
              <a:rPr lang="da-DK" altLang="da-DK" sz="1800"/>
              <a:t>Populationens gennemsnitlige fitness</a:t>
            </a:r>
            <a:endParaRPr lang="en-US" altLang="da-DK" sz="180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30083">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430083">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43008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30103"/>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43010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30108"/>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430083">
                                            <p:txEl>
                                              <p:pRg st="4" end="4"/>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3008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3010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30102"/>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nodeType="clickEffect">
                                  <p:stCondLst>
                                    <p:cond delay="0"/>
                                  </p:stCondLst>
                                  <p:childTnLst>
                                    <p:set>
                                      <p:cBhvr>
                                        <p:cTn id="36" dur="1" fill="hold">
                                          <p:stCondLst>
                                            <p:cond delay="0"/>
                                          </p:stCondLst>
                                        </p:cTn>
                                        <p:tgtEl>
                                          <p:spTgt spid="430083">
                                            <p:txEl>
                                              <p:pRg st="8" end="8"/>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30083">
                                            <p:txEl>
                                              <p:pRg st="9" end="9"/>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30104"/>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30105"/>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nodeType="clickEffect">
                                  <p:stCondLst>
                                    <p:cond delay="0"/>
                                  </p:stCondLst>
                                  <p:childTnLst>
                                    <p:set>
                                      <p:cBhvr>
                                        <p:cTn id="46" dur="1" fill="hold">
                                          <p:stCondLst>
                                            <p:cond delay="0"/>
                                          </p:stCondLst>
                                        </p:cTn>
                                        <p:tgtEl>
                                          <p:spTgt spid="430083">
                                            <p:txEl>
                                              <p:pRg st="11" end="11"/>
                                            </p:txEl>
                                          </p:spTgt>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presetSubtype="0" fill="hold" nodeType="clickEffect">
                                  <p:stCondLst>
                                    <p:cond delay="0"/>
                                  </p:stCondLst>
                                  <p:childTnLst>
                                    <p:set>
                                      <p:cBhvr>
                                        <p:cTn id="50" dur="1" fill="hold">
                                          <p:stCondLst>
                                            <p:cond delay="0"/>
                                          </p:stCondLst>
                                        </p:cTn>
                                        <p:tgtEl>
                                          <p:spTgt spid="43008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0108"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Slide Number Placeholder 6"/>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fld id="{7B8349B6-A07F-4565-86A2-BE6B340EC942}" type="slidenum">
              <a:rPr lang="en-US" altLang="da-DK" sz="1400" smtClean="0"/>
              <a:pPr eaLnBrk="1" hangingPunct="1">
                <a:spcBef>
                  <a:spcPct val="0"/>
                </a:spcBef>
                <a:buFontTx/>
                <a:buNone/>
              </a:pPr>
              <a:t>100</a:t>
            </a:fld>
            <a:endParaRPr lang="en-US" altLang="da-DK" sz="1400" smtClean="0"/>
          </a:p>
        </p:txBody>
      </p:sp>
      <p:sp>
        <p:nvSpPr>
          <p:cNvPr id="93187" name="Rectangle 2"/>
          <p:cNvSpPr>
            <a:spLocks noGrp="1" noChangeArrowheads="1"/>
          </p:cNvSpPr>
          <p:nvPr>
            <p:ph type="title"/>
          </p:nvPr>
        </p:nvSpPr>
        <p:spPr/>
        <p:txBody>
          <a:bodyPr/>
          <a:lstStyle/>
          <a:p>
            <a:pPr eaLnBrk="1" hangingPunct="1"/>
            <a:r>
              <a:rPr lang="da-DK" altLang="da-DK" smtClean="0"/>
              <a:t>Disruptiv selektion</a:t>
            </a:r>
            <a:br>
              <a:rPr lang="da-DK" altLang="da-DK" smtClean="0"/>
            </a:br>
            <a:endParaRPr lang="en-US" altLang="da-DK" smtClean="0"/>
          </a:p>
        </p:txBody>
      </p:sp>
      <p:sp>
        <p:nvSpPr>
          <p:cNvPr id="93188" name="Rectangle 3"/>
          <p:cNvSpPr>
            <a:spLocks noGrp="1" noChangeArrowheads="1"/>
          </p:cNvSpPr>
          <p:nvPr>
            <p:ph type="body" sz="half" idx="1"/>
          </p:nvPr>
        </p:nvSpPr>
        <p:spPr/>
        <p:txBody>
          <a:bodyPr/>
          <a:lstStyle/>
          <a:p>
            <a:pPr eaLnBrk="1" hangingPunct="1">
              <a:buFontTx/>
              <a:buNone/>
            </a:pPr>
            <a:r>
              <a:rPr lang="da-DK" altLang="da-DK" sz="2000" smtClean="0"/>
              <a:t>Afrikansk finke</a:t>
            </a:r>
            <a:endParaRPr lang="en-US" altLang="da-DK" sz="2000" smtClean="0"/>
          </a:p>
        </p:txBody>
      </p:sp>
      <p:pic>
        <p:nvPicPr>
          <p:cNvPr id="93189"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79838" y="1989138"/>
            <a:ext cx="4718050" cy="448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3190" name="Text Box 7"/>
          <p:cNvSpPr txBox="1">
            <a:spLocks noChangeArrowheads="1"/>
          </p:cNvSpPr>
          <p:nvPr/>
        </p:nvSpPr>
        <p:spPr bwMode="auto">
          <a:xfrm>
            <a:off x="395288" y="4005263"/>
            <a:ext cx="21907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r>
              <a:rPr lang="en-GB" altLang="da-DK" sz="1800" i="1"/>
              <a:t>Pyrenestes ostrinus</a:t>
            </a:r>
          </a:p>
          <a:p>
            <a:pPr eaLnBrk="1" hangingPunct="1">
              <a:spcBef>
                <a:spcPct val="0"/>
              </a:spcBef>
              <a:buFontTx/>
              <a:buNone/>
            </a:pPr>
            <a:r>
              <a:rPr lang="en-GB" altLang="da-DK" sz="1800"/>
              <a:t>Frøknækker </a:t>
            </a:r>
          </a:p>
        </p:txBody>
      </p:sp>
      <p:pic>
        <p:nvPicPr>
          <p:cNvPr id="93191" name="Picture 9" descr="cra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5288" y="2349500"/>
            <a:ext cx="2724150" cy="1466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fld id="{1CEAD0C9-CB01-4F37-BE8B-B8AAC8724976}" type="slidenum">
              <a:rPr lang="en-US" altLang="da-DK" sz="1400" smtClean="0"/>
              <a:pPr eaLnBrk="1" hangingPunct="1">
                <a:spcBef>
                  <a:spcPct val="0"/>
                </a:spcBef>
                <a:buFontTx/>
                <a:buNone/>
              </a:pPr>
              <a:t>101</a:t>
            </a:fld>
            <a:endParaRPr lang="en-US" altLang="da-DK" sz="1400" smtClean="0"/>
          </a:p>
        </p:txBody>
      </p:sp>
      <p:pic>
        <p:nvPicPr>
          <p:cNvPr id="9421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0138" y="1782763"/>
            <a:ext cx="6481762" cy="4802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4212" name="Rectangle 3"/>
          <p:cNvSpPr>
            <a:spLocks noGrp="1" noChangeArrowheads="1"/>
          </p:cNvSpPr>
          <p:nvPr>
            <p:ph type="title"/>
          </p:nvPr>
        </p:nvSpPr>
        <p:spPr/>
        <p:txBody>
          <a:bodyPr/>
          <a:lstStyle/>
          <a:p>
            <a:pPr eaLnBrk="1" hangingPunct="1"/>
            <a:r>
              <a:rPr lang="da-DK" altLang="da-DK" smtClean="0"/>
              <a:t>Retningsselektion på kvantitativ karakter</a:t>
            </a:r>
          </a:p>
        </p:txBody>
      </p:sp>
      <p:sp>
        <p:nvSpPr>
          <p:cNvPr id="94213" name="Text Box 4"/>
          <p:cNvSpPr txBox="1">
            <a:spLocks noChangeArrowheads="1"/>
          </p:cNvSpPr>
          <p:nvPr/>
        </p:nvSpPr>
        <p:spPr bwMode="auto">
          <a:xfrm>
            <a:off x="3716338" y="1268413"/>
            <a:ext cx="17113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r>
              <a:rPr lang="da-DK" altLang="da-DK">
                <a:solidFill>
                  <a:srgbClr val="0000FF"/>
                </a:solidFill>
              </a:rPr>
              <a:t>Heritabilitet</a:t>
            </a:r>
            <a:endParaRPr lang="en-US" altLang="da-DK">
              <a:solidFill>
                <a:srgbClr val="0000FF"/>
              </a:solidFill>
            </a:endParaRPr>
          </a:p>
        </p:txBody>
      </p:sp>
      <p:sp>
        <p:nvSpPr>
          <p:cNvPr id="667653" name="Rectangle 5"/>
          <p:cNvSpPr>
            <a:spLocks noChangeArrowheads="1"/>
          </p:cNvSpPr>
          <p:nvPr/>
        </p:nvSpPr>
        <p:spPr bwMode="auto">
          <a:xfrm>
            <a:off x="6084888" y="2924175"/>
            <a:ext cx="935037" cy="504825"/>
          </a:xfrm>
          <a:prstGeom prst="rect">
            <a:avLst/>
          </a:prstGeom>
          <a:noFill/>
          <a:ln w="3175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endParaRPr lang="da-DK" altLang="da-DK"/>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676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7653" grpId="0" animBg="1"/>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fld id="{AE7B50D5-C2E6-41F9-ADAC-AF63DC980912}" type="slidenum">
              <a:rPr lang="en-US" altLang="da-DK" sz="1400" smtClean="0"/>
              <a:pPr eaLnBrk="1" hangingPunct="1">
                <a:spcBef>
                  <a:spcPct val="0"/>
                </a:spcBef>
                <a:buFontTx/>
                <a:buNone/>
              </a:pPr>
              <a:t>102</a:t>
            </a:fld>
            <a:endParaRPr lang="en-US" altLang="da-DK" sz="1400" smtClean="0"/>
          </a:p>
        </p:txBody>
      </p:sp>
      <p:sp>
        <p:nvSpPr>
          <p:cNvPr id="95235" name="Rectangle 2"/>
          <p:cNvSpPr>
            <a:spLocks noGrp="1" noChangeArrowheads="1"/>
          </p:cNvSpPr>
          <p:nvPr>
            <p:ph type="title"/>
          </p:nvPr>
        </p:nvSpPr>
        <p:spPr/>
        <p:txBody>
          <a:bodyPr/>
          <a:lstStyle/>
          <a:p>
            <a:pPr eaLnBrk="1" hangingPunct="1"/>
            <a:r>
              <a:rPr lang="da-DK" altLang="da-DK" smtClean="0"/>
              <a:t>Retningsselektion på kvantitativ karakter</a:t>
            </a:r>
          </a:p>
        </p:txBody>
      </p:sp>
      <p:pic>
        <p:nvPicPr>
          <p:cNvPr id="9523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6888" y="1866900"/>
            <a:ext cx="5627687" cy="455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5237" name="Text Box 4"/>
          <p:cNvSpPr txBox="1">
            <a:spLocks noChangeArrowheads="1"/>
          </p:cNvSpPr>
          <p:nvPr/>
        </p:nvSpPr>
        <p:spPr bwMode="auto">
          <a:xfrm>
            <a:off x="179388" y="6237288"/>
            <a:ext cx="48101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r>
              <a:rPr lang="da-DK" altLang="da-DK" sz="2000">
                <a:solidFill>
                  <a:srgbClr val="FF0000"/>
                </a:solidFill>
              </a:rPr>
              <a:t>T5</a:t>
            </a:r>
          </a:p>
        </p:txBody>
      </p:sp>
      <p:sp>
        <p:nvSpPr>
          <p:cNvPr id="669701" name="Rectangle 5"/>
          <p:cNvSpPr>
            <a:spLocks noGrp="1" noChangeArrowheads="1"/>
          </p:cNvSpPr>
          <p:nvPr>
            <p:ph type="body" idx="1"/>
          </p:nvPr>
        </p:nvSpPr>
        <p:spPr/>
        <p:txBody>
          <a:bodyPr/>
          <a:lstStyle/>
          <a:p>
            <a:pPr eaLnBrk="1" hangingPunct="1">
              <a:buFontTx/>
              <a:buNone/>
            </a:pPr>
            <a:endParaRPr lang="da-DK" altLang="da-DK" smtClean="0"/>
          </a:p>
          <a:p>
            <a:pPr eaLnBrk="1" hangingPunct="1">
              <a:buFontTx/>
              <a:buNone/>
            </a:pPr>
            <a:r>
              <a:rPr lang="da-DK" altLang="da-DK" i="1" smtClean="0">
                <a:solidFill>
                  <a:srgbClr val="FF0000"/>
                </a:solidFill>
              </a:rPr>
              <a:t>S</a:t>
            </a:r>
            <a:r>
              <a:rPr lang="da-DK" altLang="da-DK" smtClean="0"/>
              <a:t> selektionsdifferentiale</a:t>
            </a:r>
          </a:p>
          <a:p>
            <a:pPr eaLnBrk="1" hangingPunct="1">
              <a:buFontTx/>
              <a:buNone/>
            </a:pPr>
            <a:r>
              <a:rPr lang="da-DK" altLang="da-DK" i="1" smtClean="0">
                <a:solidFill>
                  <a:schemeClr val="folHlink"/>
                </a:solidFill>
              </a:rPr>
              <a:t>R</a:t>
            </a:r>
            <a:r>
              <a:rPr lang="da-DK" altLang="da-DK" i="1" smtClean="0"/>
              <a:t> </a:t>
            </a:r>
            <a:r>
              <a:rPr lang="da-DK" altLang="da-DK" smtClean="0"/>
              <a:t>respons</a:t>
            </a:r>
          </a:p>
          <a:p>
            <a:pPr eaLnBrk="1" hangingPunct="1">
              <a:buFontTx/>
              <a:buNone/>
            </a:pPr>
            <a:endParaRPr lang="da-DK" altLang="da-DK" smtClean="0"/>
          </a:p>
          <a:p>
            <a:pPr eaLnBrk="1" hangingPunct="1">
              <a:buFontTx/>
              <a:buNone/>
            </a:pPr>
            <a:r>
              <a:rPr lang="da-DK" altLang="da-DK" i="1" smtClean="0"/>
              <a:t>R = h</a:t>
            </a:r>
            <a:r>
              <a:rPr lang="da-DK" altLang="da-DK" baseline="30000" smtClean="0"/>
              <a:t>2</a:t>
            </a:r>
            <a:r>
              <a:rPr lang="da-DK" altLang="da-DK" i="1" smtClean="0"/>
              <a:t> S  </a:t>
            </a:r>
          </a:p>
        </p:txBody>
      </p:sp>
      <p:sp>
        <p:nvSpPr>
          <p:cNvPr id="669702" name="Oval 6"/>
          <p:cNvSpPr>
            <a:spLocks noChangeArrowheads="1"/>
          </p:cNvSpPr>
          <p:nvPr/>
        </p:nvSpPr>
        <p:spPr bwMode="auto">
          <a:xfrm>
            <a:off x="5435600" y="2852738"/>
            <a:ext cx="358775" cy="360362"/>
          </a:xfrm>
          <a:prstGeom prst="ellipse">
            <a:avLst/>
          </a:prstGeom>
          <a:noFill/>
          <a:ln w="317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endParaRPr lang="da-DK" altLang="da-DK"/>
          </a:p>
        </p:txBody>
      </p:sp>
      <p:sp>
        <p:nvSpPr>
          <p:cNvPr id="669703" name="Oval 7"/>
          <p:cNvSpPr>
            <a:spLocks noChangeArrowheads="1"/>
          </p:cNvSpPr>
          <p:nvPr/>
        </p:nvSpPr>
        <p:spPr bwMode="auto">
          <a:xfrm>
            <a:off x="6651625" y="3440113"/>
            <a:ext cx="358775" cy="360362"/>
          </a:xfrm>
          <a:prstGeom prst="ellipse">
            <a:avLst/>
          </a:prstGeom>
          <a:noFill/>
          <a:ln w="31750">
            <a:solidFill>
              <a:srgbClr val="008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endParaRPr lang="da-DK" altLang="da-DK"/>
          </a:p>
        </p:txBody>
      </p:sp>
      <p:sp>
        <p:nvSpPr>
          <p:cNvPr id="669704" name="Line 8"/>
          <p:cNvSpPr>
            <a:spLocks noChangeShapeType="1"/>
          </p:cNvSpPr>
          <p:nvPr/>
        </p:nvSpPr>
        <p:spPr bwMode="auto">
          <a:xfrm>
            <a:off x="6262688" y="2516188"/>
            <a:ext cx="1587" cy="3201987"/>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669705" name="Line 9"/>
          <p:cNvSpPr>
            <a:spLocks noChangeShapeType="1"/>
          </p:cNvSpPr>
          <p:nvPr/>
        </p:nvSpPr>
        <p:spPr bwMode="auto">
          <a:xfrm>
            <a:off x="4567238" y="3109913"/>
            <a:ext cx="2066925" cy="4762"/>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669706" name="Line 10"/>
          <p:cNvSpPr>
            <a:spLocks noChangeShapeType="1"/>
          </p:cNvSpPr>
          <p:nvPr/>
        </p:nvSpPr>
        <p:spPr bwMode="auto">
          <a:xfrm flipH="1">
            <a:off x="6634163" y="3125788"/>
            <a:ext cx="1587" cy="1020762"/>
          </a:xfrm>
          <a:prstGeom prst="line">
            <a:avLst/>
          </a:prstGeom>
          <a:noFill/>
          <a:ln w="28575">
            <a:solidFill>
              <a:srgbClr val="008000"/>
            </a:solidFill>
            <a:round/>
            <a:headEnd/>
            <a:tailEnd/>
          </a:ln>
          <a:extLst>
            <a:ext uri="{909E8E84-426E-40DD-AFC4-6F175D3DCCD1}">
              <a14:hiddenFill xmlns:a14="http://schemas.microsoft.com/office/drawing/2010/main">
                <a:noFill/>
              </a14:hiddenFill>
            </a:ext>
          </a:extLst>
        </p:spPr>
        <p:txBody>
          <a:bodyPr/>
          <a:lstStyle/>
          <a:p>
            <a:endParaRPr lang="en-GB"/>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6970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669701">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6970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69705"/>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669701">
                                            <p:txEl>
                                              <p:pRg st="2" end="2"/>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6970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69706"/>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66970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9702" grpId="0" animBg="1"/>
      <p:bldP spid="669703" grpId="0" animBg="1"/>
      <p:bldP spid="669704" grpId="0" animBg="1"/>
      <p:bldP spid="669705" grpId="0" animBg="1"/>
      <p:bldP spid="669706" grpId="0" animBg="1"/>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fld id="{181AF04C-AC36-4518-B752-1AA18DBF4700}" type="slidenum">
              <a:rPr lang="en-US" altLang="da-DK" sz="1400" smtClean="0"/>
              <a:pPr eaLnBrk="1" hangingPunct="1">
                <a:spcBef>
                  <a:spcPct val="0"/>
                </a:spcBef>
                <a:buFontTx/>
                <a:buNone/>
              </a:pPr>
              <a:t>103</a:t>
            </a:fld>
            <a:endParaRPr lang="en-US" altLang="da-DK" sz="1400" smtClean="0"/>
          </a:p>
        </p:txBody>
      </p:sp>
      <p:sp>
        <p:nvSpPr>
          <p:cNvPr id="96259" name="Rectangle 2"/>
          <p:cNvSpPr>
            <a:spLocks noGrp="1" noChangeArrowheads="1"/>
          </p:cNvSpPr>
          <p:nvPr>
            <p:ph type="title"/>
          </p:nvPr>
        </p:nvSpPr>
        <p:spPr/>
        <p:txBody>
          <a:bodyPr/>
          <a:lstStyle/>
          <a:p>
            <a:pPr eaLnBrk="1" hangingPunct="1"/>
            <a:r>
              <a:rPr lang="da-DK" altLang="da-DK" smtClean="0"/>
              <a:t>Retningsselektion på kvantitativ karakter</a:t>
            </a:r>
          </a:p>
        </p:txBody>
      </p:sp>
      <p:pic>
        <p:nvPicPr>
          <p:cNvPr id="96260"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6888" y="1866900"/>
            <a:ext cx="5627687" cy="455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6261" name="Text Box 4"/>
          <p:cNvSpPr txBox="1">
            <a:spLocks noChangeArrowheads="1"/>
          </p:cNvSpPr>
          <p:nvPr/>
        </p:nvSpPr>
        <p:spPr bwMode="auto">
          <a:xfrm>
            <a:off x="2163763" y="1268413"/>
            <a:ext cx="48148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r>
              <a:rPr lang="da-DK" altLang="da-DK"/>
              <a:t>Selektion kan gå i begge retninger</a:t>
            </a:r>
            <a:endParaRPr lang="en-US" altLang="da-DK"/>
          </a:p>
        </p:txBody>
      </p:sp>
    </p:spTree>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fld id="{BF469C9A-E5BD-44D8-9D1C-E36F412ABFE5}" type="slidenum">
              <a:rPr lang="en-US" altLang="da-DK" sz="1400" smtClean="0"/>
              <a:pPr eaLnBrk="1" hangingPunct="1">
                <a:spcBef>
                  <a:spcPct val="0"/>
                </a:spcBef>
                <a:buFontTx/>
                <a:buNone/>
              </a:pPr>
              <a:t>104</a:t>
            </a:fld>
            <a:endParaRPr lang="en-US" altLang="da-DK" sz="1400" smtClean="0"/>
          </a:p>
        </p:txBody>
      </p:sp>
      <p:sp>
        <p:nvSpPr>
          <p:cNvPr id="97283" name="Rectangle 2"/>
          <p:cNvSpPr>
            <a:spLocks noGrp="1" noChangeArrowheads="1"/>
          </p:cNvSpPr>
          <p:nvPr>
            <p:ph type="title"/>
          </p:nvPr>
        </p:nvSpPr>
        <p:spPr/>
        <p:txBody>
          <a:bodyPr/>
          <a:lstStyle/>
          <a:p>
            <a:pPr eaLnBrk="1" hangingPunct="1"/>
            <a:r>
              <a:rPr lang="da-DK" altLang="da-DK" smtClean="0"/>
              <a:t>Retningsselektion på kvantitativ karakter</a:t>
            </a:r>
          </a:p>
        </p:txBody>
      </p:sp>
      <p:sp>
        <p:nvSpPr>
          <p:cNvPr id="742403" name="Rectangle 3"/>
          <p:cNvSpPr>
            <a:spLocks noGrp="1" noChangeArrowheads="1"/>
          </p:cNvSpPr>
          <p:nvPr>
            <p:ph type="body" idx="1"/>
          </p:nvPr>
        </p:nvSpPr>
        <p:spPr/>
        <p:txBody>
          <a:bodyPr/>
          <a:lstStyle/>
          <a:p>
            <a:pPr eaLnBrk="1" hangingPunct="1">
              <a:buFontTx/>
              <a:buNone/>
            </a:pPr>
            <a:endParaRPr lang="da-DK" altLang="da-DK" smtClean="0"/>
          </a:p>
          <a:p>
            <a:pPr eaLnBrk="1" hangingPunct="1">
              <a:buFontTx/>
              <a:buNone/>
            </a:pPr>
            <a:r>
              <a:rPr lang="da-DK" altLang="da-DK" smtClean="0"/>
              <a:t>				</a:t>
            </a:r>
            <a:r>
              <a:rPr lang="da-DK" altLang="da-DK" i="1" smtClean="0"/>
              <a:t>R = h</a:t>
            </a:r>
            <a:r>
              <a:rPr lang="da-DK" altLang="da-DK" baseline="30000" smtClean="0"/>
              <a:t>2</a:t>
            </a:r>
            <a:r>
              <a:rPr lang="da-DK" altLang="da-DK" smtClean="0"/>
              <a:t> x S</a:t>
            </a:r>
          </a:p>
          <a:p>
            <a:pPr eaLnBrk="1" hangingPunct="1">
              <a:buFontTx/>
              <a:buNone/>
            </a:pPr>
            <a:endParaRPr lang="da-DK" altLang="da-DK" smtClean="0"/>
          </a:p>
          <a:p>
            <a:pPr eaLnBrk="1" hangingPunct="1">
              <a:buFontTx/>
              <a:buNone/>
            </a:pPr>
            <a:r>
              <a:rPr lang="da-DK" altLang="da-DK" smtClean="0"/>
              <a:t>Heritabiliteten gælder </a:t>
            </a:r>
            <a:r>
              <a:rPr lang="da-DK" altLang="da-DK" b="1" i="1" smtClean="0">
                <a:solidFill>
                  <a:srgbClr val="FF0000"/>
                </a:solidFill>
              </a:rPr>
              <a:t>kun</a:t>
            </a:r>
            <a:r>
              <a:rPr lang="da-DK" altLang="da-DK" smtClean="0"/>
              <a:t> i den generation og den</a:t>
            </a:r>
          </a:p>
          <a:p>
            <a:pPr eaLnBrk="1" hangingPunct="1">
              <a:buFontTx/>
              <a:buNone/>
            </a:pPr>
            <a:r>
              <a:rPr lang="da-DK" altLang="da-DK" smtClean="0"/>
              <a:t>population, den er estimeret i.</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74240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4240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Slide Number Placeholder 6"/>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fld id="{C1EB7DD7-BF64-4924-A145-B7B287489844}" type="slidenum">
              <a:rPr lang="en-US" altLang="da-DK" sz="1400" smtClean="0"/>
              <a:pPr eaLnBrk="1" hangingPunct="1">
                <a:spcBef>
                  <a:spcPct val="0"/>
                </a:spcBef>
                <a:buFontTx/>
                <a:buNone/>
              </a:pPr>
              <a:t>105</a:t>
            </a:fld>
            <a:endParaRPr lang="en-US" altLang="da-DK" sz="1400" smtClean="0"/>
          </a:p>
        </p:txBody>
      </p:sp>
      <p:sp>
        <p:nvSpPr>
          <p:cNvPr id="98307" name="Rectangle 2"/>
          <p:cNvSpPr>
            <a:spLocks noGrp="1" noChangeArrowheads="1"/>
          </p:cNvSpPr>
          <p:nvPr>
            <p:ph type="title"/>
          </p:nvPr>
        </p:nvSpPr>
        <p:spPr/>
        <p:txBody>
          <a:bodyPr/>
          <a:lstStyle/>
          <a:p>
            <a:pPr eaLnBrk="1" hangingPunct="1"/>
            <a:r>
              <a:rPr lang="da-DK" altLang="da-DK" smtClean="0"/>
              <a:t>Retningsselektion på kvantitativ karakter</a:t>
            </a:r>
          </a:p>
        </p:txBody>
      </p:sp>
      <p:sp>
        <p:nvSpPr>
          <p:cNvPr id="98308" name="Rectangle 3"/>
          <p:cNvSpPr>
            <a:spLocks noGrp="1" noChangeArrowheads="1"/>
          </p:cNvSpPr>
          <p:nvPr>
            <p:ph type="body" sz="half" idx="1"/>
          </p:nvPr>
        </p:nvSpPr>
        <p:spPr/>
        <p:txBody>
          <a:bodyPr/>
          <a:lstStyle/>
          <a:p>
            <a:pPr eaLnBrk="1" hangingPunct="1">
              <a:buFontTx/>
              <a:buNone/>
            </a:pPr>
            <a:r>
              <a:rPr lang="en-US" altLang="da-DK" sz="2400" smtClean="0"/>
              <a:t>Kunstig selektion gennem</a:t>
            </a:r>
          </a:p>
          <a:p>
            <a:pPr eaLnBrk="1" hangingPunct="1">
              <a:buFontTx/>
              <a:buNone/>
            </a:pPr>
            <a:r>
              <a:rPr lang="en-US" altLang="da-DK" sz="2400" smtClean="0"/>
              <a:t>mange generationer</a:t>
            </a:r>
          </a:p>
          <a:p>
            <a:pPr eaLnBrk="1" hangingPunct="1">
              <a:buFontTx/>
              <a:buNone/>
            </a:pPr>
            <a:endParaRPr lang="da-DK" altLang="da-DK" sz="2400" smtClean="0"/>
          </a:p>
          <a:p>
            <a:pPr eaLnBrk="1" hangingPunct="1">
              <a:buFontTx/>
              <a:buNone/>
            </a:pPr>
            <a:r>
              <a:rPr lang="da-DK" altLang="da-DK" sz="2400" smtClean="0"/>
              <a:t>Selektion for højt og lavt</a:t>
            </a:r>
          </a:p>
          <a:p>
            <a:pPr eaLnBrk="1" hangingPunct="1">
              <a:buFontTx/>
              <a:buNone/>
            </a:pPr>
            <a:r>
              <a:rPr lang="da-DK" altLang="da-DK" sz="2400" smtClean="0"/>
              <a:t>olieindhold i majs</a:t>
            </a:r>
          </a:p>
        </p:txBody>
      </p:sp>
      <p:pic>
        <p:nvPicPr>
          <p:cNvPr id="98309" name="Picture 4" descr="majs"/>
          <p:cNvPicPr>
            <a:picLocks noChangeAspect="1" noChangeArrowheads="1"/>
          </p:cNvPicPr>
          <p:nvPr/>
        </p:nvPicPr>
        <p:blipFill>
          <a:blip r:embed="rId3">
            <a:lum bright="12000" contrast="6000"/>
            <a:extLst>
              <a:ext uri="{28A0092B-C50C-407E-A947-70E740481C1C}">
                <a14:useLocalDpi xmlns:a14="http://schemas.microsoft.com/office/drawing/2010/main" val="0"/>
              </a:ext>
            </a:extLst>
          </a:blip>
          <a:srcRect/>
          <a:stretch>
            <a:fillRect/>
          </a:stretch>
        </p:blipFill>
        <p:spPr bwMode="auto">
          <a:xfrm>
            <a:off x="4427538" y="1484313"/>
            <a:ext cx="4368800" cy="5113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Slide Number Placeholder 6"/>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fld id="{4C353D8A-54D2-4F0D-AAB4-F079BF26D9D2}" type="slidenum">
              <a:rPr lang="en-US" altLang="da-DK" sz="1400" smtClean="0"/>
              <a:pPr eaLnBrk="1" hangingPunct="1">
                <a:spcBef>
                  <a:spcPct val="0"/>
                </a:spcBef>
                <a:buFontTx/>
                <a:buNone/>
              </a:pPr>
              <a:t>106</a:t>
            </a:fld>
            <a:endParaRPr lang="en-US" altLang="da-DK" sz="1400" smtClean="0"/>
          </a:p>
        </p:txBody>
      </p:sp>
      <p:sp>
        <p:nvSpPr>
          <p:cNvPr id="99331" name="Rectangle 2"/>
          <p:cNvSpPr>
            <a:spLocks noGrp="1" noChangeArrowheads="1"/>
          </p:cNvSpPr>
          <p:nvPr>
            <p:ph type="title"/>
          </p:nvPr>
        </p:nvSpPr>
        <p:spPr/>
        <p:txBody>
          <a:bodyPr/>
          <a:lstStyle/>
          <a:p>
            <a:pPr eaLnBrk="1" hangingPunct="1"/>
            <a:r>
              <a:rPr lang="da-DK" altLang="da-DK" smtClean="0"/>
              <a:t>Retningsselektion på kvantitativ karakter</a:t>
            </a:r>
          </a:p>
        </p:txBody>
      </p:sp>
      <p:sp>
        <p:nvSpPr>
          <p:cNvPr id="99332" name="Rectangle 3"/>
          <p:cNvSpPr>
            <a:spLocks noGrp="1" noChangeArrowheads="1"/>
          </p:cNvSpPr>
          <p:nvPr>
            <p:ph type="body" sz="half" idx="1"/>
          </p:nvPr>
        </p:nvSpPr>
        <p:spPr/>
        <p:txBody>
          <a:bodyPr/>
          <a:lstStyle/>
          <a:p>
            <a:pPr eaLnBrk="1" hangingPunct="1">
              <a:buFontTx/>
              <a:buNone/>
            </a:pPr>
            <a:r>
              <a:rPr lang="en-US" altLang="da-DK" sz="2400" smtClean="0"/>
              <a:t>Kunstig selektion gennem</a:t>
            </a:r>
          </a:p>
          <a:p>
            <a:pPr eaLnBrk="1" hangingPunct="1">
              <a:buFontTx/>
              <a:buNone/>
            </a:pPr>
            <a:r>
              <a:rPr lang="en-US" altLang="da-DK" sz="2400" smtClean="0"/>
              <a:t>mange generationer</a:t>
            </a:r>
          </a:p>
          <a:p>
            <a:pPr eaLnBrk="1" hangingPunct="1">
              <a:buFontTx/>
              <a:buNone/>
            </a:pPr>
            <a:endParaRPr lang="da-DK" altLang="da-DK" sz="2400" smtClean="0"/>
          </a:p>
          <a:p>
            <a:pPr eaLnBrk="1" hangingPunct="1">
              <a:buFontTx/>
              <a:buNone/>
            </a:pPr>
            <a:r>
              <a:rPr lang="da-DK" altLang="da-DK" sz="2400" smtClean="0"/>
              <a:t>Selektion for højt og lavt</a:t>
            </a:r>
          </a:p>
          <a:p>
            <a:pPr eaLnBrk="1" hangingPunct="1">
              <a:buFontTx/>
              <a:buNone/>
            </a:pPr>
            <a:r>
              <a:rPr lang="da-DK" altLang="da-DK" sz="2400" smtClean="0"/>
              <a:t>olieindhold i majs</a:t>
            </a:r>
          </a:p>
        </p:txBody>
      </p:sp>
      <p:sp>
        <p:nvSpPr>
          <p:cNvPr id="99333" name="Rectangle 4"/>
          <p:cNvSpPr>
            <a:spLocks noGrp="1" noChangeArrowheads="1"/>
          </p:cNvSpPr>
          <p:nvPr>
            <p:ph type="body" sz="half" idx="2"/>
          </p:nvPr>
        </p:nvSpPr>
        <p:spPr/>
        <p:txBody>
          <a:bodyPr/>
          <a:lstStyle/>
          <a:p>
            <a:pPr eaLnBrk="1" hangingPunct="1">
              <a:buFontTx/>
              <a:buNone/>
            </a:pPr>
            <a:r>
              <a:rPr lang="da-DK" altLang="da-DK" sz="2000" smtClean="0">
                <a:solidFill>
                  <a:srgbClr val="0000FF"/>
                </a:solidFill>
              </a:rPr>
              <a:t>		</a:t>
            </a:r>
            <a:r>
              <a:rPr lang="da-DK" altLang="da-DK" sz="2400" smtClean="0">
                <a:solidFill>
                  <a:srgbClr val="0000FF"/>
                </a:solidFill>
              </a:rPr>
              <a:t>Heritabilitet</a:t>
            </a:r>
          </a:p>
          <a:p>
            <a:pPr eaLnBrk="1" hangingPunct="1">
              <a:buFontTx/>
              <a:buNone/>
            </a:pPr>
            <a:r>
              <a:rPr lang="da-DK" altLang="da-DK" sz="2400" smtClean="0"/>
              <a:t> 			  Selektion</a:t>
            </a:r>
          </a:p>
          <a:p>
            <a:pPr eaLnBrk="1" hangingPunct="1">
              <a:buFontTx/>
              <a:buNone/>
            </a:pPr>
            <a:r>
              <a:rPr lang="da-DK" altLang="da-DK" sz="2400" smtClean="0"/>
              <a:t>Generation	Op	Ned</a:t>
            </a:r>
          </a:p>
          <a:p>
            <a:pPr eaLnBrk="1" hangingPunct="1">
              <a:buFontTx/>
              <a:buNone/>
            </a:pPr>
            <a:r>
              <a:rPr lang="da-DK" altLang="da-DK" sz="2400" smtClean="0">
                <a:cs typeface="Arial" charset="0"/>
              </a:rPr>
              <a:t>————————————</a:t>
            </a:r>
          </a:p>
          <a:p>
            <a:pPr eaLnBrk="1" hangingPunct="1">
              <a:buFontTx/>
              <a:buNone/>
            </a:pPr>
            <a:r>
              <a:rPr lang="da-DK" altLang="da-DK" sz="2400" smtClean="0">
                <a:cs typeface="Arial" charset="0"/>
              </a:rPr>
              <a:t>1-9		0.32	0.50</a:t>
            </a:r>
          </a:p>
          <a:p>
            <a:pPr eaLnBrk="1" hangingPunct="1">
              <a:buFontTx/>
              <a:buNone/>
            </a:pPr>
            <a:r>
              <a:rPr lang="da-DK" altLang="da-DK" sz="2400" smtClean="0">
                <a:cs typeface="Arial" charset="0"/>
              </a:rPr>
              <a:t>10-25		0.34	0.23</a:t>
            </a:r>
          </a:p>
          <a:p>
            <a:pPr eaLnBrk="1" hangingPunct="1">
              <a:buFontTx/>
              <a:buNone/>
            </a:pPr>
            <a:r>
              <a:rPr lang="da-DK" altLang="da-DK" sz="2400" smtClean="0">
                <a:cs typeface="Arial" charset="0"/>
              </a:rPr>
              <a:t>25-52		0.11	0.10</a:t>
            </a:r>
          </a:p>
          <a:p>
            <a:pPr eaLnBrk="1" hangingPunct="1">
              <a:buFontTx/>
              <a:buNone/>
            </a:pPr>
            <a:r>
              <a:rPr lang="da-DK" altLang="da-DK" sz="2400" smtClean="0">
                <a:cs typeface="Arial" charset="0"/>
              </a:rPr>
              <a:t>53-76		0.12	0.15</a:t>
            </a:r>
          </a:p>
          <a:p>
            <a:pPr eaLnBrk="1" hangingPunct="1">
              <a:buFontTx/>
              <a:buNone/>
            </a:pPr>
            <a:endParaRPr lang="da-DK" altLang="da-DK" sz="2400" smtClean="0">
              <a:cs typeface="Arial" charset="0"/>
            </a:endParaRPr>
          </a:p>
        </p:txBody>
      </p:sp>
    </p:spTree>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Slide Number Placeholder 6"/>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fld id="{6C6DAFDA-2FE4-4575-AA49-3470B7FA22B4}" type="slidenum">
              <a:rPr lang="en-US" altLang="da-DK" sz="1400" smtClean="0"/>
              <a:pPr eaLnBrk="1" hangingPunct="1">
                <a:spcBef>
                  <a:spcPct val="0"/>
                </a:spcBef>
                <a:buFontTx/>
                <a:buNone/>
              </a:pPr>
              <a:t>107</a:t>
            </a:fld>
            <a:endParaRPr lang="en-US" altLang="da-DK" sz="1400" smtClean="0"/>
          </a:p>
        </p:txBody>
      </p:sp>
      <p:sp>
        <p:nvSpPr>
          <p:cNvPr id="100355" name="Rectangle 2"/>
          <p:cNvSpPr>
            <a:spLocks noGrp="1" noChangeArrowheads="1"/>
          </p:cNvSpPr>
          <p:nvPr>
            <p:ph type="title"/>
          </p:nvPr>
        </p:nvSpPr>
        <p:spPr/>
        <p:txBody>
          <a:bodyPr/>
          <a:lstStyle/>
          <a:p>
            <a:pPr eaLnBrk="1" hangingPunct="1"/>
            <a:r>
              <a:rPr lang="da-DK" altLang="da-DK" smtClean="0"/>
              <a:t>Retningsselektion på kvantitativ karakter</a:t>
            </a:r>
          </a:p>
        </p:txBody>
      </p:sp>
      <p:sp>
        <p:nvSpPr>
          <p:cNvPr id="100356" name="Rectangle 3"/>
          <p:cNvSpPr>
            <a:spLocks noGrp="1" noChangeArrowheads="1"/>
          </p:cNvSpPr>
          <p:nvPr>
            <p:ph type="body" sz="half" idx="1"/>
          </p:nvPr>
        </p:nvSpPr>
        <p:spPr/>
        <p:txBody>
          <a:bodyPr/>
          <a:lstStyle/>
          <a:p>
            <a:pPr eaLnBrk="1" hangingPunct="1">
              <a:buFontTx/>
              <a:buNone/>
            </a:pPr>
            <a:r>
              <a:rPr lang="en-US" altLang="da-DK" sz="2400" smtClean="0"/>
              <a:t>Kunstig selektion gennem</a:t>
            </a:r>
          </a:p>
          <a:p>
            <a:pPr eaLnBrk="1" hangingPunct="1">
              <a:buFontTx/>
              <a:buNone/>
            </a:pPr>
            <a:r>
              <a:rPr lang="en-US" altLang="da-DK" sz="2400" smtClean="0"/>
              <a:t>mange generationer</a:t>
            </a:r>
          </a:p>
          <a:p>
            <a:pPr eaLnBrk="1" hangingPunct="1">
              <a:buFontTx/>
              <a:buNone/>
            </a:pPr>
            <a:endParaRPr lang="da-DK" altLang="da-DK" sz="2400" smtClean="0"/>
          </a:p>
          <a:p>
            <a:pPr eaLnBrk="1" hangingPunct="1">
              <a:buFontTx/>
              <a:buNone/>
            </a:pPr>
            <a:r>
              <a:rPr lang="da-DK" altLang="da-DK" sz="2400" smtClean="0"/>
              <a:t>Mus: Respons i </a:t>
            </a:r>
          </a:p>
          <a:p>
            <a:pPr eaLnBrk="1" hangingPunct="1">
              <a:buFontTx/>
              <a:buNone/>
            </a:pPr>
            <a:r>
              <a:rPr lang="da-DK" altLang="da-DK" sz="2400" smtClean="0"/>
              <a:t>standardafvigelser af</a:t>
            </a:r>
          </a:p>
          <a:p>
            <a:pPr eaLnBrk="1" hangingPunct="1">
              <a:buFontTx/>
              <a:buNone/>
            </a:pPr>
            <a:r>
              <a:rPr lang="da-DK" altLang="da-DK" sz="2400" smtClean="0"/>
              <a:t>basepopulation</a:t>
            </a:r>
          </a:p>
        </p:txBody>
      </p:sp>
      <p:sp>
        <p:nvSpPr>
          <p:cNvPr id="100357" name="Rectangle 4"/>
          <p:cNvSpPr>
            <a:spLocks noGrp="1" noChangeArrowheads="1"/>
          </p:cNvSpPr>
          <p:nvPr>
            <p:ph type="body" sz="half" idx="2"/>
          </p:nvPr>
        </p:nvSpPr>
        <p:spPr>
          <a:xfrm>
            <a:off x="4211638" y="1557338"/>
            <a:ext cx="4619625" cy="4525962"/>
          </a:xfrm>
        </p:spPr>
        <p:txBody>
          <a:bodyPr/>
          <a:lstStyle/>
          <a:p>
            <a:pPr eaLnBrk="1" hangingPunct="1">
              <a:buFontTx/>
              <a:buNone/>
            </a:pPr>
            <a:r>
              <a:rPr lang="da-DK" altLang="da-DK" sz="2400" smtClean="0"/>
              <a:t>——————————————</a:t>
            </a:r>
          </a:p>
          <a:p>
            <a:pPr eaLnBrk="1" hangingPunct="1">
              <a:buFontTx/>
              <a:buNone/>
            </a:pPr>
            <a:r>
              <a:rPr lang="da-DK" altLang="da-DK" sz="2400" smtClean="0"/>
              <a:t>Karakter 		   respons</a:t>
            </a:r>
          </a:p>
          <a:p>
            <a:pPr eaLnBrk="1" hangingPunct="1">
              <a:buFontTx/>
              <a:buNone/>
            </a:pPr>
            <a:r>
              <a:rPr lang="da-DK" altLang="da-DK" sz="2400" smtClean="0"/>
              <a:t>——————————————</a:t>
            </a:r>
          </a:p>
          <a:p>
            <a:pPr eaLnBrk="1" hangingPunct="1">
              <a:buFontTx/>
              <a:buNone/>
            </a:pPr>
            <a:r>
              <a:rPr lang="da-DK" altLang="da-DK" sz="2400" smtClean="0"/>
              <a:t>Vægt		Op	    3.9 </a:t>
            </a:r>
            <a:r>
              <a:rPr lang="da-DK" altLang="da-DK" sz="2400" i="1" smtClean="0"/>
              <a:t>σ</a:t>
            </a:r>
            <a:r>
              <a:rPr lang="da-DK" altLang="da-DK" sz="2400" i="1" baseline="-25000" smtClean="0"/>
              <a:t>P</a:t>
            </a:r>
          </a:p>
          <a:p>
            <a:pPr eaLnBrk="1" hangingPunct="1">
              <a:buFontTx/>
              <a:buNone/>
            </a:pPr>
            <a:r>
              <a:rPr lang="da-DK" altLang="da-DK" sz="2400" smtClean="0"/>
              <a:t>			Ned	    3.6 </a:t>
            </a:r>
            <a:r>
              <a:rPr lang="da-DK" altLang="da-DK" sz="2400" i="1" smtClean="0"/>
              <a:t>σ</a:t>
            </a:r>
            <a:r>
              <a:rPr lang="da-DK" altLang="da-DK" sz="2400" i="1" baseline="-25000" smtClean="0"/>
              <a:t>P</a:t>
            </a:r>
            <a:endParaRPr lang="da-DK" altLang="da-DK" sz="2400" smtClean="0"/>
          </a:p>
          <a:p>
            <a:pPr eaLnBrk="1" hangingPunct="1">
              <a:buFontTx/>
              <a:buNone/>
            </a:pPr>
            <a:endParaRPr lang="da-DK" altLang="da-DK" sz="2400" smtClean="0"/>
          </a:p>
          <a:p>
            <a:pPr eaLnBrk="1" hangingPunct="1">
              <a:buFontTx/>
              <a:buNone/>
            </a:pPr>
            <a:r>
              <a:rPr lang="da-DK" altLang="da-DK" sz="2400" smtClean="0"/>
              <a:t>Kuldstørrelse	Op 	    1.2 </a:t>
            </a:r>
            <a:r>
              <a:rPr lang="da-DK" altLang="da-DK" sz="2400" i="1" smtClean="0"/>
              <a:t>σ</a:t>
            </a:r>
            <a:r>
              <a:rPr lang="da-DK" altLang="da-DK" sz="2400" i="1" baseline="-25000" smtClean="0"/>
              <a:t>P</a:t>
            </a:r>
            <a:endParaRPr lang="da-DK" altLang="da-DK" sz="2400" smtClean="0"/>
          </a:p>
          <a:p>
            <a:pPr eaLnBrk="1" hangingPunct="1">
              <a:buFontTx/>
              <a:buNone/>
            </a:pPr>
            <a:r>
              <a:rPr lang="da-DK" altLang="da-DK" sz="2400" smtClean="0"/>
              <a:t>			Ned	    0.5 </a:t>
            </a:r>
            <a:r>
              <a:rPr lang="da-DK" altLang="da-DK" sz="2400" i="1" smtClean="0"/>
              <a:t>σ</a:t>
            </a:r>
            <a:r>
              <a:rPr lang="da-DK" altLang="da-DK" sz="2400" i="1" baseline="-25000" smtClean="0"/>
              <a:t>P</a:t>
            </a:r>
            <a:endParaRPr lang="da-DK" altLang="da-DK" sz="2400" smtClean="0"/>
          </a:p>
          <a:p>
            <a:pPr eaLnBrk="1" hangingPunct="1">
              <a:buFontTx/>
              <a:buNone/>
            </a:pPr>
            <a:r>
              <a:rPr lang="da-DK" altLang="da-DK" sz="2400" smtClean="0"/>
              <a:t>——————————————</a:t>
            </a:r>
          </a:p>
        </p:txBody>
      </p:sp>
      <p:sp>
        <p:nvSpPr>
          <p:cNvPr id="681989" name="Text Box 5"/>
          <p:cNvSpPr txBox="1">
            <a:spLocks noChangeArrowheads="1"/>
          </p:cNvSpPr>
          <p:nvPr/>
        </p:nvSpPr>
        <p:spPr bwMode="auto">
          <a:xfrm>
            <a:off x="179388" y="6237288"/>
            <a:ext cx="48101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r>
              <a:rPr lang="da-DK" altLang="da-DK" sz="2000">
                <a:solidFill>
                  <a:srgbClr val="FF0000"/>
                </a:solidFill>
              </a:rPr>
              <a:t>T6</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4" fill="hold" grpId="0" nodeType="withEffect">
                                  <p:stCondLst>
                                    <p:cond delay="0"/>
                                  </p:stCondLst>
                                  <p:childTnLst>
                                    <p:set>
                                      <p:cBhvr>
                                        <p:cTn id="6" dur="1" fill="hold">
                                          <p:stCondLst>
                                            <p:cond delay="0"/>
                                          </p:stCondLst>
                                        </p:cTn>
                                        <p:tgtEl>
                                          <p:spTgt spid="681989"/>
                                        </p:tgtEl>
                                        <p:attrNameLst>
                                          <p:attrName>style.visibility</p:attrName>
                                        </p:attrNameLst>
                                      </p:cBhvr>
                                      <p:to>
                                        <p:strVal val="visible"/>
                                      </p:to>
                                    </p:set>
                                    <p:anim calcmode="lin" valueType="num">
                                      <p:cBhvr additive="base">
                                        <p:cTn id="7" dur="500" fill="hold"/>
                                        <p:tgtEl>
                                          <p:spTgt spid="681989"/>
                                        </p:tgtEl>
                                        <p:attrNameLst>
                                          <p:attrName>ppt_x</p:attrName>
                                        </p:attrNameLst>
                                      </p:cBhvr>
                                      <p:tavLst>
                                        <p:tav tm="0">
                                          <p:val>
                                            <p:strVal val="#ppt_x"/>
                                          </p:val>
                                        </p:tav>
                                        <p:tav tm="100000">
                                          <p:val>
                                            <p:strVal val="#ppt_x"/>
                                          </p:val>
                                        </p:tav>
                                      </p:tavLst>
                                    </p:anim>
                                    <p:anim calcmode="lin" valueType="num">
                                      <p:cBhvr additive="base">
                                        <p:cTn id="8" dur="500" fill="hold"/>
                                        <p:tgtEl>
                                          <p:spTgt spid="68198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1989" grpId="0"/>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Slide Number Placeholder 6"/>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fld id="{4BC0B939-37E8-476D-AE35-8DD9D55FDEC7}" type="slidenum">
              <a:rPr lang="en-US" altLang="da-DK" sz="1400" smtClean="0"/>
              <a:pPr eaLnBrk="1" hangingPunct="1">
                <a:spcBef>
                  <a:spcPct val="0"/>
                </a:spcBef>
                <a:buFontTx/>
                <a:buNone/>
              </a:pPr>
              <a:t>108</a:t>
            </a:fld>
            <a:endParaRPr lang="en-US" altLang="da-DK" sz="1400" smtClean="0"/>
          </a:p>
        </p:txBody>
      </p:sp>
      <p:pic>
        <p:nvPicPr>
          <p:cNvPr id="101379" name="Picture 2" descr="fig 13_10"/>
          <p:cNvPicPr>
            <a:picLocks noChangeAspect="1" noChangeArrowheads="1"/>
          </p:cNvPicPr>
          <p:nvPr/>
        </p:nvPicPr>
        <p:blipFill>
          <a:blip r:embed="rId3">
            <a:lum bright="18000" contrast="12000"/>
            <a:extLst>
              <a:ext uri="{28A0092B-C50C-407E-A947-70E740481C1C}">
                <a14:useLocalDpi xmlns:a14="http://schemas.microsoft.com/office/drawing/2010/main" val="0"/>
              </a:ext>
            </a:extLst>
          </a:blip>
          <a:srcRect/>
          <a:stretch>
            <a:fillRect/>
          </a:stretch>
        </p:blipFill>
        <p:spPr bwMode="auto">
          <a:xfrm>
            <a:off x="3963988" y="1557338"/>
            <a:ext cx="5180012" cy="435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1380" name="Rectangle 3"/>
          <p:cNvSpPr>
            <a:spLocks noGrp="1" noChangeArrowheads="1"/>
          </p:cNvSpPr>
          <p:nvPr>
            <p:ph type="title"/>
          </p:nvPr>
        </p:nvSpPr>
        <p:spPr/>
        <p:txBody>
          <a:bodyPr/>
          <a:lstStyle/>
          <a:p>
            <a:pPr eaLnBrk="1" hangingPunct="1"/>
            <a:r>
              <a:rPr lang="da-DK" altLang="da-DK" smtClean="0"/>
              <a:t>Retningsselektion på kvantitativ karakter</a:t>
            </a:r>
          </a:p>
        </p:txBody>
      </p:sp>
      <p:sp>
        <p:nvSpPr>
          <p:cNvPr id="688132" name="Rectangle 4"/>
          <p:cNvSpPr>
            <a:spLocks noGrp="1" noChangeArrowheads="1"/>
          </p:cNvSpPr>
          <p:nvPr>
            <p:ph type="body" sz="half" idx="1"/>
          </p:nvPr>
        </p:nvSpPr>
        <p:spPr>
          <a:xfrm>
            <a:off x="457200" y="1600200"/>
            <a:ext cx="7859713" cy="4525963"/>
          </a:xfrm>
        </p:spPr>
        <p:txBody>
          <a:bodyPr/>
          <a:lstStyle/>
          <a:p>
            <a:pPr eaLnBrk="1" hangingPunct="1">
              <a:buFontTx/>
              <a:buNone/>
            </a:pPr>
            <a:r>
              <a:rPr lang="en-US" altLang="da-DK" sz="2000" smtClean="0"/>
              <a:t>Kunstig selektion gennem</a:t>
            </a:r>
          </a:p>
          <a:p>
            <a:pPr eaLnBrk="1" hangingPunct="1">
              <a:buFontTx/>
              <a:buNone/>
            </a:pPr>
            <a:r>
              <a:rPr lang="en-US" altLang="da-DK" sz="2000" smtClean="0"/>
              <a:t>mange generationer</a:t>
            </a:r>
          </a:p>
          <a:p>
            <a:pPr eaLnBrk="1" hangingPunct="1">
              <a:buFontTx/>
              <a:buNone/>
            </a:pPr>
            <a:r>
              <a:rPr lang="da-DK" altLang="da-DK" sz="2000" i="1" smtClean="0"/>
              <a:t>Drosophila</a:t>
            </a:r>
          </a:p>
          <a:p>
            <a:pPr eaLnBrk="1" hangingPunct="1">
              <a:buFontTx/>
              <a:buNone/>
            </a:pPr>
            <a:endParaRPr lang="da-DK" altLang="da-DK" sz="2000" i="1" smtClean="0"/>
          </a:p>
          <a:p>
            <a:pPr eaLnBrk="1" hangingPunct="1">
              <a:buFontTx/>
              <a:buNone/>
            </a:pPr>
            <a:r>
              <a:rPr lang="da-DK" altLang="da-DK" sz="2000" smtClean="0"/>
              <a:t>1. Selektionsplateau </a:t>
            </a:r>
          </a:p>
          <a:p>
            <a:pPr eaLnBrk="1" hangingPunct="1">
              <a:buFontTx/>
              <a:buNone/>
            </a:pPr>
            <a:endParaRPr lang="da-DK" altLang="da-DK" sz="2000" smtClean="0"/>
          </a:p>
          <a:p>
            <a:pPr eaLnBrk="1" hangingPunct="1">
              <a:buFontTx/>
              <a:buNone/>
            </a:pPr>
            <a:r>
              <a:rPr lang="da-DK" altLang="da-DK" sz="2000" smtClean="0"/>
              <a:t>2. Midlertidigt</a:t>
            </a:r>
          </a:p>
          <a:p>
            <a:pPr eaLnBrk="1" hangingPunct="1">
              <a:buFontTx/>
              <a:buNone/>
            </a:pPr>
            <a:r>
              <a:rPr lang="da-DK" altLang="da-DK" sz="2000" smtClean="0"/>
              <a:t>    selektionsplateau</a:t>
            </a:r>
          </a:p>
          <a:p>
            <a:pPr eaLnBrk="1" hangingPunct="1">
              <a:buFontTx/>
              <a:buNone/>
            </a:pPr>
            <a:endParaRPr lang="da-DK" altLang="da-DK" sz="2000" smtClean="0"/>
          </a:p>
          <a:p>
            <a:pPr eaLnBrk="1" hangingPunct="1">
              <a:buFontTx/>
              <a:buNone/>
            </a:pPr>
            <a:r>
              <a:rPr lang="da-DK" altLang="da-DK" sz="2000" smtClean="0"/>
              <a:t>3. Fornyet respons</a:t>
            </a:r>
          </a:p>
          <a:p>
            <a:pPr eaLnBrk="1" hangingPunct="1">
              <a:buFontTx/>
              <a:buNone/>
            </a:pPr>
            <a:endParaRPr lang="da-DK" altLang="da-DK" sz="2000" smtClean="0"/>
          </a:p>
          <a:p>
            <a:pPr eaLnBrk="1" hangingPunct="1">
              <a:buFontTx/>
              <a:buNone/>
            </a:pPr>
            <a:r>
              <a:rPr lang="da-DK" altLang="da-DK" sz="2000" smtClean="0"/>
              <a:t>4. Ændring mod populationens oprindelige middelværdi</a:t>
            </a:r>
          </a:p>
          <a:p>
            <a:pPr eaLnBrk="1" hangingPunct="1">
              <a:buFontTx/>
              <a:buNone/>
            </a:pPr>
            <a:endParaRPr lang="da-DK" altLang="da-DK" sz="2000" smtClean="0"/>
          </a:p>
        </p:txBody>
      </p:sp>
      <p:grpSp>
        <p:nvGrpSpPr>
          <p:cNvPr id="2" name="Group 14"/>
          <p:cNvGrpSpPr>
            <a:grpSpLocks/>
          </p:cNvGrpSpPr>
          <p:nvPr/>
        </p:nvGrpSpPr>
        <p:grpSpPr bwMode="auto">
          <a:xfrm>
            <a:off x="6156325" y="2593975"/>
            <a:ext cx="863600" cy="366713"/>
            <a:chOff x="3878" y="1634"/>
            <a:chExt cx="544" cy="231"/>
          </a:xfrm>
        </p:grpSpPr>
        <p:sp>
          <p:nvSpPr>
            <p:cNvPr id="101392" name="Line 7"/>
            <p:cNvSpPr>
              <a:spLocks noChangeShapeType="1"/>
            </p:cNvSpPr>
            <p:nvPr/>
          </p:nvSpPr>
          <p:spPr bwMode="auto">
            <a:xfrm>
              <a:off x="4059" y="1752"/>
              <a:ext cx="363" cy="0"/>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GB"/>
            </a:p>
          </p:txBody>
        </p:sp>
        <p:sp>
          <p:nvSpPr>
            <p:cNvPr id="101393" name="Text Box 9"/>
            <p:cNvSpPr txBox="1">
              <a:spLocks noChangeArrowheads="1"/>
            </p:cNvSpPr>
            <p:nvPr/>
          </p:nvSpPr>
          <p:spPr bwMode="auto">
            <a:xfrm>
              <a:off x="3878" y="1634"/>
              <a:ext cx="1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r>
                <a:rPr lang="da-DK" altLang="da-DK" sz="1800">
                  <a:solidFill>
                    <a:srgbClr val="FF0000"/>
                  </a:solidFill>
                </a:rPr>
                <a:t>1</a:t>
              </a:r>
              <a:endParaRPr lang="en-GB" altLang="da-DK" sz="1800">
                <a:solidFill>
                  <a:srgbClr val="FF0000"/>
                </a:solidFill>
              </a:endParaRPr>
            </a:p>
          </p:txBody>
        </p:sp>
      </p:grpSp>
      <p:grpSp>
        <p:nvGrpSpPr>
          <p:cNvPr id="3" name="Group 17"/>
          <p:cNvGrpSpPr>
            <a:grpSpLocks/>
          </p:cNvGrpSpPr>
          <p:nvPr/>
        </p:nvGrpSpPr>
        <p:grpSpPr bwMode="auto">
          <a:xfrm>
            <a:off x="7812088" y="2420938"/>
            <a:ext cx="958850" cy="576262"/>
            <a:chOff x="4921" y="1525"/>
            <a:chExt cx="604" cy="363"/>
          </a:xfrm>
        </p:grpSpPr>
        <p:sp>
          <p:nvSpPr>
            <p:cNvPr id="101390" name="Line 8"/>
            <p:cNvSpPr>
              <a:spLocks noChangeShapeType="1"/>
            </p:cNvSpPr>
            <p:nvPr/>
          </p:nvSpPr>
          <p:spPr bwMode="auto">
            <a:xfrm flipH="1">
              <a:off x="4921" y="1661"/>
              <a:ext cx="408" cy="227"/>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GB"/>
            </a:p>
          </p:txBody>
        </p:sp>
        <p:sp>
          <p:nvSpPr>
            <p:cNvPr id="101391" name="Text Box 10"/>
            <p:cNvSpPr txBox="1">
              <a:spLocks noChangeArrowheads="1"/>
            </p:cNvSpPr>
            <p:nvPr/>
          </p:nvSpPr>
          <p:spPr bwMode="auto">
            <a:xfrm>
              <a:off x="5329" y="1525"/>
              <a:ext cx="1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r>
                <a:rPr lang="da-DK" altLang="da-DK" sz="1800">
                  <a:solidFill>
                    <a:srgbClr val="FF0000"/>
                  </a:solidFill>
                </a:rPr>
                <a:t>4</a:t>
              </a:r>
              <a:endParaRPr lang="en-GB" altLang="da-DK" sz="1800">
                <a:solidFill>
                  <a:srgbClr val="FF0000"/>
                </a:solidFill>
              </a:endParaRPr>
            </a:p>
          </p:txBody>
        </p:sp>
      </p:grpSp>
      <p:grpSp>
        <p:nvGrpSpPr>
          <p:cNvPr id="4" name="Group 16"/>
          <p:cNvGrpSpPr>
            <a:grpSpLocks/>
          </p:cNvGrpSpPr>
          <p:nvPr/>
        </p:nvGrpSpPr>
        <p:grpSpPr bwMode="auto">
          <a:xfrm>
            <a:off x="6202363" y="3968750"/>
            <a:ext cx="811212" cy="528638"/>
            <a:chOff x="3907" y="2500"/>
            <a:chExt cx="511" cy="333"/>
          </a:xfrm>
        </p:grpSpPr>
        <p:sp>
          <p:nvSpPr>
            <p:cNvPr id="101388" name="Line 6"/>
            <p:cNvSpPr>
              <a:spLocks noChangeShapeType="1"/>
            </p:cNvSpPr>
            <p:nvPr/>
          </p:nvSpPr>
          <p:spPr bwMode="auto">
            <a:xfrm flipH="1" flipV="1">
              <a:off x="3907" y="2500"/>
              <a:ext cx="318" cy="227"/>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GB"/>
            </a:p>
          </p:txBody>
        </p:sp>
        <p:sp>
          <p:nvSpPr>
            <p:cNvPr id="101389" name="Text Box 11"/>
            <p:cNvSpPr txBox="1">
              <a:spLocks noChangeArrowheads="1"/>
            </p:cNvSpPr>
            <p:nvPr/>
          </p:nvSpPr>
          <p:spPr bwMode="auto">
            <a:xfrm>
              <a:off x="4222" y="2602"/>
              <a:ext cx="1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r>
                <a:rPr lang="da-DK" altLang="da-DK" sz="1800">
                  <a:solidFill>
                    <a:srgbClr val="FF0000"/>
                  </a:solidFill>
                </a:rPr>
                <a:t>3</a:t>
              </a:r>
              <a:endParaRPr lang="en-GB" altLang="da-DK" sz="1800">
                <a:solidFill>
                  <a:srgbClr val="FF0000"/>
                </a:solidFill>
              </a:endParaRPr>
            </a:p>
          </p:txBody>
        </p:sp>
      </p:grpSp>
      <p:grpSp>
        <p:nvGrpSpPr>
          <p:cNvPr id="5" name="Group 15"/>
          <p:cNvGrpSpPr>
            <a:grpSpLocks/>
          </p:cNvGrpSpPr>
          <p:nvPr/>
        </p:nvGrpSpPr>
        <p:grpSpPr bwMode="auto">
          <a:xfrm>
            <a:off x="4591050" y="4038600"/>
            <a:ext cx="844550" cy="366713"/>
            <a:chOff x="2892" y="2544"/>
            <a:chExt cx="532" cy="231"/>
          </a:xfrm>
        </p:grpSpPr>
        <p:sp>
          <p:nvSpPr>
            <p:cNvPr id="101386" name="Line 5"/>
            <p:cNvSpPr>
              <a:spLocks noChangeShapeType="1"/>
            </p:cNvSpPr>
            <p:nvPr/>
          </p:nvSpPr>
          <p:spPr bwMode="auto">
            <a:xfrm>
              <a:off x="3061" y="2659"/>
              <a:ext cx="363" cy="0"/>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GB"/>
            </a:p>
          </p:txBody>
        </p:sp>
        <p:sp>
          <p:nvSpPr>
            <p:cNvPr id="101387" name="Text Box 12"/>
            <p:cNvSpPr txBox="1">
              <a:spLocks noChangeArrowheads="1"/>
            </p:cNvSpPr>
            <p:nvPr/>
          </p:nvSpPr>
          <p:spPr bwMode="auto">
            <a:xfrm>
              <a:off x="2892" y="2544"/>
              <a:ext cx="1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r>
                <a:rPr lang="da-DK" altLang="da-DK" sz="1800">
                  <a:solidFill>
                    <a:srgbClr val="FF0000"/>
                  </a:solidFill>
                </a:rPr>
                <a:t>2</a:t>
              </a:r>
              <a:endParaRPr lang="en-GB" altLang="da-DK" sz="1800">
                <a:solidFill>
                  <a:srgbClr val="FF0000"/>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88132">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688132">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88132">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xit" presetSubtype="0" fill="hold" nodeType="withEffect">
                                  <p:stCondLst>
                                    <p:cond delay="0"/>
                                  </p:stCondLst>
                                  <p:childTnLst>
                                    <p:set>
                                      <p:cBhvr>
                                        <p:cTn id="18" dur="1" fill="hold">
                                          <p:stCondLst>
                                            <p:cond delay="0"/>
                                          </p:stCondLst>
                                        </p:cTn>
                                        <p:tgtEl>
                                          <p:spTgt spid="2"/>
                                        </p:tgtEl>
                                        <p:attrNameLst>
                                          <p:attrName>style.visibility</p:attrName>
                                        </p:attrNameLst>
                                      </p:cBhvr>
                                      <p:to>
                                        <p:strVal val="hidden"/>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688132">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gtEl>
                                        <p:attrNameLst>
                                          <p:attrName>style.visibility</p:attrName>
                                        </p:attrNameLst>
                                      </p:cBhvr>
                                      <p:to>
                                        <p:strVal val="visible"/>
                                      </p:to>
                                    </p:set>
                                  </p:childTnLst>
                                </p:cTn>
                              </p:par>
                              <p:par>
                                <p:cTn id="25" presetID="1" presetClass="exit" presetSubtype="0" fill="hold" nodeType="withEffect">
                                  <p:stCondLst>
                                    <p:cond delay="0"/>
                                  </p:stCondLst>
                                  <p:childTnLst>
                                    <p:set>
                                      <p:cBhvr>
                                        <p:cTn id="26" dur="1" fill="hold">
                                          <p:stCondLst>
                                            <p:cond delay="0"/>
                                          </p:stCondLst>
                                        </p:cTn>
                                        <p:tgtEl>
                                          <p:spTgt spid="5"/>
                                        </p:tgtEl>
                                        <p:attrNameLst>
                                          <p:attrName>style.visibility</p:attrName>
                                        </p:attrNameLst>
                                      </p:cBhvr>
                                      <p:to>
                                        <p:strVal val="hidden"/>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688132">
                                            <p:txEl>
                                              <p:pRg st="11" end="11"/>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gtEl>
                                        <p:attrNameLst>
                                          <p:attrName>style.visibility</p:attrName>
                                        </p:attrNameLst>
                                      </p:cBhvr>
                                      <p:to>
                                        <p:strVal val="visible"/>
                                      </p:to>
                                    </p:set>
                                  </p:childTnLst>
                                </p:cTn>
                              </p:par>
                              <p:par>
                                <p:cTn id="33" presetID="1" presetClass="exit" presetSubtype="0" fill="hold" nodeType="withEffect">
                                  <p:stCondLst>
                                    <p:cond delay="0"/>
                                  </p:stCondLst>
                                  <p:childTnLst>
                                    <p:set>
                                      <p:cBhvr>
                                        <p:cTn id="34"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fld id="{702EA2DA-4898-4C00-8E24-2A123E774803}" type="slidenum">
              <a:rPr lang="en-US" altLang="da-DK" sz="1400" smtClean="0"/>
              <a:pPr eaLnBrk="1" hangingPunct="1">
                <a:spcBef>
                  <a:spcPct val="0"/>
                </a:spcBef>
                <a:buFontTx/>
                <a:buNone/>
              </a:pPr>
              <a:t>109</a:t>
            </a:fld>
            <a:endParaRPr lang="en-US" altLang="da-DK" sz="1400" smtClean="0"/>
          </a:p>
        </p:txBody>
      </p:sp>
      <p:sp>
        <p:nvSpPr>
          <p:cNvPr id="102403" name="Rectangle 2"/>
          <p:cNvSpPr>
            <a:spLocks noGrp="1" noChangeArrowheads="1"/>
          </p:cNvSpPr>
          <p:nvPr>
            <p:ph type="title"/>
          </p:nvPr>
        </p:nvSpPr>
        <p:spPr/>
        <p:txBody>
          <a:bodyPr/>
          <a:lstStyle/>
          <a:p>
            <a:pPr eaLnBrk="1" hangingPunct="1"/>
            <a:r>
              <a:rPr lang="da-DK" altLang="da-DK" smtClean="0"/>
              <a:t>Selektion på kvantitativ karakter</a:t>
            </a:r>
            <a:endParaRPr lang="en-GB" altLang="da-DK" smtClean="0"/>
          </a:p>
        </p:txBody>
      </p:sp>
      <p:sp>
        <p:nvSpPr>
          <p:cNvPr id="736259" name="Rectangle 3"/>
          <p:cNvSpPr>
            <a:spLocks noGrp="1" noChangeArrowheads="1"/>
          </p:cNvSpPr>
          <p:nvPr>
            <p:ph type="body" idx="1"/>
          </p:nvPr>
        </p:nvSpPr>
        <p:spPr/>
        <p:txBody>
          <a:bodyPr/>
          <a:lstStyle/>
          <a:p>
            <a:pPr eaLnBrk="1" hangingPunct="1">
              <a:lnSpc>
                <a:spcPct val="90000"/>
              </a:lnSpc>
              <a:buFontTx/>
              <a:buNone/>
            </a:pPr>
            <a:r>
              <a:rPr lang="da-DK" altLang="da-DK" smtClean="0"/>
              <a:t>Sammenfatning</a:t>
            </a:r>
          </a:p>
          <a:p>
            <a:pPr eaLnBrk="1" hangingPunct="1">
              <a:lnSpc>
                <a:spcPct val="90000"/>
              </a:lnSpc>
              <a:buFontTx/>
              <a:buNone/>
            </a:pPr>
            <a:r>
              <a:rPr lang="da-DK" altLang="da-DK" smtClean="0"/>
              <a:t>		Kunstig selektion udviser respons for mange 	generationer</a:t>
            </a:r>
          </a:p>
          <a:p>
            <a:pPr eaLnBrk="1" hangingPunct="1">
              <a:lnSpc>
                <a:spcPct val="90000"/>
              </a:lnSpc>
              <a:buFontTx/>
              <a:buNone/>
            </a:pPr>
            <a:r>
              <a:rPr lang="da-DK" altLang="da-DK" smtClean="0"/>
              <a:t>	</a:t>
            </a:r>
          </a:p>
          <a:p>
            <a:pPr eaLnBrk="1" hangingPunct="1">
              <a:lnSpc>
                <a:spcPct val="90000"/>
              </a:lnSpc>
              <a:buFontTx/>
              <a:buNone/>
            </a:pPr>
            <a:r>
              <a:rPr lang="da-DK" altLang="da-DK" smtClean="0"/>
              <a:t>		Årsag: høj variation, samt mutation (</a:t>
            </a:r>
            <a:r>
              <a:rPr lang="el-GR" altLang="da-DK" smtClean="0">
                <a:latin typeface="Times New Roman" pitchFamily="18" charset="0"/>
                <a:cs typeface="Times New Roman" pitchFamily="18" charset="0"/>
              </a:rPr>
              <a:t>ν</a:t>
            </a:r>
            <a:r>
              <a:rPr lang="da-DK" altLang="da-DK" smtClean="0">
                <a:latin typeface="Times New Roman" pitchFamily="18" charset="0"/>
                <a:cs typeface="Times New Roman" pitchFamily="18" charset="0"/>
              </a:rPr>
              <a:t> </a:t>
            </a:r>
            <a:r>
              <a:rPr lang="da-DK" altLang="da-DK" smtClean="0">
                <a:cs typeface="Times New Roman" pitchFamily="18" charset="0"/>
              </a:rPr>
              <a:t>= 10</a:t>
            </a:r>
            <a:r>
              <a:rPr lang="da-DK" altLang="da-DK" baseline="30000" smtClean="0">
                <a:cs typeface="Times New Roman" pitchFamily="18" charset="0"/>
              </a:rPr>
              <a:t>-3</a:t>
            </a:r>
            <a:r>
              <a:rPr lang="da-DK" altLang="da-DK" smtClean="0">
                <a:cs typeface="Times New Roman" pitchFamily="18" charset="0"/>
              </a:rPr>
              <a:t> V</a:t>
            </a:r>
            <a:r>
              <a:rPr lang="da-DK" altLang="da-DK" baseline="-25000" smtClean="0">
                <a:cs typeface="Times New Roman" pitchFamily="18" charset="0"/>
              </a:rPr>
              <a:t>E</a:t>
            </a:r>
            <a:r>
              <a:rPr lang="da-DK" altLang="da-DK" smtClean="0">
                <a:cs typeface="Times New Roman" pitchFamily="18" charset="0"/>
              </a:rPr>
              <a:t>)</a:t>
            </a:r>
          </a:p>
          <a:p>
            <a:pPr eaLnBrk="1" hangingPunct="1">
              <a:lnSpc>
                <a:spcPct val="90000"/>
              </a:lnSpc>
              <a:buFontTx/>
              <a:buNone/>
            </a:pPr>
            <a:endParaRPr lang="da-DK" altLang="da-DK" smtClean="0">
              <a:cs typeface="Times New Roman" pitchFamily="18" charset="0"/>
            </a:endParaRPr>
          </a:p>
          <a:p>
            <a:pPr eaLnBrk="1" hangingPunct="1">
              <a:lnSpc>
                <a:spcPct val="90000"/>
              </a:lnSpc>
              <a:buFontTx/>
              <a:buNone/>
            </a:pPr>
            <a:r>
              <a:rPr lang="da-DK" altLang="da-DK" smtClean="0">
                <a:cs typeface="Times New Roman" pitchFamily="18" charset="0"/>
              </a:rPr>
              <a:t>		</a:t>
            </a:r>
            <a:r>
              <a:rPr lang="da-DK" altLang="da-DK" i="1" smtClean="0"/>
              <a:t>h</a:t>
            </a:r>
            <a:r>
              <a:rPr lang="da-DK" altLang="da-DK" baseline="30000" smtClean="0"/>
              <a:t>2</a:t>
            </a:r>
            <a:r>
              <a:rPr lang="da-DK" altLang="da-DK" smtClean="0"/>
              <a:t> </a:t>
            </a:r>
            <a:r>
              <a:rPr lang="da-DK" altLang="da-DK" smtClean="0">
                <a:solidFill>
                  <a:srgbClr val="3333FF"/>
                </a:solidFill>
              </a:rPr>
              <a:t>aftager dog</a:t>
            </a:r>
            <a:r>
              <a:rPr lang="da-DK" altLang="da-DK" smtClean="0"/>
              <a:t> som følge af selektion</a:t>
            </a:r>
            <a:endParaRPr lang="da-DK" altLang="da-DK" smtClean="0">
              <a:cs typeface="Times New Roman" pitchFamily="18" charset="0"/>
            </a:endParaRPr>
          </a:p>
          <a:p>
            <a:pPr eaLnBrk="1" hangingPunct="1">
              <a:lnSpc>
                <a:spcPct val="90000"/>
              </a:lnSpc>
              <a:buFontTx/>
              <a:buNone/>
            </a:pPr>
            <a:r>
              <a:rPr lang="da-DK" altLang="da-DK" smtClean="0">
                <a:cs typeface="Times New Roman" pitchFamily="18" charset="0"/>
              </a:rPr>
              <a:t>		</a:t>
            </a:r>
          </a:p>
          <a:p>
            <a:pPr eaLnBrk="1" hangingPunct="1">
              <a:lnSpc>
                <a:spcPct val="90000"/>
              </a:lnSpc>
              <a:buFontTx/>
              <a:buNone/>
            </a:pPr>
            <a:r>
              <a:rPr lang="da-DK" altLang="da-DK" smtClean="0">
                <a:cs typeface="Times New Roman" pitchFamily="18" charset="0"/>
              </a:rPr>
              <a:t>		Genetisk korrelation mellem karakterer:</a:t>
            </a:r>
          </a:p>
          <a:p>
            <a:pPr eaLnBrk="1" hangingPunct="1">
              <a:lnSpc>
                <a:spcPct val="90000"/>
              </a:lnSpc>
              <a:buFontTx/>
              <a:buNone/>
            </a:pPr>
            <a:r>
              <a:rPr lang="da-DK" altLang="da-DK" smtClean="0">
                <a:cs typeface="Times New Roman" pitchFamily="18" charset="0"/>
              </a:rPr>
              <a:t>			Pleiotropi</a:t>
            </a:r>
          </a:p>
          <a:p>
            <a:pPr eaLnBrk="1" hangingPunct="1">
              <a:lnSpc>
                <a:spcPct val="90000"/>
              </a:lnSpc>
              <a:buFontTx/>
              <a:buNone/>
            </a:pPr>
            <a:r>
              <a:rPr lang="da-DK" altLang="da-DK" smtClean="0">
                <a:cs typeface="Times New Roman" pitchFamily="18" charset="0"/>
              </a:rPr>
              <a:t>			Forskellige gener i koblingsuligevægt</a:t>
            </a:r>
            <a:endParaRPr lang="el-GR" altLang="da-DK" smtClean="0">
              <a:cs typeface="Times New Roman"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736259">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736259">
                                            <p:txEl>
                                              <p:pRg st="3" end="3"/>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736259">
                                            <p:txEl>
                                              <p:pRg st="5" end="5"/>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736259">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36259">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36259">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lide Number Placeholder 6"/>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fld id="{B916B017-5F3A-47DC-9649-72732934F9A1}" type="slidenum">
              <a:rPr lang="en-US" altLang="da-DK" sz="1400" smtClean="0"/>
              <a:pPr eaLnBrk="1" hangingPunct="1">
                <a:spcBef>
                  <a:spcPct val="0"/>
                </a:spcBef>
                <a:buFontTx/>
                <a:buNone/>
              </a:pPr>
              <a:t>11</a:t>
            </a:fld>
            <a:endParaRPr lang="en-US" altLang="da-DK" sz="1400" smtClean="0"/>
          </a:p>
        </p:txBody>
      </p:sp>
      <p:sp>
        <p:nvSpPr>
          <p:cNvPr id="444466" name="Rectangle 50"/>
          <p:cNvSpPr>
            <a:spLocks noChangeArrowheads="1"/>
          </p:cNvSpPr>
          <p:nvPr/>
        </p:nvSpPr>
        <p:spPr bwMode="auto">
          <a:xfrm>
            <a:off x="355600" y="1331913"/>
            <a:ext cx="8826500" cy="2951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lnSpc>
                <a:spcPct val="80000"/>
              </a:lnSpc>
              <a:buFontTx/>
              <a:buNone/>
            </a:pPr>
            <a:r>
              <a:rPr lang="da-DK" altLang="da-DK" dirty="0">
                <a:cs typeface="Arial" charset="0"/>
              </a:rPr>
              <a:t>Hvordan ændrer allelfrekvensen sig?</a:t>
            </a:r>
          </a:p>
          <a:p>
            <a:pPr eaLnBrk="1" hangingPunct="1">
              <a:lnSpc>
                <a:spcPct val="80000"/>
              </a:lnSpc>
              <a:buFontTx/>
              <a:buNone/>
            </a:pPr>
            <a:endParaRPr lang="da-DK" altLang="da-DK" dirty="0">
              <a:cs typeface="Arial" charset="0"/>
            </a:endParaRPr>
          </a:p>
          <a:p>
            <a:pPr eaLnBrk="1" hangingPunct="1">
              <a:lnSpc>
                <a:spcPct val="80000"/>
              </a:lnSpc>
              <a:buFontTx/>
              <a:buNone/>
            </a:pPr>
            <a:r>
              <a:rPr lang="da-DK" altLang="da-DK" dirty="0">
                <a:cs typeface="Arial" charset="0"/>
              </a:rPr>
              <a:t>	</a:t>
            </a:r>
            <a:r>
              <a:rPr lang="el-GR" altLang="da-DK" dirty="0">
                <a:cs typeface="Arial" charset="0"/>
              </a:rPr>
              <a:t>Δ</a:t>
            </a:r>
            <a:r>
              <a:rPr lang="da-DK" altLang="da-DK" i="1" dirty="0"/>
              <a:t>p  </a:t>
            </a:r>
            <a:r>
              <a:rPr lang="da-DK" altLang="da-DK" dirty="0"/>
              <a:t>= </a:t>
            </a:r>
            <a:r>
              <a:rPr lang="da-DK" altLang="da-DK" i="1" dirty="0"/>
              <a:t>p’ – p</a:t>
            </a:r>
          </a:p>
          <a:p>
            <a:pPr eaLnBrk="1" hangingPunct="1">
              <a:lnSpc>
                <a:spcPct val="80000"/>
              </a:lnSpc>
              <a:buFontTx/>
              <a:buNone/>
            </a:pPr>
            <a:endParaRPr lang="da-DK" altLang="da-DK" i="1" dirty="0"/>
          </a:p>
          <a:p>
            <a:pPr eaLnBrk="1" hangingPunct="1">
              <a:lnSpc>
                <a:spcPct val="80000"/>
              </a:lnSpc>
              <a:buFontTx/>
              <a:buNone/>
            </a:pPr>
            <a:r>
              <a:rPr lang="da-DK" altLang="da-DK" i="1" dirty="0"/>
              <a:t>          </a:t>
            </a:r>
            <a:r>
              <a:rPr lang="da-DK" altLang="da-DK" sz="800" i="1" dirty="0"/>
              <a:t> </a:t>
            </a:r>
            <a:r>
              <a:rPr lang="da-DK" altLang="da-DK" i="1" dirty="0"/>
              <a:t>= </a:t>
            </a:r>
            <a:r>
              <a:rPr lang="da-DK" altLang="da-DK" i="1" dirty="0" err="1"/>
              <a:t>pq</a:t>
            </a:r>
            <a:r>
              <a:rPr lang="da-DK" altLang="da-DK" dirty="0"/>
              <a:t>[</a:t>
            </a:r>
            <a:r>
              <a:rPr lang="da-DK" altLang="da-DK" i="1" dirty="0"/>
              <a:t>p</a:t>
            </a:r>
            <a:r>
              <a:rPr lang="da-DK" altLang="da-DK" dirty="0"/>
              <a:t>(</a:t>
            </a:r>
            <a:r>
              <a:rPr lang="da-DK" altLang="da-DK" i="1" dirty="0"/>
              <a:t>W</a:t>
            </a:r>
            <a:r>
              <a:rPr lang="da-DK" altLang="da-DK" baseline="-25000" dirty="0"/>
              <a:t>11 </a:t>
            </a:r>
            <a:r>
              <a:rPr lang="da-DK" altLang="da-DK" i="1" dirty="0"/>
              <a:t>–</a:t>
            </a:r>
            <a:r>
              <a:rPr lang="da-DK" altLang="da-DK" dirty="0" smtClean="0"/>
              <a:t> </a:t>
            </a:r>
            <a:r>
              <a:rPr lang="da-DK" altLang="da-DK" i="1" dirty="0"/>
              <a:t>W</a:t>
            </a:r>
            <a:r>
              <a:rPr lang="da-DK" altLang="da-DK" baseline="-25000" dirty="0"/>
              <a:t>12</a:t>
            </a:r>
            <a:r>
              <a:rPr lang="da-DK" altLang="da-DK" dirty="0"/>
              <a:t>) </a:t>
            </a:r>
            <a:r>
              <a:rPr lang="da-DK" altLang="da-DK" i="1" dirty="0"/>
              <a:t>–</a:t>
            </a:r>
            <a:r>
              <a:rPr lang="da-DK" altLang="da-DK" dirty="0" smtClean="0"/>
              <a:t>  </a:t>
            </a:r>
            <a:r>
              <a:rPr lang="da-DK" altLang="da-DK" i="1" dirty="0"/>
              <a:t>q </a:t>
            </a:r>
            <a:r>
              <a:rPr lang="da-DK" altLang="da-DK" dirty="0"/>
              <a:t>(</a:t>
            </a:r>
            <a:r>
              <a:rPr lang="da-DK" altLang="da-DK" i="1" dirty="0"/>
              <a:t>W</a:t>
            </a:r>
            <a:r>
              <a:rPr lang="da-DK" altLang="da-DK" baseline="-25000" dirty="0"/>
              <a:t>22 </a:t>
            </a:r>
            <a:r>
              <a:rPr lang="da-DK" altLang="da-DK" i="1" dirty="0"/>
              <a:t>–</a:t>
            </a:r>
            <a:r>
              <a:rPr lang="da-DK" altLang="da-DK" dirty="0" smtClean="0"/>
              <a:t> </a:t>
            </a:r>
            <a:r>
              <a:rPr lang="da-DK" altLang="da-DK" i="1" dirty="0"/>
              <a:t>W</a:t>
            </a:r>
            <a:r>
              <a:rPr lang="da-DK" altLang="da-DK" baseline="-25000" dirty="0"/>
              <a:t>12</a:t>
            </a:r>
            <a:r>
              <a:rPr lang="da-DK" altLang="da-DK" dirty="0"/>
              <a:t>) ] / </a:t>
            </a:r>
          </a:p>
          <a:p>
            <a:pPr eaLnBrk="1" hangingPunct="1">
              <a:lnSpc>
                <a:spcPct val="80000"/>
              </a:lnSpc>
              <a:buFontTx/>
              <a:buNone/>
            </a:pPr>
            <a:endParaRPr lang="da-DK" altLang="da-DK" dirty="0"/>
          </a:p>
          <a:p>
            <a:pPr eaLnBrk="1" hangingPunct="1">
              <a:lnSpc>
                <a:spcPct val="80000"/>
              </a:lnSpc>
              <a:buFontTx/>
              <a:buNone/>
            </a:pPr>
            <a:r>
              <a:rPr lang="da-DK" altLang="da-DK" dirty="0">
                <a:cs typeface="Arial" charset="0"/>
              </a:rPr>
              <a:t>	</a:t>
            </a:r>
            <a:r>
              <a:rPr lang="el-GR" altLang="da-DK" dirty="0">
                <a:cs typeface="Arial" charset="0"/>
              </a:rPr>
              <a:t>Δ</a:t>
            </a:r>
            <a:r>
              <a:rPr lang="da-DK" altLang="da-DK" i="1" dirty="0"/>
              <a:t>p  </a:t>
            </a:r>
            <a:r>
              <a:rPr lang="da-DK" altLang="da-DK" dirty="0"/>
              <a:t>= 0:</a:t>
            </a:r>
          </a:p>
          <a:p>
            <a:pPr eaLnBrk="1" hangingPunct="1">
              <a:lnSpc>
                <a:spcPct val="80000"/>
              </a:lnSpc>
              <a:buFontTx/>
              <a:buNone/>
            </a:pPr>
            <a:r>
              <a:rPr lang="da-DK" altLang="da-DK" dirty="0"/>
              <a:t>		</a:t>
            </a:r>
          </a:p>
          <a:p>
            <a:pPr eaLnBrk="1" hangingPunct="1">
              <a:lnSpc>
                <a:spcPct val="80000"/>
              </a:lnSpc>
              <a:buFontTx/>
              <a:buNone/>
            </a:pPr>
            <a:r>
              <a:rPr lang="da-DK" altLang="da-DK" i="1" dirty="0"/>
              <a:t>	    p</a:t>
            </a:r>
            <a:r>
              <a:rPr lang="da-DK" altLang="da-DK" dirty="0"/>
              <a:t> = 0 </a:t>
            </a:r>
          </a:p>
          <a:p>
            <a:pPr eaLnBrk="1" hangingPunct="1">
              <a:lnSpc>
                <a:spcPct val="80000"/>
              </a:lnSpc>
              <a:buFontTx/>
              <a:buNone/>
            </a:pPr>
            <a:r>
              <a:rPr lang="da-DK" altLang="da-DK" dirty="0"/>
              <a:t>	     eller</a:t>
            </a:r>
          </a:p>
          <a:p>
            <a:pPr eaLnBrk="1" hangingPunct="1">
              <a:lnSpc>
                <a:spcPct val="80000"/>
              </a:lnSpc>
              <a:buFontTx/>
              <a:buNone/>
            </a:pPr>
            <a:r>
              <a:rPr lang="da-DK" altLang="da-DK" dirty="0"/>
              <a:t>	    </a:t>
            </a:r>
            <a:r>
              <a:rPr lang="da-DK" altLang="da-DK" i="1" dirty="0"/>
              <a:t>q</a:t>
            </a:r>
            <a:r>
              <a:rPr lang="da-DK" altLang="da-DK" dirty="0"/>
              <a:t> = 0    (</a:t>
            </a:r>
            <a:r>
              <a:rPr lang="da-DK" altLang="da-DK" i="1" dirty="0"/>
              <a:t>p</a:t>
            </a:r>
            <a:r>
              <a:rPr lang="da-DK" altLang="da-DK" dirty="0"/>
              <a:t> = 1)</a:t>
            </a:r>
          </a:p>
          <a:p>
            <a:pPr eaLnBrk="1" hangingPunct="1">
              <a:lnSpc>
                <a:spcPct val="80000"/>
              </a:lnSpc>
              <a:buFontTx/>
              <a:buNone/>
            </a:pPr>
            <a:r>
              <a:rPr lang="da-DK" altLang="da-DK" dirty="0"/>
              <a:t>	     eller</a:t>
            </a:r>
          </a:p>
          <a:p>
            <a:pPr eaLnBrk="1" hangingPunct="1">
              <a:lnSpc>
                <a:spcPct val="80000"/>
              </a:lnSpc>
              <a:buFontTx/>
              <a:buNone/>
            </a:pPr>
            <a:r>
              <a:rPr lang="da-DK" altLang="da-DK" dirty="0"/>
              <a:t>    	    [</a:t>
            </a:r>
            <a:r>
              <a:rPr lang="da-DK" altLang="da-DK" i="1" dirty="0"/>
              <a:t>p</a:t>
            </a:r>
            <a:r>
              <a:rPr lang="da-DK" altLang="da-DK" dirty="0"/>
              <a:t>(</a:t>
            </a:r>
            <a:r>
              <a:rPr lang="da-DK" altLang="da-DK" i="1" dirty="0"/>
              <a:t>W</a:t>
            </a:r>
            <a:r>
              <a:rPr lang="da-DK" altLang="da-DK" baseline="-25000" dirty="0"/>
              <a:t>11 </a:t>
            </a:r>
            <a:r>
              <a:rPr lang="da-DK" altLang="da-DK" i="1" dirty="0"/>
              <a:t>–</a:t>
            </a:r>
            <a:r>
              <a:rPr lang="da-DK" altLang="da-DK" dirty="0" smtClean="0"/>
              <a:t> </a:t>
            </a:r>
            <a:r>
              <a:rPr lang="da-DK" altLang="da-DK" i="1" dirty="0"/>
              <a:t>W</a:t>
            </a:r>
            <a:r>
              <a:rPr lang="da-DK" altLang="da-DK" baseline="-25000" dirty="0"/>
              <a:t>12</a:t>
            </a:r>
            <a:r>
              <a:rPr lang="da-DK" altLang="da-DK" dirty="0"/>
              <a:t>) </a:t>
            </a:r>
            <a:r>
              <a:rPr lang="da-DK" altLang="da-DK" i="1" dirty="0"/>
              <a:t>–</a:t>
            </a:r>
            <a:r>
              <a:rPr lang="da-DK" altLang="da-DK" dirty="0" smtClean="0"/>
              <a:t>  </a:t>
            </a:r>
            <a:r>
              <a:rPr lang="da-DK" altLang="da-DK" i="1" dirty="0"/>
              <a:t>q </a:t>
            </a:r>
            <a:r>
              <a:rPr lang="da-DK" altLang="da-DK" dirty="0"/>
              <a:t>(</a:t>
            </a:r>
            <a:r>
              <a:rPr lang="da-DK" altLang="da-DK" i="1" dirty="0"/>
              <a:t>W</a:t>
            </a:r>
            <a:r>
              <a:rPr lang="da-DK" altLang="da-DK" baseline="-25000" dirty="0"/>
              <a:t>22 </a:t>
            </a:r>
            <a:r>
              <a:rPr lang="da-DK" altLang="da-DK" i="1" dirty="0"/>
              <a:t>–</a:t>
            </a:r>
            <a:r>
              <a:rPr lang="da-DK" altLang="da-DK" dirty="0" smtClean="0"/>
              <a:t> </a:t>
            </a:r>
            <a:r>
              <a:rPr lang="da-DK" altLang="da-DK" i="1" dirty="0"/>
              <a:t>W</a:t>
            </a:r>
            <a:r>
              <a:rPr lang="da-DK" altLang="da-DK" baseline="-25000" dirty="0"/>
              <a:t>12</a:t>
            </a:r>
            <a:r>
              <a:rPr lang="da-DK" altLang="da-DK" dirty="0"/>
              <a:t>) ] = 0</a:t>
            </a:r>
          </a:p>
          <a:p>
            <a:pPr eaLnBrk="1" hangingPunct="1">
              <a:lnSpc>
                <a:spcPct val="80000"/>
              </a:lnSpc>
              <a:buFontTx/>
              <a:buNone/>
            </a:pPr>
            <a:endParaRPr lang="da-DK" altLang="da-DK" sz="2000" dirty="0"/>
          </a:p>
          <a:p>
            <a:pPr eaLnBrk="1" hangingPunct="1">
              <a:lnSpc>
                <a:spcPct val="80000"/>
              </a:lnSpc>
              <a:buFontTx/>
              <a:buNone/>
            </a:pPr>
            <a:endParaRPr lang="da-DK" altLang="da-DK" sz="2000" dirty="0"/>
          </a:p>
          <a:p>
            <a:pPr eaLnBrk="1" hangingPunct="1">
              <a:lnSpc>
                <a:spcPct val="80000"/>
              </a:lnSpc>
              <a:buFontTx/>
              <a:buNone/>
            </a:pPr>
            <a:r>
              <a:rPr lang="da-DK" altLang="da-DK" sz="2000" dirty="0"/>
              <a:t>	</a:t>
            </a:r>
            <a:endParaRPr lang="da-DK" altLang="da-DK" sz="1600" baseline="-25000" dirty="0"/>
          </a:p>
        </p:txBody>
      </p:sp>
      <p:sp>
        <p:nvSpPr>
          <p:cNvPr id="13316" name="Rectangle 2"/>
          <p:cNvSpPr>
            <a:spLocks noGrp="1" noChangeArrowheads="1"/>
          </p:cNvSpPr>
          <p:nvPr>
            <p:ph type="title"/>
          </p:nvPr>
        </p:nvSpPr>
        <p:spPr>
          <a:xfrm>
            <a:off x="447675" y="265113"/>
            <a:ext cx="8229600" cy="1143000"/>
          </a:xfrm>
        </p:spPr>
        <p:txBody>
          <a:bodyPr/>
          <a:lstStyle/>
          <a:p>
            <a:pPr eaLnBrk="1" hangingPunct="1"/>
            <a:r>
              <a:rPr lang="da-DK" altLang="da-DK" smtClean="0"/>
              <a:t>Model for naturlig selektion</a:t>
            </a:r>
          </a:p>
        </p:txBody>
      </p:sp>
      <p:pic>
        <p:nvPicPr>
          <p:cNvPr id="444425" name="Picture 9" descr="Picture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72225" y="2781300"/>
            <a:ext cx="3302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8" name="Picture 10" descr="Picture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241800" y="6858000"/>
            <a:ext cx="3302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Rectangle 24"/>
          <p:cNvSpPr/>
          <p:nvPr/>
        </p:nvSpPr>
        <p:spPr>
          <a:xfrm>
            <a:off x="206375" y="1268413"/>
            <a:ext cx="8758238" cy="496887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algn="ctr" eaLnBrk="1" hangingPunct="1">
              <a:defRPr/>
            </a:pPr>
            <a:endParaRPr lang="da-DK" altLang="da-DK" smtClean="0">
              <a:solidFill>
                <a:srgbClr val="FFFFFF"/>
              </a:solidFill>
            </a:endParaRPr>
          </a:p>
        </p:txBody>
      </p:sp>
      <p:graphicFrame>
        <p:nvGraphicFramePr>
          <p:cNvPr id="975876" name="Object 4"/>
          <p:cNvGraphicFramePr>
            <a:graphicFrameLocks noChangeAspect="1"/>
          </p:cNvGraphicFramePr>
          <p:nvPr/>
        </p:nvGraphicFramePr>
        <p:xfrm>
          <a:off x="1258888" y="3860800"/>
          <a:ext cx="288925" cy="419100"/>
        </p:xfrm>
        <a:graphic>
          <a:graphicData uri="http://schemas.openxmlformats.org/presentationml/2006/ole">
            <mc:AlternateContent xmlns:mc="http://schemas.openxmlformats.org/markup-compatibility/2006">
              <mc:Choice xmlns:v="urn:schemas-microsoft-com:vml" Requires="v">
                <p:oleObj spid="_x0000_s13360" name="Ligning" r:id="rId5" imgW="139639" imgH="203112" progId="Equation.3">
                  <p:embed/>
                </p:oleObj>
              </mc:Choice>
              <mc:Fallback>
                <p:oleObj name="Ligning" r:id="rId5" imgW="139639" imgH="203112" progId="Equation.3">
                  <p:embed/>
                  <p:pic>
                    <p:nvPicPr>
                      <p:cNvPr id="0"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58888" y="3860800"/>
                        <a:ext cx="288925" cy="419100"/>
                      </a:xfrm>
                      <a:prstGeom prst="rect">
                        <a:avLst/>
                      </a:prstGeom>
                      <a:noFill/>
                      <a:ln>
                        <a:noFill/>
                      </a:ln>
                      <a:effectLst/>
                      <a:extLst>
                        <a:ext uri="{909E8E84-426E-40DD-AFC4-6F175D3DCCD1}">
                          <a14:hiddenFill xmlns:a14="http://schemas.microsoft.com/office/drawing/2010/main">
                            <a:solidFill>
                              <a:srgbClr val="00FF00"/>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11" name="Picture 4"/>
          <p:cNvPicPr>
            <a:picLocks noChangeAspect="1" noChangeArrowheads="1"/>
          </p:cNvPicPr>
          <p:nvPr/>
        </p:nvPicPr>
        <p:blipFill>
          <a:blip r:embed="rId7">
            <a:extLst>
              <a:ext uri="{28A0092B-C50C-407E-A947-70E740481C1C}">
                <a14:useLocalDpi xmlns:a14="http://schemas.microsoft.com/office/drawing/2010/main" val="0"/>
              </a:ext>
            </a:extLst>
          </a:blip>
          <a:srcRect l="62601" t="26863" b="13414"/>
          <a:stretch>
            <a:fillRect/>
          </a:stretch>
        </p:blipFill>
        <p:spPr bwMode="auto">
          <a:xfrm>
            <a:off x="3132138" y="3429000"/>
            <a:ext cx="3419475" cy="143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6" name="Straight Connector 15"/>
          <p:cNvCxnSpPr/>
          <p:nvPr/>
        </p:nvCxnSpPr>
        <p:spPr>
          <a:xfrm>
            <a:off x="3749675" y="4049713"/>
            <a:ext cx="2233613"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 Box 10"/>
          <p:cNvSpPr txBox="1">
            <a:spLocks noChangeArrowheads="1"/>
          </p:cNvSpPr>
          <p:nvPr/>
        </p:nvSpPr>
        <p:spPr bwMode="auto">
          <a:xfrm>
            <a:off x="3489325" y="3692525"/>
            <a:ext cx="46037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r>
              <a:rPr lang="da-DK" altLang="da-DK" sz="3600">
                <a:solidFill>
                  <a:srgbClr val="00FF00"/>
                </a:solidFill>
              </a:rPr>
              <a:t>●</a:t>
            </a:r>
            <a:endParaRPr lang="en-US" altLang="da-DK" sz="3600">
              <a:solidFill>
                <a:srgbClr val="00FF00"/>
              </a:solidFill>
            </a:endParaRPr>
          </a:p>
        </p:txBody>
      </p:sp>
      <p:sp>
        <p:nvSpPr>
          <p:cNvPr id="13" name="Text Box 12"/>
          <p:cNvSpPr txBox="1">
            <a:spLocks noChangeArrowheads="1"/>
          </p:cNvSpPr>
          <p:nvPr/>
        </p:nvSpPr>
        <p:spPr bwMode="auto">
          <a:xfrm>
            <a:off x="5695950" y="3689350"/>
            <a:ext cx="46037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r>
              <a:rPr lang="da-DK" altLang="da-DK" sz="3600">
                <a:solidFill>
                  <a:srgbClr val="00FF00"/>
                </a:solidFill>
              </a:rPr>
              <a:t>●</a:t>
            </a:r>
            <a:endParaRPr lang="en-US" altLang="da-DK" sz="3600">
              <a:solidFill>
                <a:srgbClr val="00FF00"/>
              </a:solidFill>
            </a:endParaRPr>
          </a:p>
        </p:txBody>
      </p:sp>
      <p:sp>
        <p:nvSpPr>
          <p:cNvPr id="17" name="Text Box 12"/>
          <p:cNvSpPr txBox="1">
            <a:spLocks noChangeArrowheads="1"/>
          </p:cNvSpPr>
          <p:nvPr/>
        </p:nvSpPr>
        <p:spPr bwMode="auto">
          <a:xfrm>
            <a:off x="4984750" y="3694113"/>
            <a:ext cx="46037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r>
              <a:rPr lang="da-DK" altLang="da-DK" sz="3600">
                <a:solidFill>
                  <a:srgbClr val="00FF00"/>
                </a:solidFill>
              </a:rPr>
              <a:t>●</a:t>
            </a:r>
            <a:endParaRPr lang="en-US" altLang="da-DK" sz="3600">
              <a:solidFill>
                <a:srgbClr val="00FF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44466">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444466">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444466">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44425"/>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444466">
                                            <p:txEl>
                                              <p:pRg st="6" end="6"/>
                                            </p:txEl>
                                          </p:spTgt>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97587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44466">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nodeType="clickEffect">
                                  <p:stCondLst>
                                    <p:cond delay="0"/>
                                  </p:stCondLst>
                                  <p:childTnLst>
                                    <p:set>
                                      <p:cBhvr>
                                        <p:cTn id="36" dur="1" fill="hold">
                                          <p:stCondLst>
                                            <p:cond delay="0"/>
                                          </p:stCondLst>
                                        </p:cTn>
                                        <p:tgtEl>
                                          <p:spTgt spid="444466">
                                            <p:txEl>
                                              <p:pRg st="9" end="9"/>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44466">
                                            <p:txEl>
                                              <p:pRg st="10" end="10"/>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3"/>
                                        </p:tgtEl>
                                        <p:attrNameLst>
                                          <p:attrName>style.visibility</p:attrName>
                                        </p:attrNameLst>
                                      </p:cBhvr>
                                      <p:to>
                                        <p:strVal val="visible"/>
                                      </p:to>
                                    </p:set>
                                  </p:childTnLst>
                                </p:cTn>
                              </p:par>
                            </p:childTnLst>
                          </p:cTn>
                        </p:par>
                      </p:childTnLst>
                    </p:cTn>
                  </p:par>
                  <p:par>
                    <p:cTn id="41" fill="hold" nodeType="clickPar">
                      <p:stCondLst>
                        <p:cond delay="indefinite"/>
                      </p:stCondLst>
                      <p:childTnLst>
                        <p:par>
                          <p:cTn id="42" fill="hold" nodeType="withGroup">
                            <p:stCondLst>
                              <p:cond delay="0"/>
                            </p:stCondLst>
                            <p:childTnLst>
                              <p:par>
                                <p:cTn id="43" presetID="1" presetClass="entr" presetSubtype="0" fill="hold" nodeType="clickEffect">
                                  <p:stCondLst>
                                    <p:cond delay="0"/>
                                  </p:stCondLst>
                                  <p:childTnLst>
                                    <p:set>
                                      <p:cBhvr>
                                        <p:cTn id="44" dur="1" fill="hold">
                                          <p:stCondLst>
                                            <p:cond delay="0"/>
                                          </p:stCondLst>
                                        </p:cTn>
                                        <p:tgtEl>
                                          <p:spTgt spid="444466">
                                            <p:txEl>
                                              <p:pRg st="11" end="11"/>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44466">
                                            <p:txEl>
                                              <p:pRg st="12" end="12"/>
                                            </p:txEl>
                                          </p:spTgt>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childTnLst>
                                </p:cTn>
                              </p:par>
                            </p:childTnLst>
                          </p:cTn>
                        </p:par>
                      </p:childTnLst>
                    </p:cTn>
                  </p:par>
                  <p:par>
                    <p:cTn id="49" fill="hold" nodeType="clickPar">
                      <p:stCondLst>
                        <p:cond delay="indefinite"/>
                      </p:stCondLst>
                      <p:childTnLst>
                        <p:par>
                          <p:cTn id="50" fill="hold" nodeType="withGroup">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12" grpId="0"/>
      <p:bldP spid="13" grpId="0"/>
      <p:bldP spid="17" grpId="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4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338" y="1155700"/>
            <a:ext cx="9569451" cy="4649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427"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fld id="{83282193-BF1C-43A6-9544-FBBA10599CFF}" type="slidenum">
              <a:rPr lang="en-US" altLang="da-DK" sz="1400" smtClean="0"/>
              <a:pPr eaLnBrk="1" hangingPunct="1">
                <a:spcBef>
                  <a:spcPct val="0"/>
                </a:spcBef>
                <a:buFontTx/>
                <a:buNone/>
              </a:pPr>
              <a:t>110</a:t>
            </a:fld>
            <a:endParaRPr lang="en-US" altLang="da-DK" sz="1400" smtClean="0"/>
          </a:p>
        </p:txBody>
      </p:sp>
      <p:sp>
        <p:nvSpPr>
          <p:cNvPr id="103428" name="Rectangle 2"/>
          <p:cNvSpPr>
            <a:spLocks noGrp="1" noChangeArrowheads="1"/>
          </p:cNvSpPr>
          <p:nvPr>
            <p:ph type="title"/>
          </p:nvPr>
        </p:nvSpPr>
        <p:spPr/>
        <p:txBody>
          <a:bodyPr/>
          <a:lstStyle/>
          <a:p>
            <a:pPr eaLnBrk="1" hangingPunct="1"/>
            <a:r>
              <a:rPr lang="da-DK" altLang="da-DK" smtClean="0"/>
              <a:t>Retningsselektion</a:t>
            </a:r>
          </a:p>
        </p:txBody>
      </p:sp>
      <p:pic>
        <p:nvPicPr>
          <p:cNvPr id="1034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3433763"/>
            <a:ext cx="1588" cy="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430" name="Text Box 4"/>
          <p:cNvSpPr txBox="1">
            <a:spLocks noChangeArrowheads="1"/>
          </p:cNvSpPr>
          <p:nvPr/>
        </p:nvSpPr>
        <p:spPr bwMode="auto">
          <a:xfrm>
            <a:off x="3178175" y="1052513"/>
            <a:ext cx="29241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r>
              <a:rPr lang="da-DK" altLang="da-DK"/>
              <a:t>Antibiotika resistens</a:t>
            </a:r>
          </a:p>
        </p:txBody>
      </p:sp>
      <p:sp>
        <p:nvSpPr>
          <p:cNvPr id="103431" name="TextBox 1"/>
          <p:cNvSpPr txBox="1">
            <a:spLocks noChangeArrowheads="1"/>
          </p:cNvSpPr>
          <p:nvPr/>
        </p:nvSpPr>
        <p:spPr bwMode="auto">
          <a:xfrm rot="-5400000">
            <a:off x="-903287" y="3203575"/>
            <a:ext cx="2479675" cy="4603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r>
              <a:rPr lang="da-DK" altLang="da-DK"/>
              <a:t>Antibiotika (tons)</a:t>
            </a:r>
          </a:p>
        </p:txBody>
      </p:sp>
      <p:sp>
        <p:nvSpPr>
          <p:cNvPr id="103432" name="TextBox 9"/>
          <p:cNvSpPr txBox="1">
            <a:spLocks noChangeArrowheads="1"/>
          </p:cNvSpPr>
          <p:nvPr/>
        </p:nvSpPr>
        <p:spPr bwMode="auto">
          <a:xfrm rot="5400000">
            <a:off x="7581901" y="3227387"/>
            <a:ext cx="2430462" cy="4619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r>
              <a:rPr lang="da-DK" altLang="da-DK">
                <a:solidFill>
                  <a:srgbClr val="CC6600"/>
                </a:solidFill>
              </a:rPr>
              <a:t>Svin (Millillioner)</a:t>
            </a:r>
          </a:p>
        </p:txBody>
      </p:sp>
      <p:sp>
        <p:nvSpPr>
          <p:cNvPr id="103433" name="TextBox 2"/>
          <p:cNvSpPr txBox="1">
            <a:spLocks noChangeArrowheads="1"/>
          </p:cNvSpPr>
          <p:nvPr/>
        </p:nvSpPr>
        <p:spPr bwMode="auto">
          <a:xfrm>
            <a:off x="971550" y="5300663"/>
            <a:ext cx="7345363" cy="12001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r>
              <a:rPr lang="da-DK" altLang="da-DK">
                <a:solidFill>
                  <a:srgbClr val="9900CC"/>
                </a:solidFill>
              </a:rPr>
              <a:t>Vækstfremmere </a:t>
            </a:r>
          </a:p>
          <a:p>
            <a:pPr eaLnBrk="1" hangingPunct="1">
              <a:spcBef>
                <a:spcPct val="0"/>
              </a:spcBef>
              <a:buFontTx/>
              <a:buNone/>
            </a:pPr>
            <a:r>
              <a:rPr lang="da-DK" altLang="da-DK">
                <a:solidFill>
                  <a:srgbClr val="0066CC"/>
                </a:solidFill>
              </a:rPr>
              <a:t>Dyrlægeordineret antibiotika</a:t>
            </a:r>
          </a:p>
          <a:p>
            <a:pPr eaLnBrk="1" hangingPunct="1">
              <a:spcBef>
                <a:spcPct val="0"/>
              </a:spcBef>
              <a:buFontTx/>
              <a:buNone/>
            </a:pPr>
            <a:r>
              <a:rPr lang="da-DK" altLang="da-DK">
                <a:solidFill>
                  <a:srgbClr val="00CC00"/>
                </a:solidFill>
              </a:rPr>
              <a:t>Lægeordineret antibiotika</a:t>
            </a:r>
          </a:p>
        </p:txBody>
      </p:sp>
      <p:sp>
        <p:nvSpPr>
          <p:cNvPr id="103434" name="Text Box 4"/>
          <p:cNvSpPr txBox="1">
            <a:spLocks noChangeArrowheads="1"/>
          </p:cNvSpPr>
          <p:nvPr/>
        </p:nvSpPr>
        <p:spPr bwMode="auto">
          <a:xfrm>
            <a:off x="2495550" y="1536700"/>
            <a:ext cx="41560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r>
              <a:rPr lang="da-DK" altLang="da-DK"/>
              <a:t>Antibiotika forbrug i Danmark</a:t>
            </a:r>
          </a:p>
        </p:txBody>
      </p:sp>
    </p:spTree>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fld id="{C73B92B6-4DBE-4885-990C-3D94986E15E1}" type="slidenum">
              <a:rPr lang="en-US" altLang="da-DK" sz="1400" smtClean="0"/>
              <a:pPr eaLnBrk="1" hangingPunct="1">
                <a:spcBef>
                  <a:spcPct val="0"/>
                </a:spcBef>
                <a:buFontTx/>
                <a:buNone/>
              </a:pPr>
              <a:t>111</a:t>
            </a:fld>
            <a:endParaRPr lang="en-US" altLang="da-DK" sz="1400" smtClean="0"/>
          </a:p>
        </p:txBody>
      </p:sp>
      <p:pic>
        <p:nvPicPr>
          <p:cNvPr id="104451" name="Picture 2" descr="127-2727_IMG"/>
          <p:cNvPicPr>
            <a:picLocks noGrp="1" noChangeAspect="1" noChangeArrowheads="1"/>
          </p:cNvPicPr>
          <p:nvPr>
            <p:ph idx="4294967295"/>
          </p:nvPr>
        </p:nvPicPr>
        <p:blipFill>
          <a:blip r:embed="rId3">
            <a:extLst>
              <a:ext uri="{28A0092B-C50C-407E-A947-70E740481C1C}">
                <a14:useLocalDpi xmlns:a14="http://schemas.microsoft.com/office/drawing/2010/main" val="0"/>
              </a:ext>
            </a:extLst>
          </a:blip>
          <a:srcRect/>
          <a:stretch>
            <a:fillRect/>
          </a:stretch>
        </p:blipFill>
        <p:spPr>
          <a:xfrm>
            <a:off x="0" y="-15875"/>
            <a:ext cx="10307638" cy="6873875"/>
          </a:xfrm>
          <a:noFill/>
        </p:spPr>
      </p:pic>
      <p:sp>
        <p:nvSpPr>
          <p:cNvPr id="104452" name="Text Box 3"/>
          <p:cNvSpPr txBox="1">
            <a:spLocks noChangeArrowheads="1"/>
          </p:cNvSpPr>
          <p:nvPr/>
        </p:nvSpPr>
        <p:spPr bwMode="auto">
          <a:xfrm>
            <a:off x="4140200" y="306388"/>
            <a:ext cx="3292475"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r>
              <a:rPr lang="en-US" altLang="da-DK" sz="4400">
                <a:solidFill>
                  <a:srgbClr val="FFFF00"/>
                </a:solidFill>
              </a:rPr>
              <a:t>Tak for i dag</a:t>
            </a:r>
          </a:p>
        </p:txBody>
      </p:sp>
    </p:spTree>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fld id="{5182AC2D-BFA8-4B03-BD76-B4177FFD1FBD}" type="slidenum">
              <a:rPr lang="en-US" altLang="da-DK" sz="1400" smtClean="0"/>
              <a:pPr eaLnBrk="1" hangingPunct="1">
                <a:spcBef>
                  <a:spcPct val="0"/>
                </a:spcBef>
                <a:buFontTx/>
                <a:buNone/>
              </a:pPr>
              <a:t>112</a:t>
            </a:fld>
            <a:endParaRPr lang="en-US" altLang="da-DK" sz="1400" smtClean="0"/>
          </a:p>
        </p:txBody>
      </p:sp>
      <p:sp>
        <p:nvSpPr>
          <p:cNvPr id="105475" name="Rectangle 2"/>
          <p:cNvSpPr>
            <a:spLocks noGrp="1" noChangeArrowheads="1"/>
          </p:cNvSpPr>
          <p:nvPr>
            <p:ph type="title"/>
          </p:nvPr>
        </p:nvSpPr>
        <p:spPr/>
        <p:txBody>
          <a:bodyPr/>
          <a:lstStyle/>
          <a:p>
            <a:pPr eaLnBrk="1" hangingPunct="1"/>
            <a:r>
              <a:rPr lang="da-DK" altLang="da-DK" smtClean="0"/>
              <a:t>Selektionskomponenter hos</a:t>
            </a:r>
            <a:br>
              <a:rPr lang="da-DK" altLang="da-DK" smtClean="0"/>
            </a:br>
            <a:r>
              <a:rPr lang="da-DK" altLang="da-DK" smtClean="0"/>
              <a:t>Ålekvabben (</a:t>
            </a:r>
            <a:r>
              <a:rPr lang="da-DK" altLang="da-DK" i="1" smtClean="0"/>
              <a:t>Zoarces viviparus</a:t>
            </a:r>
            <a:r>
              <a:rPr lang="da-DK" altLang="da-DK" smtClean="0"/>
              <a:t>)</a:t>
            </a:r>
            <a:endParaRPr lang="en-US" altLang="da-DK" smtClean="0"/>
          </a:p>
        </p:txBody>
      </p:sp>
      <p:pic>
        <p:nvPicPr>
          <p:cNvPr id="10547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750" y="1196975"/>
            <a:ext cx="8097838" cy="477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5477" name="Text Box 4"/>
          <p:cNvSpPr txBox="1">
            <a:spLocks noChangeArrowheads="1"/>
          </p:cNvSpPr>
          <p:nvPr/>
        </p:nvSpPr>
        <p:spPr bwMode="auto">
          <a:xfrm>
            <a:off x="8680450" y="6491288"/>
            <a:ext cx="4635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r>
              <a:rPr lang="da-DK" altLang="da-DK" sz="1800">
                <a:solidFill>
                  <a:srgbClr val="FF0000"/>
                </a:solidFill>
              </a:rPr>
              <a:t>K1</a:t>
            </a:r>
            <a:endParaRPr lang="en-GB" altLang="da-DK" sz="1800">
              <a:solidFill>
                <a:srgbClr val="FF0000"/>
              </a:solidFill>
            </a:endParaRPr>
          </a:p>
        </p:txBody>
      </p:sp>
      <p:sp>
        <p:nvSpPr>
          <p:cNvPr id="105478" name="Text Box 5"/>
          <p:cNvSpPr txBox="1">
            <a:spLocks noChangeArrowheads="1"/>
          </p:cNvSpPr>
          <p:nvPr/>
        </p:nvSpPr>
        <p:spPr bwMode="auto">
          <a:xfrm>
            <a:off x="5724525" y="6237288"/>
            <a:ext cx="28527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r>
              <a:rPr lang="da-DK" altLang="da-DK" sz="1400"/>
              <a:t>Christiansen &amp; Frydenberg (1974)</a:t>
            </a:r>
            <a:endParaRPr lang="en-US" altLang="da-DK" sz="1400"/>
          </a:p>
        </p:txBody>
      </p:sp>
    </p:spTree>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fld id="{264A6840-F94C-4378-A239-69EDE7B8069D}" type="slidenum">
              <a:rPr lang="en-US" altLang="da-DK" sz="1400" smtClean="0"/>
              <a:pPr eaLnBrk="1" hangingPunct="1">
                <a:spcBef>
                  <a:spcPct val="0"/>
                </a:spcBef>
                <a:buFontTx/>
                <a:buNone/>
              </a:pPr>
              <a:t>113</a:t>
            </a:fld>
            <a:endParaRPr lang="en-US" altLang="da-DK" sz="1400" smtClean="0"/>
          </a:p>
        </p:txBody>
      </p:sp>
      <p:sp>
        <p:nvSpPr>
          <p:cNvPr id="106499" name="Rectangle 2"/>
          <p:cNvSpPr>
            <a:spLocks noGrp="1" noChangeArrowheads="1"/>
          </p:cNvSpPr>
          <p:nvPr>
            <p:ph type="title"/>
          </p:nvPr>
        </p:nvSpPr>
        <p:spPr/>
        <p:txBody>
          <a:bodyPr/>
          <a:lstStyle/>
          <a:p>
            <a:pPr eaLnBrk="1" hangingPunct="1"/>
            <a:r>
              <a:rPr lang="da-DK" altLang="da-DK" smtClean="0"/>
              <a:t>Selektionskomponenter hos</a:t>
            </a:r>
            <a:br>
              <a:rPr lang="da-DK" altLang="da-DK" smtClean="0"/>
            </a:br>
            <a:r>
              <a:rPr lang="da-DK" altLang="da-DK" smtClean="0"/>
              <a:t>Ålekvabben (</a:t>
            </a:r>
            <a:r>
              <a:rPr lang="da-DK" altLang="da-DK" i="1" smtClean="0"/>
              <a:t>Zoarces viviparus</a:t>
            </a:r>
            <a:r>
              <a:rPr lang="da-DK" altLang="da-DK" smtClean="0"/>
              <a:t>)</a:t>
            </a:r>
            <a:endParaRPr lang="en-US" altLang="da-DK" smtClean="0"/>
          </a:p>
        </p:txBody>
      </p:sp>
      <p:pic>
        <p:nvPicPr>
          <p:cNvPr id="106500" name="Picture 3"/>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61913" y="2205038"/>
            <a:ext cx="9082087" cy="3019425"/>
          </a:xfrm>
          <a:noFill/>
        </p:spPr>
      </p:pic>
      <p:sp>
        <p:nvSpPr>
          <p:cNvPr id="612356" name="Rectangle 4"/>
          <p:cNvSpPr>
            <a:spLocks noChangeArrowheads="1"/>
          </p:cNvSpPr>
          <p:nvPr/>
        </p:nvSpPr>
        <p:spPr bwMode="auto">
          <a:xfrm>
            <a:off x="6588125" y="3429000"/>
            <a:ext cx="504825" cy="1079500"/>
          </a:xfrm>
          <a:prstGeom prst="rect">
            <a:avLst/>
          </a:prstGeom>
          <a:solidFill>
            <a:schemeClr val="accent1">
              <a:alpha val="18823"/>
            </a:schemeClr>
          </a:solidFill>
          <a:ln w="25400">
            <a:solidFill>
              <a:srgbClr val="0000FF"/>
            </a:solidFill>
            <a:miter lim="800000"/>
            <a:headEnd/>
            <a:tailEnd/>
          </a:ln>
        </p:spPr>
        <p:txBody>
          <a:bodyPr wrap="none" anchor="ct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endParaRPr lang="da-DK" altLang="da-DK"/>
          </a:p>
        </p:txBody>
      </p:sp>
      <p:sp>
        <p:nvSpPr>
          <p:cNvPr id="612357" name="Rectangle 5"/>
          <p:cNvSpPr>
            <a:spLocks noChangeArrowheads="1"/>
          </p:cNvSpPr>
          <p:nvPr/>
        </p:nvSpPr>
        <p:spPr bwMode="auto">
          <a:xfrm>
            <a:off x="5076825" y="3429000"/>
            <a:ext cx="504825" cy="1079500"/>
          </a:xfrm>
          <a:prstGeom prst="rect">
            <a:avLst/>
          </a:prstGeom>
          <a:solidFill>
            <a:schemeClr val="accent1">
              <a:alpha val="18823"/>
            </a:schemeClr>
          </a:solidFill>
          <a:ln w="25400">
            <a:solidFill>
              <a:srgbClr val="0000FF"/>
            </a:solidFill>
            <a:miter lim="800000"/>
            <a:headEnd/>
            <a:tailEnd/>
          </a:ln>
        </p:spPr>
        <p:txBody>
          <a:bodyPr wrap="none" anchor="ct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endParaRPr lang="da-DK" altLang="da-DK"/>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1235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123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2356" grpId="0" animBg="1"/>
      <p:bldP spid="612357" grpId="0" animBg="1"/>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fld id="{BEE34660-58D2-4070-9E57-C91EF9BF5849}" type="slidenum">
              <a:rPr lang="en-US" altLang="da-DK" sz="1400" smtClean="0"/>
              <a:pPr eaLnBrk="1" hangingPunct="1">
                <a:spcBef>
                  <a:spcPct val="0"/>
                </a:spcBef>
                <a:buFontTx/>
                <a:buNone/>
              </a:pPr>
              <a:t>114</a:t>
            </a:fld>
            <a:endParaRPr lang="en-US" altLang="da-DK" sz="1400" smtClean="0"/>
          </a:p>
        </p:txBody>
      </p:sp>
      <p:sp>
        <p:nvSpPr>
          <p:cNvPr id="107523" name="Rectangle 2"/>
          <p:cNvSpPr>
            <a:spLocks noGrp="1" noChangeArrowheads="1"/>
          </p:cNvSpPr>
          <p:nvPr>
            <p:ph type="title"/>
          </p:nvPr>
        </p:nvSpPr>
        <p:spPr/>
        <p:txBody>
          <a:bodyPr/>
          <a:lstStyle/>
          <a:p>
            <a:pPr eaLnBrk="1" hangingPunct="1"/>
            <a:r>
              <a:rPr lang="da-DK" altLang="da-DK" smtClean="0"/>
              <a:t>Selektionskomponenter hos</a:t>
            </a:r>
            <a:br>
              <a:rPr lang="da-DK" altLang="da-DK" smtClean="0"/>
            </a:br>
            <a:r>
              <a:rPr lang="da-DK" altLang="da-DK" smtClean="0"/>
              <a:t>Ålekvabben (</a:t>
            </a:r>
            <a:r>
              <a:rPr lang="da-DK" altLang="da-DK" i="1" smtClean="0"/>
              <a:t>Zoarces viviparus</a:t>
            </a:r>
            <a:r>
              <a:rPr lang="da-DK" altLang="da-DK" smtClean="0"/>
              <a:t>)</a:t>
            </a:r>
            <a:endParaRPr lang="en-US" altLang="da-DK" smtClean="0"/>
          </a:p>
        </p:txBody>
      </p:sp>
      <p:pic>
        <p:nvPicPr>
          <p:cNvPr id="107524" name="Picture 3"/>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0" y="1557338"/>
            <a:ext cx="9324975" cy="5121275"/>
          </a:xfrm>
          <a:noFill/>
        </p:spPr>
      </p:pic>
    </p:spTree>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fld id="{15D0B4A6-4BCF-438D-B913-28892AFB32F7}" type="slidenum">
              <a:rPr lang="en-US" altLang="da-DK" sz="1400" smtClean="0"/>
              <a:pPr eaLnBrk="1" hangingPunct="1">
                <a:spcBef>
                  <a:spcPct val="0"/>
                </a:spcBef>
                <a:buFontTx/>
                <a:buNone/>
              </a:pPr>
              <a:t>115</a:t>
            </a:fld>
            <a:endParaRPr lang="en-US" altLang="da-DK" sz="1400" smtClean="0"/>
          </a:p>
        </p:txBody>
      </p:sp>
      <p:sp>
        <p:nvSpPr>
          <p:cNvPr id="108547" name="Rectangle 2"/>
          <p:cNvSpPr>
            <a:spLocks noGrp="1" noChangeArrowheads="1"/>
          </p:cNvSpPr>
          <p:nvPr>
            <p:ph type="title"/>
          </p:nvPr>
        </p:nvSpPr>
        <p:spPr/>
        <p:txBody>
          <a:bodyPr/>
          <a:lstStyle/>
          <a:p>
            <a:pPr eaLnBrk="1" hangingPunct="1"/>
            <a:r>
              <a:rPr lang="da-DK" altLang="da-DK" smtClean="0"/>
              <a:t>Selektionskomponenter hos</a:t>
            </a:r>
            <a:br>
              <a:rPr lang="da-DK" altLang="da-DK" smtClean="0"/>
            </a:br>
            <a:r>
              <a:rPr lang="da-DK" altLang="da-DK" smtClean="0"/>
              <a:t>Ålekvabben (</a:t>
            </a:r>
            <a:r>
              <a:rPr lang="da-DK" altLang="da-DK" i="1" smtClean="0"/>
              <a:t>Zoarces viviparus</a:t>
            </a:r>
            <a:r>
              <a:rPr lang="da-DK" altLang="da-DK" smtClean="0"/>
              <a:t>)</a:t>
            </a:r>
            <a:endParaRPr lang="en-US" altLang="da-DK" smtClean="0"/>
          </a:p>
        </p:txBody>
      </p:sp>
      <p:pic>
        <p:nvPicPr>
          <p:cNvPr id="108548" name="Picture 3"/>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0" y="1557338"/>
            <a:ext cx="9324975" cy="5121275"/>
          </a:xfrm>
          <a:noFill/>
        </p:spPr>
      </p:pic>
      <p:sp>
        <p:nvSpPr>
          <p:cNvPr id="108549" name="Rectangle 4"/>
          <p:cNvSpPr>
            <a:spLocks noChangeArrowheads="1"/>
          </p:cNvSpPr>
          <p:nvPr/>
        </p:nvSpPr>
        <p:spPr bwMode="auto">
          <a:xfrm>
            <a:off x="250825" y="2205038"/>
            <a:ext cx="8785225" cy="647700"/>
          </a:xfrm>
          <a:prstGeom prst="rect">
            <a:avLst/>
          </a:prstGeom>
          <a:solidFill>
            <a:schemeClr val="accent1">
              <a:alpha val="18823"/>
            </a:schemeClr>
          </a:solidFill>
          <a:ln w="25400">
            <a:solidFill>
              <a:srgbClr val="0000FF"/>
            </a:solidFill>
            <a:miter lim="800000"/>
            <a:headEnd/>
            <a:tailEnd/>
          </a:ln>
        </p:spPr>
        <p:txBody>
          <a:bodyPr wrap="none" anchor="ct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endParaRPr lang="da-DK" altLang="da-DK"/>
          </a:p>
        </p:txBody>
      </p:sp>
    </p:spTree>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fld id="{6AB05953-6CB7-4431-8785-C3680FBF324C}" type="slidenum">
              <a:rPr lang="en-US" altLang="da-DK" sz="1400" smtClean="0"/>
              <a:pPr eaLnBrk="1" hangingPunct="1">
                <a:spcBef>
                  <a:spcPct val="0"/>
                </a:spcBef>
                <a:buFontTx/>
                <a:buNone/>
              </a:pPr>
              <a:t>116</a:t>
            </a:fld>
            <a:endParaRPr lang="en-US" altLang="da-DK" sz="1400" smtClean="0"/>
          </a:p>
        </p:txBody>
      </p:sp>
      <p:sp>
        <p:nvSpPr>
          <p:cNvPr id="109571" name="Rectangle 2"/>
          <p:cNvSpPr>
            <a:spLocks noGrp="1" noChangeArrowheads="1"/>
          </p:cNvSpPr>
          <p:nvPr>
            <p:ph type="title"/>
          </p:nvPr>
        </p:nvSpPr>
        <p:spPr/>
        <p:txBody>
          <a:bodyPr/>
          <a:lstStyle/>
          <a:p>
            <a:pPr eaLnBrk="1" hangingPunct="1"/>
            <a:r>
              <a:rPr lang="da-DK" altLang="da-DK" smtClean="0"/>
              <a:t>Selektionskomponenter hos</a:t>
            </a:r>
            <a:br>
              <a:rPr lang="da-DK" altLang="da-DK" smtClean="0"/>
            </a:br>
            <a:r>
              <a:rPr lang="da-DK" altLang="da-DK" smtClean="0"/>
              <a:t>Ålekvabben (</a:t>
            </a:r>
            <a:r>
              <a:rPr lang="da-DK" altLang="da-DK" i="1" smtClean="0"/>
              <a:t>Zoarces viviparus</a:t>
            </a:r>
            <a:r>
              <a:rPr lang="da-DK" altLang="da-DK" smtClean="0"/>
              <a:t>)</a:t>
            </a:r>
            <a:endParaRPr lang="en-US" altLang="da-DK" smtClean="0"/>
          </a:p>
        </p:txBody>
      </p:sp>
      <p:pic>
        <p:nvPicPr>
          <p:cNvPr id="109572" name="Picture 3"/>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61913" y="2205038"/>
            <a:ext cx="9082087" cy="3019425"/>
          </a:xfrm>
          <a:noFill/>
        </p:spPr>
      </p:pic>
      <p:sp>
        <p:nvSpPr>
          <p:cNvPr id="109573" name="Rectangle 4"/>
          <p:cNvSpPr>
            <a:spLocks noChangeArrowheads="1"/>
          </p:cNvSpPr>
          <p:nvPr/>
        </p:nvSpPr>
        <p:spPr bwMode="auto">
          <a:xfrm>
            <a:off x="0" y="3789363"/>
            <a:ext cx="4319588" cy="360362"/>
          </a:xfrm>
          <a:prstGeom prst="rect">
            <a:avLst/>
          </a:prstGeom>
          <a:solidFill>
            <a:schemeClr val="accent1">
              <a:alpha val="18823"/>
            </a:schemeClr>
          </a:solidFill>
          <a:ln w="25400">
            <a:solidFill>
              <a:srgbClr val="0000FF"/>
            </a:solidFill>
            <a:miter lim="800000"/>
            <a:headEnd/>
            <a:tailEnd/>
          </a:ln>
        </p:spPr>
        <p:txBody>
          <a:bodyPr wrap="none" anchor="ct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endParaRPr lang="da-DK" altLang="da-DK"/>
          </a:p>
        </p:txBody>
      </p:sp>
    </p:spTree>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fld id="{4BE62755-FA8C-4D7F-B244-EECD825EFE94}" type="slidenum">
              <a:rPr lang="en-US" altLang="da-DK" sz="1400" smtClean="0"/>
              <a:pPr eaLnBrk="1" hangingPunct="1">
                <a:spcBef>
                  <a:spcPct val="0"/>
                </a:spcBef>
                <a:buFontTx/>
                <a:buNone/>
              </a:pPr>
              <a:t>117</a:t>
            </a:fld>
            <a:endParaRPr lang="en-US" altLang="da-DK" sz="1400" smtClean="0"/>
          </a:p>
        </p:txBody>
      </p:sp>
      <p:sp>
        <p:nvSpPr>
          <p:cNvPr id="110595" name="Rectangle 2"/>
          <p:cNvSpPr>
            <a:spLocks noGrp="1" noChangeArrowheads="1"/>
          </p:cNvSpPr>
          <p:nvPr>
            <p:ph type="title"/>
          </p:nvPr>
        </p:nvSpPr>
        <p:spPr/>
        <p:txBody>
          <a:bodyPr/>
          <a:lstStyle/>
          <a:p>
            <a:pPr eaLnBrk="1" hangingPunct="1"/>
            <a:r>
              <a:rPr lang="da-DK" altLang="da-DK" smtClean="0"/>
              <a:t>Selektionskomponenter hos</a:t>
            </a:r>
            <a:br>
              <a:rPr lang="da-DK" altLang="da-DK" smtClean="0"/>
            </a:br>
            <a:r>
              <a:rPr lang="da-DK" altLang="da-DK" smtClean="0"/>
              <a:t>Ålekvabben (</a:t>
            </a:r>
            <a:r>
              <a:rPr lang="da-DK" altLang="da-DK" i="1" smtClean="0"/>
              <a:t>Zoarces viviparus</a:t>
            </a:r>
            <a:r>
              <a:rPr lang="da-DK" altLang="da-DK" smtClean="0"/>
              <a:t>)</a:t>
            </a:r>
            <a:endParaRPr lang="en-US" altLang="da-DK" smtClean="0"/>
          </a:p>
        </p:txBody>
      </p:sp>
      <p:pic>
        <p:nvPicPr>
          <p:cNvPr id="110596" name="Picture 3"/>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0" y="1557338"/>
            <a:ext cx="9324975" cy="5121275"/>
          </a:xfrm>
          <a:noFill/>
        </p:spPr>
      </p:pic>
      <p:sp>
        <p:nvSpPr>
          <p:cNvPr id="110597" name="Rectangle 4"/>
          <p:cNvSpPr>
            <a:spLocks noChangeArrowheads="1"/>
          </p:cNvSpPr>
          <p:nvPr/>
        </p:nvSpPr>
        <p:spPr bwMode="auto">
          <a:xfrm>
            <a:off x="250825" y="4292600"/>
            <a:ext cx="8785225" cy="649288"/>
          </a:xfrm>
          <a:prstGeom prst="rect">
            <a:avLst/>
          </a:prstGeom>
          <a:solidFill>
            <a:schemeClr val="accent1">
              <a:alpha val="18823"/>
            </a:schemeClr>
          </a:solidFill>
          <a:ln w="25400">
            <a:solidFill>
              <a:srgbClr val="0000FF"/>
            </a:solidFill>
            <a:miter lim="800000"/>
            <a:headEnd/>
            <a:tailEnd/>
          </a:ln>
        </p:spPr>
        <p:txBody>
          <a:bodyPr wrap="none" anchor="ct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endParaRPr lang="da-DK" altLang="da-DK"/>
          </a:p>
        </p:txBody>
      </p:sp>
    </p:spTree>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fld id="{DA5B3B74-AF0B-4228-9AE6-DA8771D9FA6D}" type="slidenum">
              <a:rPr lang="en-US" altLang="da-DK" sz="1400" smtClean="0"/>
              <a:pPr eaLnBrk="1" hangingPunct="1">
                <a:spcBef>
                  <a:spcPct val="0"/>
                </a:spcBef>
                <a:buFontTx/>
                <a:buNone/>
              </a:pPr>
              <a:t>118</a:t>
            </a:fld>
            <a:endParaRPr lang="en-US" altLang="da-DK" sz="1400" smtClean="0"/>
          </a:p>
        </p:txBody>
      </p:sp>
      <p:sp>
        <p:nvSpPr>
          <p:cNvPr id="111619" name="Rectangle 2"/>
          <p:cNvSpPr>
            <a:spLocks noGrp="1" noChangeArrowheads="1"/>
          </p:cNvSpPr>
          <p:nvPr>
            <p:ph type="title"/>
          </p:nvPr>
        </p:nvSpPr>
        <p:spPr/>
        <p:txBody>
          <a:bodyPr/>
          <a:lstStyle/>
          <a:p>
            <a:pPr eaLnBrk="1" hangingPunct="1"/>
            <a:r>
              <a:rPr lang="da-DK" altLang="da-DK" smtClean="0"/>
              <a:t>Selektionskomponenter</a:t>
            </a:r>
          </a:p>
        </p:txBody>
      </p:sp>
      <p:sp>
        <p:nvSpPr>
          <p:cNvPr id="111620" name="Rectangle 3"/>
          <p:cNvSpPr>
            <a:spLocks noGrp="1" noChangeArrowheads="1"/>
          </p:cNvSpPr>
          <p:nvPr>
            <p:ph type="body" idx="1"/>
          </p:nvPr>
        </p:nvSpPr>
        <p:spPr/>
        <p:txBody>
          <a:bodyPr/>
          <a:lstStyle/>
          <a:p>
            <a:pPr eaLnBrk="1" hangingPunct="1"/>
            <a:r>
              <a:rPr lang="da-DK" altLang="da-DK" smtClean="0"/>
              <a:t>Laboratorieforsøg</a:t>
            </a:r>
          </a:p>
          <a:p>
            <a:pPr eaLnBrk="1" hangingPunct="1"/>
            <a:r>
              <a:rPr lang="da-DK" altLang="da-DK" smtClean="0"/>
              <a:t>Naturlige populationer</a:t>
            </a:r>
          </a:p>
        </p:txBody>
      </p:sp>
    </p:spTree>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fld id="{F03C99CE-DF7B-41F0-A819-CC9DD6A840C1}" type="slidenum">
              <a:rPr lang="en-US" altLang="da-DK" sz="1400" smtClean="0"/>
              <a:pPr eaLnBrk="1" hangingPunct="1">
                <a:spcBef>
                  <a:spcPct val="0"/>
                </a:spcBef>
                <a:buFontTx/>
                <a:buNone/>
              </a:pPr>
              <a:t>119</a:t>
            </a:fld>
            <a:endParaRPr lang="en-US" altLang="da-DK" sz="1400" smtClean="0"/>
          </a:p>
        </p:txBody>
      </p:sp>
      <p:sp>
        <p:nvSpPr>
          <p:cNvPr id="112643" name="Rectangle 2"/>
          <p:cNvSpPr>
            <a:spLocks noGrp="1" noChangeArrowheads="1"/>
          </p:cNvSpPr>
          <p:nvPr>
            <p:ph type="title"/>
          </p:nvPr>
        </p:nvSpPr>
        <p:spPr/>
        <p:txBody>
          <a:bodyPr/>
          <a:lstStyle/>
          <a:p>
            <a:pPr eaLnBrk="1" hangingPunct="1"/>
            <a:r>
              <a:rPr lang="da-DK" altLang="da-DK" smtClean="0"/>
              <a:t>Selektionskomponenter</a:t>
            </a:r>
          </a:p>
        </p:txBody>
      </p:sp>
      <p:pic>
        <p:nvPicPr>
          <p:cNvPr id="11264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8888" y="1052513"/>
            <a:ext cx="6197600" cy="5475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Slide Number Placeholder 6"/>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fld id="{0FB656D7-0C82-4085-B3F0-E7B9B2A03D3F}" type="slidenum">
              <a:rPr lang="en-US" altLang="da-DK" sz="1400" smtClean="0"/>
              <a:pPr eaLnBrk="1" hangingPunct="1">
                <a:spcBef>
                  <a:spcPct val="0"/>
                </a:spcBef>
                <a:buFontTx/>
                <a:buNone/>
              </a:pPr>
              <a:t>12</a:t>
            </a:fld>
            <a:endParaRPr lang="en-US" altLang="da-DK" sz="1400" smtClean="0"/>
          </a:p>
        </p:txBody>
      </p:sp>
      <p:sp>
        <p:nvSpPr>
          <p:cNvPr id="14339" name="Rectangle 4"/>
          <p:cNvSpPr>
            <a:spLocks noGrp="1" noChangeArrowheads="1"/>
          </p:cNvSpPr>
          <p:nvPr>
            <p:ph type="title"/>
          </p:nvPr>
        </p:nvSpPr>
        <p:spPr/>
        <p:txBody>
          <a:bodyPr/>
          <a:lstStyle/>
          <a:p>
            <a:pPr eaLnBrk="1" hangingPunct="1"/>
            <a:r>
              <a:rPr lang="da-DK" altLang="da-DK" smtClean="0"/>
              <a:t>Model for naturlig selektion</a:t>
            </a:r>
          </a:p>
        </p:txBody>
      </p:sp>
      <p:sp>
        <p:nvSpPr>
          <p:cNvPr id="308232" name="Rectangle 8"/>
          <p:cNvSpPr>
            <a:spLocks noGrp="1" noChangeArrowheads="1"/>
          </p:cNvSpPr>
          <p:nvPr>
            <p:ph type="body" sz="half" idx="1"/>
          </p:nvPr>
        </p:nvSpPr>
        <p:spPr>
          <a:xfrm>
            <a:off x="0" y="1341438"/>
            <a:ext cx="4211638" cy="5300662"/>
          </a:xfrm>
        </p:spPr>
        <p:txBody>
          <a:bodyPr/>
          <a:lstStyle/>
          <a:p>
            <a:pPr algn="r" eaLnBrk="1" hangingPunct="1">
              <a:buFontTx/>
              <a:buNone/>
            </a:pPr>
            <a:r>
              <a:rPr lang="da-DK" altLang="da-DK" sz="2400" smtClean="0"/>
              <a:t>Retningsselektion</a:t>
            </a:r>
          </a:p>
          <a:p>
            <a:pPr algn="r" eaLnBrk="1" hangingPunct="1">
              <a:buFontTx/>
              <a:buNone/>
            </a:pPr>
            <a:endParaRPr lang="da-DK" altLang="da-DK" sz="2400" smtClean="0"/>
          </a:p>
          <a:p>
            <a:pPr algn="r" eaLnBrk="1" hangingPunct="1">
              <a:buFontTx/>
              <a:buNone/>
            </a:pPr>
            <a:endParaRPr lang="da-DK" altLang="da-DK" sz="2400" smtClean="0"/>
          </a:p>
          <a:p>
            <a:pPr algn="r" eaLnBrk="1" hangingPunct="1">
              <a:buFontTx/>
              <a:buNone/>
            </a:pPr>
            <a:r>
              <a:rPr lang="da-DK" altLang="da-DK" sz="2400" smtClean="0"/>
              <a:t>Retningsselektion</a:t>
            </a:r>
          </a:p>
          <a:p>
            <a:pPr algn="r" eaLnBrk="1" hangingPunct="1">
              <a:buFontTx/>
              <a:buNone/>
            </a:pPr>
            <a:endParaRPr lang="da-DK" altLang="da-DK" sz="900" smtClean="0"/>
          </a:p>
          <a:p>
            <a:pPr algn="r" eaLnBrk="1" hangingPunct="1">
              <a:buFontTx/>
              <a:buNone/>
            </a:pPr>
            <a:endParaRPr lang="da-DK" altLang="da-DK" sz="900" smtClean="0"/>
          </a:p>
          <a:p>
            <a:pPr algn="r" eaLnBrk="1" hangingPunct="1">
              <a:buFontTx/>
              <a:buNone/>
            </a:pPr>
            <a:endParaRPr lang="da-DK" altLang="da-DK" sz="900" smtClean="0"/>
          </a:p>
          <a:p>
            <a:pPr algn="r" eaLnBrk="1" hangingPunct="1">
              <a:buFontTx/>
              <a:buNone/>
            </a:pPr>
            <a:endParaRPr lang="da-DK" altLang="da-DK" sz="900" smtClean="0"/>
          </a:p>
          <a:p>
            <a:pPr algn="r" eaLnBrk="1" hangingPunct="1">
              <a:buFontTx/>
              <a:buNone/>
            </a:pPr>
            <a:endParaRPr lang="da-DK" altLang="da-DK" sz="900" smtClean="0"/>
          </a:p>
          <a:p>
            <a:pPr algn="r" eaLnBrk="1" hangingPunct="1">
              <a:buFontTx/>
              <a:buNone/>
            </a:pPr>
            <a:endParaRPr lang="da-DK" altLang="da-DK" sz="900" smtClean="0"/>
          </a:p>
          <a:p>
            <a:pPr algn="r" eaLnBrk="1" hangingPunct="1">
              <a:buFontTx/>
              <a:buNone/>
            </a:pPr>
            <a:endParaRPr lang="da-DK" altLang="da-DK" sz="900" smtClean="0"/>
          </a:p>
          <a:p>
            <a:pPr algn="r" eaLnBrk="1" hangingPunct="1">
              <a:buFontTx/>
              <a:buNone/>
            </a:pPr>
            <a:r>
              <a:rPr lang="da-DK" altLang="da-DK" sz="2400" smtClean="0"/>
              <a:t>Overdominans</a:t>
            </a:r>
          </a:p>
          <a:p>
            <a:pPr algn="r" eaLnBrk="1" hangingPunct="1">
              <a:buFontTx/>
              <a:buNone/>
            </a:pPr>
            <a:endParaRPr lang="da-DK" altLang="da-DK" sz="800" smtClean="0"/>
          </a:p>
          <a:p>
            <a:pPr algn="r" eaLnBrk="1" hangingPunct="1">
              <a:buFontTx/>
              <a:buNone/>
            </a:pPr>
            <a:endParaRPr lang="da-DK" altLang="da-DK" sz="800" smtClean="0"/>
          </a:p>
          <a:p>
            <a:pPr algn="r" eaLnBrk="1" hangingPunct="1">
              <a:buFontTx/>
              <a:buNone/>
            </a:pPr>
            <a:endParaRPr lang="da-DK" altLang="da-DK" sz="800" smtClean="0"/>
          </a:p>
          <a:p>
            <a:pPr algn="r" eaLnBrk="1" hangingPunct="1">
              <a:buFontTx/>
              <a:buNone/>
            </a:pPr>
            <a:endParaRPr lang="da-DK" altLang="da-DK" sz="800" smtClean="0"/>
          </a:p>
          <a:p>
            <a:pPr algn="r" eaLnBrk="1" hangingPunct="1">
              <a:buFontTx/>
              <a:buNone/>
            </a:pPr>
            <a:endParaRPr lang="da-DK" altLang="da-DK" sz="2400" smtClean="0"/>
          </a:p>
          <a:p>
            <a:pPr algn="r" eaLnBrk="1" hangingPunct="1">
              <a:buFontTx/>
              <a:buNone/>
            </a:pPr>
            <a:r>
              <a:rPr lang="da-DK" altLang="da-DK" sz="2400" smtClean="0"/>
              <a:t>Underdominans</a:t>
            </a:r>
          </a:p>
          <a:p>
            <a:pPr algn="r" eaLnBrk="1" hangingPunct="1">
              <a:buFontTx/>
              <a:buNone/>
            </a:pPr>
            <a:endParaRPr lang="da-DK" altLang="da-DK" sz="1800" smtClean="0"/>
          </a:p>
          <a:p>
            <a:pPr eaLnBrk="1" hangingPunct="1"/>
            <a:endParaRPr lang="da-DK" altLang="da-DK" sz="1800" smtClean="0"/>
          </a:p>
          <a:p>
            <a:pPr eaLnBrk="1" hangingPunct="1"/>
            <a:endParaRPr lang="da-DK" altLang="da-DK" sz="1800" smtClean="0"/>
          </a:p>
          <a:p>
            <a:pPr eaLnBrk="1" hangingPunct="1"/>
            <a:endParaRPr lang="da-DK" altLang="da-DK" sz="1800" smtClean="0"/>
          </a:p>
          <a:p>
            <a:pPr eaLnBrk="1" hangingPunct="1"/>
            <a:endParaRPr lang="da-DK" altLang="da-DK" sz="1800" smtClean="0"/>
          </a:p>
        </p:txBody>
      </p:sp>
      <p:pic>
        <p:nvPicPr>
          <p:cNvPr id="308231" name="Picture 7"/>
          <p:cNvPicPr>
            <a:picLocks noChangeAspect="1" noChangeArrowheads="1"/>
          </p:cNvPicPr>
          <p:nvPr/>
        </p:nvPicPr>
        <p:blipFill>
          <a:blip r:embed="rId3">
            <a:extLst>
              <a:ext uri="{28A0092B-C50C-407E-A947-70E740481C1C}">
                <a14:useLocalDpi xmlns:a14="http://schemas.microsoft.com/office/drawing/2010/main" val="0"/>
              </a:ext>
            </a:extLst>
          </a:blip>
          <a:srcRect t="77719"/>
          <a:stretch>
            <a:fillRect/>
          </a:stretch>
        </p:blipFill>
        <p:spPr bwMode="auto">
          <a:xfrm>
            <a:off x="4929188" y="5589588"/>
            <a:ext cx="1939925" cy="1262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237" name="Picture 13"/>
          <p:cNvPicPr>
            <a:picLocks noChangeAspect="1" noChangeArrowheads="1"/>
          </p:cNvPicPr>
          <p:nvPr/>
        </p:nvPicPr>
        <p:blipFill>
          <a:blip r:embed="rId3">
            <a:extLst>
              <a:ext uri="{28A0092B-C50C-407E-A947-70E740481C1C}">
                <a14:useLocalDpi xmlns:a14="http://schemas.microsoft.com/office/drawing/2010/main" val="0"/>
              </a:ext>
            </a:extLst>
          </a:blip>
          <a:srcRect t="54820" b="23570"/>
          <a:stretch>
            <a:fillRect/>
          </a:stretch>
        </p:blipFill>
        <p:spPr bwMode="auto">
          <a:xfrm>
            <a:off x="4929188" y="4292600"/>
            <a:ext cx="1939925" cy="1223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238" name="Picture 14"/>
          <p:cNvPicPr>
            <a:picLocks noChangeAspect="1" noChangeArrowheads="1"/>
          </p:cNvPicPr>
          <p:nvPr/>
        </p:nvPicPr>
        <p:blipFill>
          <a:blip r:embed="rId3">
            <a:extLst>
              <a:ext uri="{28A0092B-C50C-407E-A947-70E740481C1C}">
                <a14:useLocalDpi xmlns:a14="http://schemas.microsoft.com/office/drawing/2010/main" val="0"/>
              </a:ext>
            </a:extLst>
          </a:blip>
          <a:srcRect t="25589" b="51514"/>
          <a:stretch>
            <a:fillRect/>
          </a:stretch>
        </p:blipFill>
        <p:spPr bwMode="auto">
          <a:xfrm>
            <a:off x="4929188" y="2636838"/>
            <a:ext cx="1939925" cy="1296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239" name="Picture 15"/>
          <p:cNvPicPr>
            <a:picLocks noChangeAspect="1" noChangeArrowheads="1"/>
          </p:cNvPicPr>
          <p:nvPr/>
        </p:nvPicPr>
        <p:blipFill>
          <a:blip r:embed="rId3">
            <a:extLst>
              <a:ext uri="{28A0092B-C50C-407E-A947-70E740481C1C}">
                <a14:useLocalDpi xmlns:a14="http://schemas.microsoft.com/office/drawing/2010/main" val="0"/>
              </a:ext>
            </a:extLst>
          </a:blip>
          <a:srcRect b="78223"/>
          <a:stretch>
            <a:fillRect/>
          </a:stretch>
        </p:blipFill>
        <p:spPr bwMode="auto">
          <a:xfrm>
            <a:off x="4929188" y="1187450"/>
            <a:ext cx="1939925" cy="1233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0823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08239"/>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308232">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08238"/>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308232">
                                            <p:txEl>
                                              <p:pRg st="11" end="11"/>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08237"/>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308232">
                                            <p:txEl>
                                              <p:pRg st="17" end="1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082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fld id="{4A0305AB-DCEF-49BF-A64A-83A0D419EEC5}" type="slidenum">
              <a:rPr lang="en-US" altLang="da-DK" sz="1400" smtClean="0"/>
              <a:pPr eaLnBrk="1" hangingPunct="1">
                <a:spcBef>
                  <a:spcPct val="0"/>
                </a:spcBef>
                <a:buFontTx/>
                <a:buNone/>
              </a:pPr>
              <a:t>120</a:t>
            </a:fld>
            <a:endParaRPr lang="en-US" altLang="da-DK" sz="1400" smtClean="0"/>
          </a:p>
        </p:txBody>
      </p:sp>
      <p:sp>
        <p:nvSpPr>
          <p:cNvPr id="113667" name="Rectangle 2"/>
          <p:cNvSpPr>
            <a:spLocks noGrp="1" noChangeArrowheads="1"/>
          </p:cNvSpPr>
          <p:nvPr>
            <p:ph type="title"/>
          </p:nvPr>
        </p:nvSpPr>
        <p:spPr/>
        <p:txBody>
          <a:bodyPr/>
          <a:lstStyle/>
          <a:p>
            <a:pPr eaLnBrk="1" hangingPunct="1"/>
            <a:r>
              <a:rPr lang="da-DK" altLang="da-DK" smtClean="0"/>
              <a:t>Retningsselektion</a:t>
            </a:r>
          </a:p>
        </p:txBody>
      </p:sp>
      <p:pic>
        <p:nvPicPr>
          <p:cNvPr id="113668" name="Picture 3" descr="domse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288" y="2060575"/>
            <a:ext cx="7493000" cy="451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3669" name="Text Box 4"/>
          <p:cNvSpPr txBox="1">
            <a:spLocks noChangeArrowheads="1"/>
          </p:cNvSpPr>
          <p:nvPr/>
        </p:nvSpPr>
        <p:spPr bwMode="auto">
          <a:xfrm>
            <a:off x="1978025" y="1438275"/>
            <a:ext cx="5605463"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r>
              <a:rPr lang="da-DK" altLang="da-DK"/>
              <a:t>Dominans: 	 W</a:t>
            </a:r>
            <a:r>
              <a:rPr lang="da-DK" altLang="da-DK" baseline="-25000"/>
              <a:t>11</a:t>
            </a:r>
            <a:r>
              <a:rPr lang="da-DK" altLang="da-DK"/>
              <a:t> = 1 W</a:t>
            </a:r>
            <a:r>
              <a:rPr lang="da-DK" altLang="da-DK" baseline="-25000"/>
              <a:t>12</a:t>
            </a:r>
            <a:r>
              <a:rPr lang="da-DK" altLang="da-DK"/>
              <a:t> = 1 W</a:t>
            </a:r>
            <a:r>
              <a:rPr lang="da-DK" altLang="da-DK" baseline="-25000"/>
              <a:t>22</a:t>
            </a:r>
            <a:r>
              <a:rPr lang="da-DK" altLang="da-DK"/>
              <a:t> = 0.8</a:t>
            </a:r>
            <a:endParaRPr lang="da-DK" altLang="da-DK" sz="1800"/>
          </a:p>
          <a:p>
            <a:pPr eaLnBrk="1" hangingPunct="1">
              <a:spcBef>
                <a:spcPct val="0"/>
              </a:spcBef>
              <a:buFontTx/>
              <a:buNone/>
            </a:pPr>
            <a:endParaRPr lang="da-DK" altLang="da-DK" sz="1800"/>
          </a:p>
        </p:txBody>
      </p:sp>
    </p:spTree>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fld id="{44311E3D-BB7D-4126-96D1-74E45A3386F2}" type="slidenum">
              <a:rPr lang="en-US" altLang="da-DK" sz="1400" smtClean="0"/>
              <a:pPr eaLnBrk="1" hangingPunct="1">
                <a:spcBef>
                  <a:spcPct val="0"/>
                </a:spcBef>
                <a:buFontTx/>
                <a:buNone/>
              </a:pPr>
              <a:t>121</a:t>
            </a:fld>
            <a:endParaRPr lang="en-US" altLang="da-DK" sz="1400" smtClean="0"/>
          </a:p>
        </p:txBody>
      </p:sp>
      <p:sp>
        <p:nvSpPr>
          <p:cNvPr id="114691" name="Rectangle 2"/>
          <p:cNvSpPr>
            <a:spLocks noGrp="1" noChangeArrowheads="1"/>
          </p:cNvSpPr>
          <p:nvPr>
            <p:ph type="title"/>
          </p:nvPr>
        </p:nvSpPr>
        <p:spPr/>
        <p:txBody>
          <a:bodyPr/>
          <a:lstStyle/>
          <a:p>
            <a:pPr eaLnBrk="1" hangingPunct="1"/>
            <a:r>
              <a:rPr lang="da-DK" altLang="da-DK" smtClean="0"/>
              <a:t>Retningsselektion</a:t>
            </a:r>
          </a:p>
        </p:txBody>
      </p:sp>
      <p:pic>
        <p:nvPicPr>
          <p:cNvPr id="114692" name="Picture 3" descr="intermse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6225" y="1941513"/>
            <a:ext cx="7839075" cy="4570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4693" name="Rectangle 4"/>
          <p:cNvSpPr>
            <a:spLocks noChangeArrowheads="1"/>
          </p:cNvSpPr>
          <p:nvPr/>
        </p:nvSpPr>
        <p:spPr bwMode="auto">
          <a:xfrm>
            <a:off x="1979613" y="1438275"/>
            <a:ext cx="58435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r>
              <a:rPr lang="da-DK" altLang="da-DK"/>
              <a:t>Intermediær:  W</a:t>
            </a:r>
            <a:r>
              <a:rPr lang="da-DK" altLang="da-DK" baseline="-25000"/>
              <a:t>11</a:t>
            </a:r>
            <a:r>
              <a:rPr lang="da-DK" altLang="da-DK"/>
              <a:t> = 1 W</a:t>
            </a:r>
            <a:r>
              <a:rPr lang="da-DK" altLang="da-DK" baseline="-25000"/>
              <a:t>12</a:t>
            </a:r>
            <a:r>
              <a:rPr lang="da-DK" altLang="da-DK"/>
              <a:t> = 0.9 W</a:t>
            </a:r>
            <a:r>
              <a:rPr lang="da-DK" altLang="da-DK" baseline="-25000"/>
              <a:t>22</a:t>
            </a:r>
            <a:r>
              <a:rPr lang="da-DK" altLang="da-DK"/>
              <a:t> = 0.8</a:t>
            </a:r>
          </a:p>
        </p:txBody>
      </p:sp>
    </p:spTree>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fld id="{8569A251-1CDC-4689-AB95-57B6DFECDA7E}" type="slidenum">
              <a:rPr lang="en-US" altLang="da-DK" sz="1400" smtClean="0"/>
              <a:pPr eaLnBrk="1" hangingPunct="1">
                <a:spcBef>
                  <a:spcPct val="0"/>
                </a:spcBef>
                <a:buFontTx/>
                <a:buNone/>
              </a:pPr>
              <a:t>122</a:t>
            </a:fld>
            <a:endParaRPr lang="en-US" altLang="da-DK" sz="1400" smtClean="0"/>
          </a:p>
        </p:txBody>
      </p:sp>
      <p:sp>
        <p:nvSpPr>
          <p:cNvPr id="115715" name="Rectangle 2"/>
          <p:cNvSpPr>
            <a:spLocks noGrp="1" noChangeArrowheads="1"/>
          </p:cNvSpPr>
          <p:nvPr>
            <p:ph type="title"/>
          </p:nvPr>
        </p:nvSpPr>
        <p:spPr/>
        <p:txBody>
          <a:bodyPr/>
          <a:lstStyle/>
          <a:p>
            <a:pPr eaLnBrk="1" hangingPunct="1"/>
            <a:r>
              <a:rPr lang="da-DK" altLang="da-DK" smtClean="0"/>
              <a:t>Retningsselektion</a:t>
            </a:r>
          </a:p>
        </p:txBody>
      </p:sp>
      <p:sp>
        <p:nvSpPr>
          <p:cNvPr id="115716" name="Text Box 3"/>
          <p:cNvSpPr txBox="1">
            <a:spLocks noChangeArrowheads="1"/>
          </p:cNvSpPr>
          <p:nvPr/>
        </p:nvSpPr>
        <p:spPr bwMode="auto">
          <a:xfrm>
            <a:off x="1978025" y="1438275"/>
            <a:ext cx="5437188"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r>
              <a:rPr lang="da-DK" altLang="da-DK"/>
              <a:t>Reccesiv:  W</a:t>
            </a:r>
            <a:r>
              <a:rPr lang="da-DK" altLang="da-DK" baseline="-25000"/>
              <a:t>11</a:t>
            </a:r>
            <a:r>
              <a:rPr lang="da-DK" altLang="da-DK"/>
              <a:t> = 1 W</a:t>
            </a:r>
            <a:r>
              <a:rPr lang="da-DK" altLang="da-DK" baseline="-25000"/>
              <a:t>12</a:t>
            </a:r>
            <a:r>
              <a:rPr lang="da-DK" altLang="da-DK"/>
              <a:t> = 0.8 W</a:t>
            </a:r>
            <a:r>
              <a:rPr lang="da-DK" altLang="da-DK" baseline="-25000"/>
              <a:t>22</a:t>
            </a:r>
            <a:r>
              <a:rPr lang="da-DK" altLang="da-DK"/>
              <a:t> = 0.8</a:t>
            </a:r>
            <a:endParaRPr lang="da-DK" altLang="da-DK" sz="1800"/>
          </a:p>
          <a:p>
            <a:pPr eaLnBrk="1" hangingPunct="1">
              <a:spcBef>
                <a:spcPct val="0"/>
              </a:spcBef>
              <a:buFontTx/>
              <a:buNone/>
            </a:pPr>
            <a:endParaRPr lang="da-DK" altLang="da-DK" sz="1800"/>
          </a:p>
        </p:txBody>
      </p:sp>
      <p:pic>
        <p:nvPicPr>
          <p:cNvPr id="115717" name="Picture 4" descr="recse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8013" y="1976438"/>
            <a:ext cx="7358062" cy="4583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fld id="{227C2E90-7D98-4237-A7F4-E96027AC077A}" type="slidenum">
              <a:rPr lang="en-US" altLang="da-DK" sz="1400" smtClean="0"/>
              <a:pPr eaLnBrk="1" hangingPunct="1">
                <a:spcBef>
                  <a:spcPct val="0"/>
                </a:spcBef>
                <a:buFontTx/>
                <a:buNone/>
              </a:pPr>
              <a:t>123</a:t>
            </a:fld>
            <a:endParaRPr lang="en-US" altLang="da-DK" sz="1400" smtClean="0"/>
          </a:p>
        </p:txBody>
      </p:sp>
      <p:sp>
        <p:nvSpPr>
          <p:cNvPr id="116739" name="Rectangle 2"/>
          <p:cNvSpPr>
            <a:spLocks noGrp="1" noChangeArrowheads="1"/>
          </p:cNvSpPr>
          <p:nvPr>
            <p:ph type="title"/>
          </p:nvPr>
        </p:nvSpPr>
        <p:spPr/>
        <p:txBody>
          <a:bodyPr/>
          <a:lstStyle/>
          <a:p>
            <a:pPr eaLnBrk="1" hangingPunct="1"/>
            <a:r>
              <a:rPr lang="da-DK" altLang="da-DK" smtClean="0"/>
              <a:t>Overdominans</a:t>
            </a:r>
          </a:p>
        </p:txBody>
      </p:sp>
      <p:sp>
        <p:nvSpPr>
          <p:cNvPr id="116740" name="Text Box 3"/>
          <p:cNvSpPr txBox="1">
            <a:spLocks noChangeArrowheads="1"/>
          </p:cNvSpPr>
          <p:nvPr/>
        </p:nvSpPr>
        <p:spPr bwMode="auto">
          <a:xfrm>
            <a:off x="1258888" y="1412875"/>
            <a:ext cx="677386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r>
              <a:rPr lang="da-DK" altLang="da-DK"/>
              <a:t>Overdominans: 	 W</a:t>
            </a:r>
            <a:r>
              <a:rPr lang="da-DK" altLang="da-DK" baseline="-25000"/>
              <a:t>11</a:t>
            </a:r>
            <a:r>
              <a:rPr lang="da-DK" altLang="da-DK"/>
              <a:t> = 0.6 W</a:t>
            </a:r>
            <a:r>
              <a:rPr lang="da-DK" altLang="da-DK" baseline="-25000"/>
              <a:t>12</a:t>
            </a:r>
            <a:r>
              <a:rPr lang="da-DK" altLang="da-DK"/>
              <a:t> = 1 W</a:t>
            </a:r>
            <a:r>
              <a:rPr lang="da-DK" altLang="da-DK" baseline="-25000"/>
              <a:t>22</a:t>
            </a:r>
            <a:r>
              <a:rPr lang="da-DK" altLang="da-DK"/>
              <a:t> = 0.2</a:t>
            </a:r>
            <a:endParaRPr lang="da-DK" altLang="da-DK" sz="1800"/>
          </a:p>
        </p:txBody>
      </p:sp>
      <p:pic>
        <p:nvPicPr>
          <p:cNvPr id="116741"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8313" y="2095500"/>
            <a:ext cx="7620000" cy="476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fld id="{6E73DE29-9AB2-4964-B828-48D843E576A3}" type="slidenum">
              <a:rPr lang="en-US" altLang="da-DK" sz="1400" smtClean="0"/>
              <a:pPr eaLnBrk="1" hangingPunct="1">
                <a:spcBef>
                  <a:spcPct val="0"/>
                </a:spcBef>
                <a:buFontTx/>
                <a:buNone/>
              </a:pPr>
              <a:t>124</a:t>
            </a:fld>
            <a:endParaRPr lang="en-US" altLang="da-DK" sz="1400" smtClean="0"/>
          </a:p>
        </p:txBody>
      </p:sp>
      <p:sp>
        <p:nvSpPr>
          <p:cNvPr id="117763" name="Rectangle 2"/>
          <p:cNvSpPr>
            <a:spLocks noGrp="1" noChangeArrowheads="1"/>
          </p:cNvSpPr>
          <p:nvPr>
            <p:ph type="title"/>
          </p:nvPr>
        </p:nvSpPr>
        <p:spPr/>
        <p:txBody>
          <a:bodyPr/>
          <a:lstStyle/>
          <a:p>
            <a:pPr eaLnBrk="1" hangingPunct="1"/>
            <a:r>
              <a:rPr lang="da-DK" altLang="da-DK" smtClean="0"/>
              <a:t>Underdominans</a:t>
            </a:r>
          </a:p>
        </p:txBody>
      </p:sp>
      <p:pic>
        <p:nvPicPr>
          <p:cNvPr id="117764" name="Picture 3" descr="underdom1"/>
          <p:cNvPicPr>
            <a:picLocks noChangeAspect="1" noChangeArrowheads="1"/>
          </p:cNvPicPr>
          <p:nvPr/>
        </p:nvPicPr>
        <p:blipFill>
          <a:blip r:embed="rId3">
            <a:lum bright="6000" contrast="6000"/>
            <a:extLst>
              <a:ext uri="{28A0092B-C50C-407E-A947-70E740481C1C}">
                <a14:useLocalDpi xmlns:a14="http://schemas.microsoft.com/office/drawing/2010/main" val="0"/>
              </a:ext>
            </a:extLst>
          </a:blip>
          <a:srcRect/>
          <a:stretch>
            <a:fillRect/>
          </a:stretch>
        </p:blipFill>
        <p:spPr bwMode="auto">
          <a:xfrm>
            <a:off x="827088" y="2054225"/>
            <a:ext cx="7437437" cy="480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7765" name="Text Box 4"/>
          <p:cNvSpPr txBox="1">
            <a:spLocks noChangeArrowheads="1"/>
          </p:cNvSpPr>
          <p:nvPr/>
        </p:nvSpPr>
        <p:spPr bwMode="auto">
          <a:xfrm>
            <a:off x="1258888" y="1412875"/>
            <a:ext cx="677386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r>
              <a:rPr lang="da-DK" altLang="da-DK"/>
              <a:t>Underdominans: 	 W</a:t>
            </a:r>
            <a:r>
              <a:rPr lang="da-DK" altLang="da-DK" baseline="-25000"/>
              <a:t>11</a:t>
            </a:r>
            <a:r>
              <a:rPr lang="da-DK" altLang="da-DK"/>
              <a:t> = 1 W</a:t>
            </a:r>
            <a:r>
              <a:rPr lang="da-DK" altLang="da-DK" baseline="-25000"/>
              <a:t>12</a:t>
            </a:r>
            <a:r>
              <a:rPr lang="da-DK" altLang="da-DK"/>
              <a:t> = 0.4 W</a:t>
            </a:r>
            <a:r>
              <a:rPr lang="da-DK" altLang="da-DK" baseline="-25000"/>
              <a:t>22</a:t>
            </a:r>
            <a:r>
              <a:rPr lang="da-DK" altLang="da-DK"/>
              <a:t> = 0.8</a:t>
            </a:r>
            <a:endParaRPr lang="da-DK" altLang="da-DK" sz="1800"/>
          </a:p>
        </p:txBody>
      </p:sp>
    </p:spTree>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fld id="{4317EE55-7091-4F78-8D35-FA294E4EBCCC}" type="slidenum">
              <a:rPr lang="en-US" altLang="da-DK" sz="1400" smtClean="0"/>
              <a:pPr eaLnBrk="1" hangingPunct="1">
                <a:spcBef>
                  <a:spcPct val="0"/>
                </a:spcBef>
                <a:buFontTx/>
                <a:buNone/>
              </a:pPr>
              <a:t>125</a:t>
            </a:fld>
            <a:endParaRPr lang="en-US" altLang="da-DK" sz="1400" smtClean="0"/>
          </a:p>
        </p:txBody>
      </p:sp>
      <p:sp>
        <p:nvSpPr>
          <p:cNvPr id="118787" name="Rectangle 2"/>
          <p:cNvSpPr>
            <a:spLocks noGrp="1" noChangeArrowheads="1"/>
          </p:cNvSpPr>
          <p:nvPr>
            <p:ph type="title"/>
          </p:nvPr>
        </p:nvSpPr>
        <p:spPr/>
        <p:txBody>
          <a:bodyPr/>
          <a:lstStyle/>
          <a:p>
            <a:pPr eaLnBrk="1" hangingPunct="1"/>
            <a:r>
              <a:rPr lang="da-DK" altLang="da-DK" smtClean="0"/>
              <a:t>Retningsselektion</a:t>
            </a:r>
            <a:endParaRPr lang="en-GB" altLang="da-DK" smtClean="0"/>
          </a:p>
        </p:txBody>
      </p:sp>
      <p:pic>
        <p:nvPicPr>
          <p:cNvPr id="11878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8313" y="2492375"/>
            <a:ext cx="8316912" cy="3841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8789" name="Text Box 4"/>
          <p:cNvSpPr txBox="1">
            <a:spLocks noChangeArrowheads="1"/>
          </p:cNvSpPr>
          <p:nvPr/>
        </p:nvSpPr>
        <p:spPr bwMode="auto">
          <a:xfrm>
            <a:off x="468313" y="1341438"/>
            <a:ext cx="2592387"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r>
              <a:rPr lang="da-DK" altLang="da-DK" sz="2200">
                <a:solidFill>
                  <a:srgbClr val="3333FF"/>
                </a:solidFill>
              </a:rPr>
              <a:t>Antibiotikaresistens</a:t>
            </a:r>
            <a:endParaRPr lang="en-US" altLang="da-DK" sz="2200">
              <a:solidFill>
                <a:srgbClr val="3333FF"/>
              </a:solidFill>
            </a:endParaRPr>
          </a:p>
        </p:txBody>
      </p:sp>
    </p:spTree>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fld id="{595AA76B-492B-4E10-AC23-91C4D143D566}" type="slidenum">
              <a:rPr lang="en-US" altLang="da-DK" sz="1400" smtClean="0"/>
              <a:pPr eaLnBrk="1" hangingPunct="1">
                <a:spcBef>
                  <a:spcPct val="0"/>
                </a:spcBef>
                <a:buFontTx/>
                <a:buNone/>
              </a:pPr>
              <a:t>126</a:t>
            </a:fld>
            <a:endParaRPr lang="en-US" altLang="da-DK" sz="1400" smtClean="0"/>
          </a:p>
        </p:txBody>
      </p:sp>
      <p:pic>
        <p:nvPicPr>
          <p:cNvPr id="620546" name="Picture 2" descr="soe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9438" y="2767013"/>
            <a:ext cx="4702175" cy="352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9812" name="Rectangle 3"/>
          <p:cNvSpPr>
            <a:spLocks noGrp="1" noChangeArrowheads="1"/>
          </p:cNvSpPr>
          <p:nvPr>
            <p:ph type="title"/>
          </p:nvPr>
        </p:nvSpPr>
        <p:spPr/>
        <p:txBody>
          <a:bodyPr/>
          <a:lstStyle/>
          <a:p>
            <a:pPr eaLnBrk="1" hangingPunct="1"/>
            <a:r>
              <a:rPr lang="da-DK" altLang="da-DK" smtClean="0"/>
              <a:t>Retningsselektion</a:t>
            </a:r>
            <a:endParaRPr lang="en-GB" altLang="da-DK" smtClean="0"/>
          </a:p>
        </p:txBody>
      </p:sp>
      <p:sp>
        <p:nvSpPr>
          <p:cNvPr id="119813" name="Text Box 4"/>
          <p:cNvSpPr txBox="1">
            <a:spLocks noChangeArrowheads="1"/>
          </p:cNvSpPr>
          <p:nvPr/>
        </p:nvSpPr>
        <p:spPr bwMode="auto">
          <a:xfrm>
            <a:off x="468313" y="1341438"/>
            <a:ext cx="4943475" cy="1096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r>
              <a:rPr lang="da-DK" altLang="da-DK" sz="2200">
                <a:solidFill>
                  <a:srgbClr val="3333FF"/>
                </a:solidFill>
              </a:rPr>
              <a:t>Antibiotikaresistens</a:t>
            </a:r>
          </a:p>
          <a:p>
            <a:pPr eaLnBrk="1" hangingPunct="1">
              <a:spcBef>
                <a:spcPct val="0"/>
              </a:spcBef>
              <a:buFontTx/>
              <a:buNone/>
            </a:pPr>
            <a:endParaRPr lang="da-DK" altLang="da-DK" sz="2200">
              <a:solidFill>
                <a:srgbClr val="3333FF"/>
              </a:solidFill>
            </a:endParaRPr>
          </a:p>
          <a:p>
            <a:pPr eaLnBrk="1" hangingPunct="1">
              <a:spcBef>
                <a:spcPct val="0"/>
              </a:spcBef>
              <a:buFontTx/>
              <a:buNone/>
            </a:pPr>
            <a:r>
              <a:rPr lang="da-DK" altLang="da-DK" sz="2200"/>
              <a:t>Forbrug af antibiotika i dansk landbrug</a:t>
            </a:r>
            <a:endParaRPr lang="en-US" altLang="da-DK" sz="2200"/>
          </a:p>
        </p:txBody>
      </p:sp>
      <p:pic>
        <p:nvPicPr>
          <p:cNvPr id="620549" name="Picture 5" descr="Danske%20svi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8313" y="2762250"/>
            <a:ext cx="5056187" cy="3552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9815" name="Text Box 6"/>
          <p:cNvSpPr txBox="1">
            <a:spLocks noChangeArrowheads="1"/>
          </p:cNvSpPr>
          <p:nvPr/>
        </p:nvSpPr>
        <p:spPr bwMode="auto">
          <a:xfrm>
            <a:off x="5775325" y="2800350"/>
            <a:ext cx="184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endParaRPr lang="en-GB" altLang="da-DK" sz="1800"/>
          </a:p>
        </p:txBody>
      </p:sp>
      <p:sp>
        <p:nvSpPr>
          <p:cNvPr id="620551" name="Text Box 7"/>
          <p:cNvSpPr txBox="1">
            <a:spLocks noChangeArrowheads="1"/>
          </p:cNvSpPr>
          <p:nvPr/>
        </p:nvSpPr>
        <p:spPr bwMode="auto">
          <a:xfrm>
            <a:off x="5418138" y="2860675"/>
            <a:ext cx="34909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r>
              <a:rPr lang="da-DK" altLang="da-DK"/>
              <a:t>1999: 62 tons antibiotika</a:t>
            </a:r>
            <a:endParaRPr lang="en-US" altLang="da-DK"/>
          </a:p>
        </p:txBody>
      </p:sp>
      <p:sp>
        <p:nvSpPr>
          <p:cNvPr id="620552" name="Text Box 8"/>
          <p:cNvSpPr txBox="1">
            <a:spLocks noChangeArrowheads="1"/>
          </p:cNvSpPr>
          <p:nvPr/>
        </p:nvSpPr>
        <p:spPr bwMode="auto">
          <a:xfrm>
            <a:off x="5422900" y="4062413"/>
            <a:ext cx="3781425"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r>
              <a:rPr lang="da-DK" altLang="da-DK"/>
              <a:t>2004: 113 tons antibiotika</a:t>
            </a:r>
          </a:p>
          <a:p>
            <a:pPr eaLnBrk="1" hangingPunct="1">
              <a:spcBef>
                <a:spcPct val="0"/>
              </a:spcBef>
              <a:buFontTx/>
              <a:buNone/>
            </a:pPr>
            <a:r>
              <a:rPr lang="da-DK" altLang="da-DK"/>
              <a:t>(ca 17 millioner pakninger)</a:t>
            </a:r>
            <a:endParaRPr lang="en-US" altLang="da-DK"/>
          </a:p>
        </p:txBody>
      </p:sp>
      <p:sp>
        <p:nvSpPr>
          <p:cNvPr id="620553" name="Rectangle 9"/>
          <p:cNvSpPr>
            <a:spLocks noChangeArrowheads="1"/>
          </p:cNvSpPr>
          <p:nvPr/>
        </p:nvSpPr>
        <p:spPr bwMode="auto">
          <a:xfrm>
            <a:off x="684213" y="5602288"/>
            <a:ext cx="4608512" cy="49053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endParaRPr lang="da-DK" altLang="da-DK"/>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2054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620551">
                                            <p:txEl>
                                              <p:pRg st="0" end="0"/>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620552">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20552">
                                            <p:txEl>
                                              <p:pRg st="1" end="1"/>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62054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20553"/>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xit" presetSubtype="0" fill="hold" grpId="1" nodeType="clickEffect">
                                  <p:stCondLst>
                                    <p:cond delay="0"/>
                                  </p:stCondLst>
                                  <p:childTnLst>
                                    <p:set>
                                      <p:cBhvr>
                                        <p:cTn id="26" dur="1" fill="hold">
                                          <p:stCondLst>
                                            <p:cond delay="0"/>
                                          </p:stCondLst>
                                        </p:cTn>
                                        <p:tgtEl>
                                          <p:spTgt spid="62055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0553" grpId="0" animBg="1"/>
      <p:bldP spid="620553" grpId="1" animBg="1"/>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fld id="{ECE2B034-288A-4121-AEB5-5845C8EA12FE}" type="slidenum">
              <a:rPr lang="en-US" altLang="da-DK" sz="1400" smtClean="0"/>
              <a:pPr eaLnBrk="1" hangingPunct="1">
                <a:spcBef>
                  <a:spcPct val="0"/>
                </a:spcBef>
                <a:buFontTx/>
                <a:buNone/>
              </a:pPr>
              <a:t>127</a:t>
            </a:fld>
            <a:endParaRPr lang="en-US" altLang="da-DK" sz="1400" smtClean="0"/>
          </a:p>
        </p:txBody>
      </p:sp>
      <p:sp>
        <p:nvSpPr>
          <p:cNvPr id="120835" name="Rectangle 2"/>
          <p:cNvSpPr>
            <a:spLocks noGrp="1" noChangeArrowheads="1"/>
          </p:cNvSpPr>
          <p:nvPr>
            <p:ph type="title"/>
          </p:nvPr>
        </p:nvSpPr>
        <p:spPr/>
        <p:txBody>
          <a:bodyPr/>
          <a:lstStyle/>
          <a:p>
            <a:pPr eaLnBrk="1" hangingPunct="1"/>
            <a:r>
              <a:rPr lang="da-DK" altLang="da-DK" smtClean="0"/>
              <a:t>Overdominans</a:t>
            </a:r>
          </a:p>
        </p:txBody>
      </p:sp>
      <p:sp>
        <p:nvSpPr>
          <p:cNvPr id="120836" name="Text Box 3"/>
          <p:cNvSpPr txBox="1">
            <a:spLocks noChangeArrowheads="1"/>
          </p:cNvSpPr>
          <p:nvPr/>
        </p:nvSpPr>
        <p:spPr bwMode="auto">
          <a:xfrm>
            <a:off x="2051050" y="1268413"/>
            <a:ext cx="49847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r>
              <a:rPr lang="da-DK" altLang="da-DK"/>
              <a:t>Seglecellepolymorfi hos mennesket</a:t>
            </a:r>
          </a:p>
        </p:txBody>
      </p:sp>
      <p:pic>
        <p:nvPicPr>
          <p:cNvPr id="120837"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3433763"/>
            <a:ext cx="1588" cy="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622597" name="Group 5"/>
          <p:cNvGraphicFramePr>
            <a:graphicFrameLocks noGrp="1"/>
          </p:cNvGraphicFramePr>
          <p:nvPr>
            <p:ph idx="1"/>
          </p:nvPr>
        </p:nvGraphicFramePr>
        <p:xfrm>
          <a:off x="323850" y="2205038"/>
          <a:ext cx="8435975" cy="2486025"/>
        </p:xfrm>
        <a:graphic>
          <a:graphicData uri="http://schemas.openxmlformats.org/drawingml/2006/table">
            <a:tbl>
              <a:tblPr/>
              <a:tblGrid>
                <a:gridCol w="2376488">
                  <a:extLst>
                    <a:ext uri="{9D8B030D-6E8A-4147-A177-3AD203B41FA5}">
                      <a16:colId xmlns:a16="http://schemas.microsoft.com/office/drawing/2014/main" val="20000"/>
                    </a:ext>
                  </a:extLst>
                </a:gridCol>
                <a:gridCol w="1944687">
                  <a:extLst>
                    <a:ext uri="{9D8B030D-6E8A-4147-A177-3AD203B41FA5}">
                      <a16:colId xmlns:a16="http://schemas.microsoft.com/office/drawing/2014/main" val="20001"/>
                    </a:ext>
                  </a:extLst>
                </a:gridCol>
                <a:gridCol w="2057400">
                  <a:extLst>
                    <a:ext uri="{9D8B030D-6E8A-4147-A177-3AD203B41FA5}">
                      <a16:colId xmlns:a16="http://schemas.microsoft.com/office/drawing/2014/main" val="20002"/>
                    </a:ext>
                  </a:extLst>
                </a:gridCol>
                <a:gridCol w="2057400">
                  <a:extLst>
                    <a:ext uri="{9D8B030D-6E8A-4147-A177-3AD203B41FA5}">
                      <a16:colId xmlns:a16="http://schemas.microsoft.com/office/drawing/2014/main" val="20003"/>
                    </a:ext>
                  </a:extLst>
                </a:gridCol>
              </a:tblGrid>
              <a:tr h="422275">
                <a:tc>
                  <a:txBody>
                    <a:bodyPr/>
                    <a:lstStyle>
                      <a:lvl1pPr eaLnBrk="0" hangingPunct="0">
                        <a:spcBef>
                          <a:spcPct val="20000"/>
                        </a:spcBef>
                        <a:defRPr sz="2000">
                          <a:solidFill>
                            <a:schemeClr val="tx1"/>
                          </a:solidFill>
                          <a:latin typeface="Arial" charset="0"/>
                        </a:defRPr>
                      </a:lvl1pPr>
                      <a:lvl2pPr marL="742950" indent="-285750" eaLnBrk="0" hangingPunct="0">
                        <a:spcBef>
                          <a:spcPct val="20000"/>
                        </a:spcBef>
                        <a:defRPr>
                          <a:solidFill>
                            <a:schemeClr val="tx1"/>
                          </a:solidFill>
                          <a:latin typeface="Arial" charset="0"/>
                        </a:defRPr>
                      </a:lvl2pPr>
                      <a:lvl3pPr marL="1143000" indent="-228600" eaLnBrk="0" hangingPunct="0">
                        <a:spcBef>
                          <a:spcPct val="20000"/>
                        </a:spcBef>
                        <a:defRPr sz="1600">
                          <a:solidFill>
                            <a:schemeClr val="tx1"/>
                          </a:solidFill>
                          <a:latin typeface="Arial" charset="0"/>
                        </a:defRPr>
                      </a:lvl3pPr>
                      <a:lvl4pPr marL="1600200" indent="-228600" eaLnBrk="0" hangingPunct="0">
                        <a:spcBef>
                          <a:spcPct val="20000"/>
                        </a:spcBef>
                        <a:defRPr sz="1600">
                          <a:solidFill>
                            <a:schemeClr val="tx1"/>
                          </a:solidFill>
                          <a:latin typeface="Arial" charset="0"/>
                        </a:defRPr>
                      </a:lvl4pPr>
                      <a:lvl5pPr marL="2057400" indent="-228600" eaLnBrk="0" hangingPunct="0">
                        <a:spcBef>
                          <a:spcPct val="20000"/>
                        </a:spcBef>
                        <a:defRPr sz="1600">
                          <a:solidFill>
                            <a:schemeClr val="tx1"/>
                          </a:solidFill>
                          <a:latin typeface="Arial" charset="0"/>
                        </a:defRPr>
                      </a:lvl5pPr>
                      <a:lvl6pPr marL="2514600" indent="-228600" eaLnBrk="0" fontAlgn="base" hangingPunct="0">
                        <a:spcBef>
                          <a:spcPct val="20000"/>
                        </a:spcBef>
                        <a:spcAft>
                          <a:spcPct val="0"/>
                        </a:spcAft>
                        <a:defRPr sz="1600">
                          <a:solidFill>
                            <a:schemeClr val="tx1"/>
                          </a:solidFill>
                          <a:latin typeface="Arial" charset="0"/>
                        </a:defRPr>
                      </a:lvl6pPr>
                      <a:lvl7pPr marL="2971800" indent="-228600" eaLnBrk="0" fontAlgn="base" hangingPunct="0">
                        <a:spcBef>
                          <a:spcPct val="20000"/>
                        </a:spcBef>
                        <a:spcAft>
                          <a:spcPct val="0"/>
                        </a:spcAft>
                        <a:defRPr sz="1600">
                          <a:solidFill>
                            <a:schemeClr val="tx1"/>
                          </a:solidFill>
                          <a:latin typeface="Arial" charset="0"/>
                        </a:defRPr>
                      </a:lvl7pPr>
                      <a:lvl8pPr marL="3429000" indent="-228600" eaLnBrk="0" fontAlgn="base" hangingPunct="0">
                        <a:spcBef>
                          <a:spcPct val="20000"/>
                        </a:spcBef>
                        <a:spcAft>
                          <a:spcPct val="0"/>
                        </a:spcAft>
                        <a:defRPr sz="1600">
                          <a:solidFill>
                            <a:schemeClr val="tx1"/>
                          </a:solidFill>
                          <a:latin typeface="Arial" charset="0"/>
                        </a:defRPr>
                      </a:lvl8pPr>
                      <a:lvl9pPr marL="3886200" indent="-228600" eaLnBrk="0" fontAlgn="base" hangingPunct="0">
                        <a:spcBef>
                          <a:spcPct val="20000"/>
                        </a:spcBef>
                        <a:spcAft>
                          <a:spcPct val="0"/>
                        </a:spcAft>
                        <a:defRPr sz="1600">
                          <a:solidFill>
                            <a:schemeClr val="tx1"/>
                          </a:solidFill>
                          <a:latin typeface="Arial"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da-DK" altLang="da-DK" sz="2000" b="0" i="0" u="none" strike="noStrike" cap="none" normalizeH="0" baseline="0" smtClean="0">
                          <a:ln>
                            <a:noFill/>
                          </a:ln>
                          <a:solidFill>
                            <a:schemeClr val="tx1"/>
                          </a:solidFill>
                          <a:effectLst/>
                          <a:latin typeface="Arial" charset="0"/>
                        </a:rPr>
                        <a:t>Genotype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000">
                          <a:solidFill>
                            <a:schemeClr val="tx1"/>
                          </a:solidFill>
                          <a:latin typeface="Arial" charset="0"/>
                        </a:defRPr>
                      </a:lvl1pPr>
                      <a:lvl2pPr marL="742950" indent="-285750" eaLnBrk="0" hangingPunct="0">
                        <a:spcBef>
                          <a:spcPct val="20000"/>
                        </a:spcBef>
                        <a:defRPr>
                          <a:solidFill>
                            <a:schemeClr val="tx1"/>
                          </a:solidFill>
                          <a:latin typeface="Arial" charset="0"/>
                        </a:defRPr>
                      </a:lvl2pPr>
                      <a:lvl3pPr marL="1143000" indent="-228600" eaLnBrk="0" hangingPunct="0">
                        <a:spcBef>
                          <a:spcPct val="20000"/>
                        </a:spcBef>
                        <a:defRPr sz="1600">
                          <a:solidFill>
                            <a:schemeClr val="tx1"/>
                          </a:solidFill>
                          <a:latin typeface="Arial" charset="0"/>
                        </a:defRPr>
                      </a:lvl3pPr>
                      <a:lvl4pPr marL="1600200" indent="-228600" eaLnBrk="0" hangingPunct="0">
                        <a:spcBef>
                          <a:spcPct val="20000"/>
                        </a:spcBef>
                        <a:defRPr sz="1600">
                          <a:solidFill>
                            <a:schemeClr val="tx1"/>
                          </a:solidFill>
                          <a:latin typeface="Arial" charset="0"/>
                        </a:defRPr>
                      </a:lvl4pPr>
                      <a:lvl5pPr marL="2057400" indent="-228600" eaLnBrk="0" hangingPunct="0">
                        <a:spcBef>
                          <a:spcPct val="20000"/>
                        </a:spcBef>
                        <a:defRPr sz="1600">
                          <a:solidFill>
                            <a:schemeClr val="tx1"/>
                          </a:solidFill>
                          <a:latin typeface="Arial" charset="0"/>
                        </a:defRPr>
                      </a:lvl5pPr>
                      <a:lvl6pPr marL="2514600" indent="-228600" eaLnBrk="0" fontAlgn="base" hangingPunct="0">
                        <a:spcBef>
                          <a:spcPct val="20000"/>
                        </a:spcBef>
                        <a:spcAft>
                          <a:spcPct val="0"/>
                        </a:spcAft>
                        <a:defRPr sz="1600">
                          <a:solidFill>
                            <a:schemeClr val="tx1"/>
                          </a:solidFill>
                          <a:latin typeface="Arial" charset="0"/>
                        </a:defRPr>
                      </a:lvl6pPr>
                      <a:lvl7pPr marL="2971800" indent="-228600" eaLnBrk="0" fontAlgn="base" hangingPunct="0">
                        <a:spcBef>
                          <a:spcPct val="20000"/>
                        </a:spcBef>
                        <a:spcAft>
                          <a:spcPct val="0"/>
                        </a:spcAft>
                        <a:defRPr sz="1600">
                          <a:solidFill>
                            <a:schemeClr val="tx1"/>
                          </a:solidFill>
                          <a:latin typeface="Arial" charset="0"/>
                        </a:defRPr>
                      </a:lvl7pPr>
                      <a:lvl8pPr marL="3429000" indent="-228600" eaLnBrk="0" fontAlgn="base" hangingPunct="0">
                        <a:spcBef>
                          <a:spcPct val="20000"/>
                        </a:spcBef>
                        <a:spcAft>
                          <a:spcPct val="0"/>
                        </a:spcAft>
                        <a:defRPr sz="1600">
                          <a:solidFill>
                            <a:schemeClr val="tx1"/>
                          </a:solidFill>
                          <a:latin typeface="Arial" charset="0"/>
                        </a:defRPr>
                      </a:lvl8pPr>
                      <a:lvl9pPr marL="3886200" indent="-228600" eaLnBrk="0" fontAlgn="base" hangingPunct="0">
                        <a:spcBef>
                          <a:spcPct val="20000"/>
                        </a:spcBef>
                        <a:spcAft>
                          <a:spcPct val="0"/>
                        </a:spcAft>
                        <a:defRPr sz="1600">
                          <a:solidFill>
                            <a:schemeClr val="tx1"/>
                          </a:solidFill>
                          <a:latin typeface="Arial"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da-DK" altLang="da-DK" sz="2000" b="0" i="0" u="none" strike="noStrike" cap="none" normalizeH="0" baseline="0" smtClean="0">
                          <a:ln>
                            <a:noFill/>
                          </a:ln>
                          <a:solidFill>
                            <a:schemeClr val="tx1"/>
                          </a:solidFill>
                          <a:effectLst/>
                          <a:latin typeface="Arial" charset="0"/>
                        </a:rPr>
                        <a:t>AA</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000">
                          <a:solidFill>
                            <a:schemeClr val="tx1"/>
                          </a:solidFill>
                          <a:latin typeface="Arial" charset="0"/>
                        </a:defRPr>
                      </a:lvl1pPr>
                      <a:lvl2pPr marL="742950" indent="-285750" eaLnBrk="0" hangingPunct="0">
                        <a:spcBef>
                          <a:spcPct val="20000"/>
                        </a:spcBef>
                        <a:defRPr>
                          <a:solidFill>
                            <a:schemeClr val="tx1"/>
                          </a:solidFill>
                          <a:latin typeface="Arial" charset="0"/>
                        </a:defRPr>
                      </a:lvl2pPr>
                      <a:lvl3pPr marL="1143000" indent="-228600" eaLnBrk="0" hangingPunct="0">
                        <a:spcBef>
                          <a:spcPct val="20000"/>
                        </a:spcBef>
                        <a:defRPr sz="1600">
                          <a:solidFill>
                            <a:schemeClr val="tx1"/>
                          </a:solidFill>
                          <a:latin typeface="Arial" charset="0"/>
                        </a:defRPr>
                      </a:lvl3pPr>
                      <a:lvl4pPr marL="1600200" indent="-228600" eaLnBrk="0" hangingPunct="0">
                        <a:spcBef>
                          <a:spcPct val="20000"/>
                        </a:spcBef>
                        <a:defRPr sz="1600">
                          <a:solidFill>
                            <a:schemeClr val="tx1"/>
                          </a:solidFill>
                          <a:latin typeface="Arial" charset="0"/>
                        </a:defRPr>
                      </a:lvl4pPr>
                      <a:lvl5pPr marL="2057400" indent="-228600" eaLnBrk="0" hangingPunct="0">
                        <a:spcBef>
                          <a:spcPct val="20000"/>
                        </a:spcBef>
                        <a:defRPr sz="1600">
                          <a:solidFill>
                            <a:schemeClr val="tx1"/>
                          </a:solidFill>
                          <a:latin typeface="Arial" charset="0"/>
                        </a:defRPr>
                      </a:lvl5pPr>
                      <a:lvl6pPr marL="2514600" indent="-228600" eaLnBrk="0" fontAlgn="base" hangingPunct="0">
                        <a:spcBef>
                          <a:spcPct val="20000"/>
                        </a:spcBef>
                        <a:spcAft>
                          <a:spcPct val="0"/>
                        </a:spcAft>
                        <a:defRPr sz="1600">
                          <a:solidFill>
                            <a:schemeClr val="tx1"/>
                          </a:solidFill>
                          <a:latin typeface="Arial" charset="0"/>
                        </a:defRPr>
                      </a:lvl6pPr>
                      <a:lvl7pPr marL="2971800" indent="-228600" eaLnBrk="0" fontAlgn="base" hangingPunct="0">
                        <a:spcBef>
                          <a:spcPct val="20000"/>
                        </a:spcBef>
                        <a:spcAft>
                          <a:spcPct val="0"/>
                        </a:spcAft>
                        <a:defRPr sz="1600">
                          <a:solidFill>
                            <a:schemeClr val="tx1"/>
                          </a:solidFill>
                          <a:latin typeface="Arial" charset="0"/>
                        </a:defRPr>
                      </a:lvl7pPr>
                      <a:lvl8pPr marL="3429000" indent="-228600" eaLnBrk="0" fontAlgn="base" hangingPunct="0">
                        <a:spcBef>
                          <a:spcPct val="20000"/>
                        </a:spcBef>
                        <a:spcAft>
                          <a:spcPct val="0"/>
                        </a:spcAft>
                        <a:defRPr sz="1600">
                          <a:solidFill>
                            <a:schemeClr val="tx1"/>
                          </a:solidFill>
                          <a:latin typeface="Arial" charset="0"/>
                        </a:defRPr>
                      </a:lvl8pPr>
                      <a:lvl9pPr marL="3886200" indent="-228600" eaLnBrk="0" fontAlgn="base" hangingPunct="0">
                        <a:spcBef>
                          <a:spcPct val="20000"/>
                        </a:spcBef>
                        <a:spcAft>
                          <a:spcPct val="0"/>
                        </a:spcAft>
                        <a:defRPr sz="1600">
                          <a:solidFill>
                            <a:schemeClr val="tx1"/>
                          </a:solidFill>
                          <a:latin typeface="Arial"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da-DK" altLang="da-DK" sz="2000" b="0" i="0" u="none" strike="noStrike" cap="none" normalizeH="0" baseline="0" smtClean="0">
                          <a:ln>
                            <a:noFill/>
                          </a:ln>
                          <a:solidFill>
                            <a:schemeClr val="tx1"/>
                          </a:solidFill>
                          <a:effectLst/>
                          <a:latin typeface="Arial" charset="0"/>
                        </a:rPr>
                        <a:t>AS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000">
                          <a:solidFill>
                            <a:schemeClr val="tx1"/>
                          </a:solidFill>
                          <a:latin typeface="Arial" charset="0"/>
                        </a:defRPr>
                      </a:lvl1pPr>
                      <a:lvl2pPr marL="742950" indent="-285750" eaLnBrk="0" hangingPunct="0">
                        <a:spcBef>
                          <a:spcPct val="20000"/>
                        </a:spcBef>
                        <a:defRPr>
                          <a:solidFill>
                            <a:schemeClr val="tx1"/>
                          </a:solidFill>
                          <a:latin typeface="Arial" charset="0"/>
                        </a:defRPr>
                      </a:lvl2pPr>
                      <a:lvl3pPr marL="1143000" indent="-228600" eaLnBrk="0" hangingPunct="0">
                        <a:spcBef>
                          <a:spcPct val="20000"/>
                        </a:spcBef>
                        <a:defRPr sz="1600">
                          <a:solidFill>
                            <a:schemeClr val="tx1"/>
                          </a:solidFill>
                          <a:latin typeface="Arial" charset="0"/>
                        </a:defRPr>
                      </a:lvl3pPr>
                      <a:lvl4pPr marL="1600200" indent="-228600" eaLnBrk="0" hangingPunct="0">
                        <a:spcBef>
                          <a:spcPct val="20000"/>
                        </a:spcBef>
                        <a:defRPr sz="1600">
                          <a:solidFill>
                            <a:schemeClr val="tx1"/>
                          </a:solidFill>
                          <a:latin typeface="Arial" charset="0"/>
                        </a:defRPr>
                      </a:lvl4pPr>
                      <a:lvl5pPr marL="2057400" indent="-228600" eaLnBrk="0" hangingPunct="0">
                        <a:spcBef>
                          <a:spcPct val="20000"/>
                        </a:spcBef>
                        <a:defRPr sz="1600">
                          <a:solidFill>
                            <a:schemeClr val="tx1"/>
                          </a:solidFill>
                          <a:latin typeface="Arial" charset="0"/>
                        </a:defRPr>
                      </a:lvl5pPr>
                      <a:lvl6pPr marL="2514600" indent="-228600" eaLnBrk="0" fontAlgn="base" hangingPunct="0">
                        <a:spcBef>
                          <a:spcPct val="20000"/>
                        </a:spcBef>
                        <a:spcAft>
                          <a:spcPct val="0"/>
                        </a:spcAft>
                        <a:defRPr sz="1600">
                          <a:solidFill>
                            <a:schemeClr val="tx1"/>
                          </a:solidFill>
                          <a:latin typeface="Arial" charset="0"/>
                        </a:defRPr>
                      </a:lvl6pPr>
                      <a:lvl7pPr marL="2971800" indent="-228600" eaLnBrk="0" fontAlgn="base" hangingPunct="0">
                        <a:spcBef>
                          <a:spcPct val="20000"/>
                        </a:spcBef>
                        <a:spcAft>
                          <a:spcPct val="0"/>
                        </a:spcAft>
                        <a:defRPr sz="1600">
                          <a:solidFill>
                            <a:schemeClr val="tx1"/>
                          </a:solidFill>
                          <a:latin typeface="Arial" charset="0"/>
                        </a:defRPr>
                      </a:lvl7pPr>
                      <a:lvl8pPr marL="3429000" indent="-228600" eaLnBrk="0" fontAlgn="base" hangingPunct="0">
                        <a:spcBef>
                          <a:spcPct val="20000"/>
                        </a:spcBef>
                        <a:spcAft>
                          <a:spcPct val="0"/>
                        </a:spcAft>
                        <a:defRPr sz="1600">
                          <a:solidFill>
                            <a:schemeClr val="tx1"/>
                          </a:solidFill>
                          <a:latin typeface="Arial" charset="0"/>
                        </a:defRPr>
                      </a:lvl8pPr>
                      <a:lvl9pPr marL="3886200" indent="-228600" eaLnBrk="0" fontAlgn="base" hangingPunct="0">
                        <a:spcBef>
                          <a:spcPct val="20000"/>
                        </a:spcBef>
                        <a:spcAft>
                          <a:spcPct val="0"/>
                        </a:spcAft>
                        <a:defRPr sz="1600">
                          <a:solidFill>
                            <a:schemeClr val="tx1"/>
                          </a:solidFill>
                          <a:latin typeface="Arial"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da-DK" altLang="da-DK" sz="2000" b="0" i="0" u="none" strike="noStrike" cap="none" normalizeH="0" baseline="0" smtClean="0">
                          <a:ln>
                            <a:noFill/>
                          </a:ln>
                          <a:solidFill>
                            <a:schemeClr val="tx1"/>
                          </a:solidFill>
                          <a:effectLst/>
                          <a:latin typeface="Arial" charset="0"/>
                        </a:rPr>
                        <a:t>SS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14350">
                <a:tc>
                  <a:txBody>
                    <a:bodyPr/>
                    <a:lstStyle>
                      <a:lvl1pPr eaLnBrk="0" hangingPunct="0">
                        <a:spcBef>
                          <a:spcPct val="20000"/>
                        </a:spcBef>
                        <a:defRPr sz="2000">
                          <a:solidFill>
                            <a:schemeClr val="tx1"/>
                          </a:solidFill>
                          <a:latin typeface="Arial" charset="0"/>
                        </a:defRPr>
                      </a:lvl1pPr>
                      <a:lvl2pPr marL="742950" indent="-285750" eaLnBrk="0" hangingPunct="0">
                        <a:spcBef>
                          <a:spcPct val="20000"/>
                        </a:spcBef>
                        <a:defRPr>
                          <a:solidFill>
                            <a:schemeClr val="tx1"/>
                          </a:solidFill>
                          <a:latin typeface="Arial" charset="0"/>
                        </a:defRPr>
                      </a:lvl2pPr>
                      <a:lvl3pPr marL="1143000" indent="-228600" eaLnBrk="0" hangingPunct="0">
                        <a:spcBef>
                          <a:spcPct val="20000"/>
                        </a:spcBef>
                        <a:defRPr sz="1600">
                          <a:solidFill>
                            <a:schemeClr val="tx1"/>
                          </a:solidFill>
                          <a:latin typeface="Arial" charset="0"/>
                        </a:defRPr>
                      </a:lvl3pPr>
                      <a:lvl4pPr marL="1600200" indent="-228600" eaLnBrk="0" hangingPunct="0">
                        <a:spcBef>
                          <a:spcPct val="20000"/>
                        </a:spcBef>
                        <a:defRPr sz="1600">
                          <a:solidFill>
                            <a:schemeClr val="tx1"/>
                          </a:solidFill>
                          <a:latin typeface="Arial" charset="0"/>
                        </a:defRPr>
                      </a:lvl4pPr>
                      <a:lvl5pPr marL="2057400" indent="-228600" eaLnBrk="0" hangingPunct="0">
                        <a:spcBef>
                          <a:spcPct val="20000"/>
                        </a:spcBef>
                        <a:defRPr sz="1600">
                          <a:solidFill>
                            <a:schemeClr val="tx1"/>
                          </a:solidFill>
                          <a:latin typeface="Arial" charset="0"/>
                        </a:defRPr>
                      </a:lvl5pPr>
                      <a:lvl6pPr marL="2514600" indent="-228600" eaLnBrk="0" fontAlgn="base" hangingPunct="0">
                        <a:spcBef>
                          <a:spcPct val="20000"/>
                        </a:spcBef>
                        <a:spcAft>
                          <a:spcPct val="0"/>
                        </a:spcAft>
                        <a:defRPr sz="1600">
                          <a:solidFill>
                            <a:schemeClr val="tx1"/>
                          </a:solidFill>
                          <a:latin typeface="Arial" charset="0"/>
                        </a:defRPr>
                      </a:lvl6pPr>
                      <a:lvl7pPr marL="2971800" indent="-228600" eaLnBrk="0" fontAlgn="base" hangingPunct="0">
                        <a:spcBef>
                          <a:spcPct val="20000"/>
                        </a:spcBef>
                        <a:spcAft>
                          <a:spcPct val="0"/>
                        </a:spcAft>
                        <a:defRPr sz="1600">
                          <a:solidFill>
                            <a:schemeClr val="tx1"/>
                          </a:solidFill>
                          <a:latin typeface="Arial" charset="0"/>
                        </a:defRPr>
                      </a:lvl7pPr>
                      <a:lvl8pPr marL="3429000" indent="-228600" eaLnBrk="0" fontAlgn="base" hangingPunct="0">
                        <a:spcBef>
                          <a:spcPct val="20000"/>
                        </a:spcBef>
                        <a:spcAft>
                          <a:spcPct val="0"/>
                        </a:spcAft>
                        <a:defRPr sz="1600">
                          <a:solidFill>
                            <a:schemeClr val="tx1"/>
                          </a:solidFill>
                          <a:latin typeface="Arial" charset="0"/>
                        </a:defRPr>
                      </a:lvl8pPr>
                      <a:lvl9pPr marL="3886200" indent="-228600" eaLnBrk="0" fontAlgn="base" hangingPunct="0">
                        <a:spcBef>
                          <a:spcPct val="20000"/>
                        </a:spcBef>
                        <a:spcAft>
                          <a:spcPct val="0"/>
                        </a:spcAft>
                        <a:defRPr sz="1600">
                          <a:solidFill>
                            <a:schemeClr val="tx1"/>
                          </a:solidFill>
                          <a:latin typeface="Arial"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da-DK" altLang="da-DK" sz="2000" b="0" i="0" u="none" strike="noStrike" cap="none" normalizeH="0" baseline="0" smtClean="0">
                          <a:ln>
                            <a:noFill/>
                          </a:ln>
                          <a:solidFill>
                            <a:schemeClr val="tx1"/>
                          </a:solidFill>
                          <a:effectLst/>
                          <a:latin typeface="Arial" charset="0"/>
                        </a:rPr>
                        <a:t>Observeret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000">
                          <a:solidFill>
                            <a:schemeClr val="tx1"/>
                          </a:solidFill>
                          <a:latin typeface="Arial" charset="0"/>
                        </a:defRPr>
                      </a:lvl1pPr>
                      <a:lvl2pPr marL="742950" indent="-285750" eaLnBrk="0" hangingPunct="0">
                        <a:spcBef>
                          <a:spcPct val="20000"/>
                        </a:spcBef>
                        <a:defRPr>
                          <a:solidFill>
                            <a:schemeClr val="tx1"/>
                          </a:solidFill>
                          <a:latin typeface="Arial" charset="0"/>
                        </a:defRPr>
                      </a:lvl2pPr>
                      <a:lvl3pPr marL="1143000" indent="-228600" eaLnBrk="0" hangingPunct="0">
                        <a:spcBef>
                          <a:spcPct val="20000"/>
                        </a:spcBef>
                        <a:defRPr sz="1600">
                          <a:solidFill>
                            <a:schemeClr val="tx1"/>
                          </a:solidFill>
                          <a:latin typeface="Arial" charset="0"/>
                        </a:defRPr>
                      </a:lvl3pPr>
                      <a:lvl4pPr marL="1600200" indent="-228600" eaLnBrk="0" hangingPunct="0">
                        <a:spcBef>
                          <a:spcPct val="20000"/>
                        </a:spcBef>
                        <a:defRPr sz="1600">
                          <a:solidFill>
                            <a:schemeClr val="tx1"/>
                          </a:solidFill>
                          <a:latin typeface="Arial" charset="0"/>
                        </a:defRPr>
                      </a:lvl4pPr>
                      <a:lvl5pPr marL="2057400" indent="-228600" eaLnBrk="0" hangingPunct="0">
                        <a:spcBef>
                          <a:spcPct val="20000"/>
                        </a:spcBef>
                        <a:defRPr sz="1600">
                          <a:solidFill>
                            <a:schemeClr val="tx1"/>
                          </a:solidFill>
                          <a:latin typeface="Arial" charset="0"/>
                        </a:defRPr>
                      </a:lvl5pPr>
                      <a:lvl6pPr marL="2514600" indent="-228600" eaLnBrk="0" fontAlgn="base" hangingPunct="0">
                        <a:spcBef>
                          <a:spcPct val="20000"/>
                        </a:spcBef>
                        <a:spcAft>
                          <a:spcPct val="0"/>
                        </a:spcAft>
                        <a:defRPr sz="1600">
                          <a:solidFill>
                            <a:schemeClr val="tx1"/>
                          </a:solidFill>
                          <a:latin typeface="Arial" charset="0"/>
                        </a:defRPr>
                      </a:lvl6pPr>
                      <a:lvl7pPr marL="2971800" indent="-228600" eaLnBrk="0" fontAlgn="base" hangingPunct="0">
                        <a:spcBef>
                          <a:spcPct val="20000"/>
                        </a:spcBef>
                        <a:spcAft>
                          <a:spcPct val="0"/>
                        </a:spcAft>
                        <a:defRPr sz="1600">
                          <a:solidFill>
                            <a:schemeClr val="tx1"/>
                          </a:solidFill>
                          <a:latin typeface="Arial" charset="0"/>
                        </a:defRPr>
                      </a:lvl7pPr>
                      <a:lvl8pPr marL="3429000" indent="-228600" eaLnBrk="0" fontAlgn="base" hangingPunct="0">
                        <a:spcBef>
                          <a:spcPct val="20000"/>
                        </a:spcBef>
                        <a:spcAft>
                          <a:spcPct val="0"/>
                        </a:spcAft>
                        <a:defRPr sz="1600">
                          <a:solidFill>
                            <a:schemeClr val="tx1"/>
                          </a:solidFill>
                          <a:latin typeface="Arial" charset="0"/>
                        </a:defRPr>
                      </a:lvl8pPr>
                      <a:lvl9pPr marL="3886200" indent="-228600" eaLnBrk="0" fontAlgn="base" hangingPunct="0">
                        <a:spcBef>
                          <a:spcPct val="20000"/>
                        </a:spcBef>
                        <a:spcAft>
                          <a:spcPct val="0"/>
                        </a:spcAft>
                        <a:defRPr sz="1600">
                          <a:solidFill>
                            <a:schemeClr val="tx1"/>
                          </a:solidFill>
                          <a:latin typeface="Arial"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da-DK" altLang="da-DK" sz="2000" b="0" i="0" u="none" strike="noStrike" cap="none" normalizeH="0" baseline="0" smtClean="0">
                          <a:ln>
                            <a:noFill/>
                          </a:ln>
                          <a:solidFill>
                            <a:schemeClr val="tx1"/>
                          </a:solidFill>
                          <a:effectLst/>
                          <a:latin typeface="Arial" charset="0"/>
                        </a:rPr>
                        <a:t>9365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000">
                          <a:solidFill>
                            <a:schemeClr val="tx1"/>
                          </a:solidFill>
                          <a:latin typeface="Arial" charset="0"/>
                        </a:defRPr>
                      </a:lvl1pPr>
                      <a:lvl2pPr marL="742950" indent="-285750" eaLnBrk="0" hangingPunct="0">
                        <a:spcBef>
                          <a:spcPct val="20000"/>
                        </a:spcBef>
                        <a:defRPr>
                          <a:solidFill>
                            <a:schemeClr val="tx1"/>
                          </a:solidFill>
                          <a:latin typeface="Arial" charset="0"/>
                        </a:defRPr>
                      </a:lvl2pPr>
                      <a:lvl3pPr marL="1143000" indent="-228600" eaLnBrk="0" hangingPunct="0">
                        <a:spcBef>
                          <a:spcPct val="20000"/>
                        </a:spcBef>
                        <a:defRPr sz="1600">
                          <a:solidFill>
                            <a:schemeClr val="tx1"/>
                          </a:solidFill>
                          <a:latin typeface="Arial" charset="0"/>
                        </a:defRPr>
                      </a:lvl3pPr>
                      <a:lvl4pPr marL="1600200" indent="-228600" eaLnBrk="0" hangingPunct="0">
                        <a:spcBef>
                          <a:spcPct val="20000"/>
                        </a:spcBef>
                        <a:defRPr sz="1600">
                          <a:solidFill>
                            <a:schemeClr val="tx1"/>
                          </a:solidFill>
                          <a:latin typeface="Arial" charset="0"/>
                        </a:defRPr>
                      </a:lvl4pPr>
                      <a:lvl5pPr marL="2057400" indent="-228600" eaLnBrk="0" hangingPunct="0">
                        <a:spcBef>
                          <a:spcPct val="20000"/>
                        </a:spcBef>
                        <a:defRPr sz="1600">
                          <a:solidFill>
                            <a:schemeClr val="tx1"/>
                          </a:solidFill>
                          <a:latin typeface="Arial" charset="0"/>
                        </a:defRPr>
                      </a:lvl5pPr>
                      <a:lvl6pPr marL="2514600" indent="-228600" eaLnBrk="0" fontAlgn="base" hangingPunct="0">
                        <a:spcBef>
                          <a:spcPct val="20000"/>
                        </a:spcBef>
                        <a:spcAft>
                          <a:spcPct val="0"/>
                        </a:spcAft>
                        <a:defRPr sz="1600">
                          <a:solidFill>
                            <a:schemeClr val="tx1"/>
                          </a:solidFill>
                          <a:latin typeface="Arial" charset="0"/>
                        </a:defRPr>
                      </a:lvl6pPr>
                      <a:lvl7pPr marL="2971800" indent="-228600" eaLnBrk="0" fontAlgn="base" hangingPunct="0">
                        <a:spcBef>
                          <a:spcPct val="20000"/>
                        </a:spcBef>
                        <a:spcAft>
                          <a:spcPct val="0"/>
                        </a:spcAft>
                        <a:defRPr sz="1600">
                          <a:solidFill>
                            <a:schemeClr val="tx1"/>
                          </a:solidFill>
                          <a:latin typeface="Arial" charset="0"/>
                        </a:defRPr>
                      </a:lvl7pPr>
                      <a:lvl8pPr marL="3429000" indent="-228600" eaLnBrk="0" fontAlgn="base" hangingPunct="0">
                        <a:spcBef>
                          <a:spcPct val="20000"/>
                        </a:spcBef>
                        <a:spcAft>
                          <a:spcPct val="0"/>
                        </a:spcAft>
                        <a:defRPr sz="1600">
                          <a:solidFill>
                            <a:schemeClr val="tx1"/>
                          </a:solidFill>
                          <a:latin typeface="Arial" charset="0"/>
                        </a:defRPr>
                      </a:lvl8pPr>
                      <a:lvl9pPr marL="3886200" indent="-228600" eaLnBrk="0" fontAlgn="base" hangingPunct="0">
                        <a:spcBef>
                          <a:spcPct val="20000"/>
                        </a:spcBef>
                        <a:spcAft>
                          <a:spcPct val="0"/>
                        </a:spcAft>
                        <a:defRPr sz="1600">
                          <a:solidFill>
                            <a:schemeClr val="tx1"/>
                          </a:solidFill>
                          <a:latin typeface="Arial"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da-DK" altLang="da-DK" sz="2000" b="0" i="0" u="none" strike="noStrike" cap="none" normalizeH="0" baseline="0" smtClean="0">
                          <a:ln>
                            <a:noFill/>
                          </a:ln>
                          <a:solidFill>
                            <a:schemeClr val="tx1"/>
                          </a:solidFill>
                          <a:effectLst/>
                          <a:latin typeface="Arial" charset="0"/>
                        </a:rPr>
                        <a:t>2993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000">
                          <a:solidFill>
                            <a:schemeClr val="tx1"/>
                          </a:solidFill>
                          <a:latin typeface="Arial" charset="0"/>
                        </a:defRPr>
                      </a:lvl1pPr>
                      <a:lvl2pPr marL="742950" indent="-285750" eaLnBrk="0" hangingPunct="0">
                        <a:spcBef>
                          <a:spcPct val="20000"/>
                        </a:spcBef>
                        <a:defRPr>
                          <a:solidFill>
                            <a:schemeClr val="tx1"/>
                          </a:solidFill>
                          <a:latin typeface="Arial" charset="0"/>
                        </a:defRPr>
                      </a:lvl2pPr>
                      <a:lvl3pPr marL="1143000" indent="-228600" eaLnBrk="0" hangingPunct="0">
                        <a:spcBef>
                          <a:spcPct val="20000"/>
                        </a:spcBef>
                        <a:defRPr sz="1600">
                          <a:solidFill>
                            <a:schemeClr val="tx1"/>
                          </a:solidFill>
                          <a:latin typeface="Arial" charset="0"/>
                        </a:defRPr>
                      </a:lvl3pPr>
                      <a:lvl4pPr marL="1600200" indent="-228600" eaLnBrk="0" hangingPunct="0">
                        <a:spcBef>
                          <a:spcPct val="20000"/>
                        </a:spcBef>
                        <a:defRPr sz="1600">
                          <a:solidFill>
                            <a:schemeClr val="tx1"/>
                          </a:solidFill>
                          <a:latin typeface="Arial" charset="0"/>
                        </a:defRPr>
                      </a:lvl4pPr>
                      <a:lvl5pPr marL="2057400" indent="-228600" eaLnBrk="0" hangingPunct="0">
                        <a:spcBef>
                          <a:spcPct val="20000"/>
                        </a:spcBef>
                        <a:defRPr sz="1600">
                          <a:solidFill>
                            <a:schemeClr val="tx1"/>
                          </a:solidFill>
                          <a:latin typeface="Arial" charset="0"/>
                        </a:defRPr>
                      </a:lvl5pPr>
                      <a:lvl6pPr marL="2514600" indent="-228600" eaLnBrk="0" fontAlgn="base" hangingPunct="0">
                        <a:spcBef>
                          <a:spcPct val="20000"/>
                        </a:spcBef>
                        <a:spcAft>
                          <a:spcPct val="0"/>
                        </a:spcAft>
                        <a:defRPr sz="1600">
                          <a:solidFill>
                            <a:schemeClr val="tx1"/>
                          </a:solidFill>
                          <a:latin typeface="Arial" charset="0"/>
                        </a:defRPr>
                      </a:lvl6pPr>
                      <a:lvl7pPr marL="2971800" indent="-228600" eaLnBrk="0" fontAlgn="base" hangingPunct="0">
                        <a:spcBef>
                          <a:spcPct val="20000"/>
                        </a:spcBef>
                        <a:spcAft>
                          <a:spcPct val="0"/>
                        </a:spcAft>
                        <a:defRPr sz="1600">
                          <a:solidFill>
                            <a:schemeClr val="tx1"/>
                          </a:solidFill>
                          <a:latin typeface="Arial" charset="0"/>
                        </a:defRPr>
                      </a:lvl7pPr>
                      <a:lvl8pPr marL="3429000" indent="-228600" eaLnBrk="0" fontAlgn="base" hangingPunct="0">
                        <a:spcBef>
                          <a:spcPct val="20000"/>
                        </a:spcBef>
                        <a:spcAft>
                          <a:spcPct val="0"/>
                        </a:spcAft>
                        <a:defRPr sz="1600">
                          <a:solidFill>
                            <a:schemeClr val="tx1"/>
                          </a:solidFill>
                          <a:latin typeface="Arial" charset="0"/>
                        </a:defRPr>
                      </a:lvl8pPr>
                      <a:lvl9pPr marL="3886200" indent="-228600" eaLnBrk="0" fontAlgn="base" hangingPunct="0">
                        <a:spcBef>
                          <a:spcPct val="20000"/>
                        </a:spcBef>
                        <a:spcAft>
                          <a:spcPct val="0"/>
                        </a:spcAft>
                        <a:defRPr sz="1600">
                          <a:solidFill>
                            <a:schemeClr val="tx1"/>
                          </a:solidFill>
                          <a:latin typeface="Arial"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da-DK" altLang="da-DK" sz="2000" b="0" i="0" u="none" strike="noStrike" cap="none" normalizeH="0" baseline="0" smtClean="0">
                          <a:ln>
                            <a:noFill/>
                          </a:ln>
                          <a:solidFill>
                            <a:schemeClr val="tx1"/>
                          </a:solidFill>
                          <a:effectLst/>
                          <a:latin typeface="Arial" charset="0"/>
                        </a:rPr>
                        <a:t>29</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14350">
                <a:tc>
                  <a:txBody>
                    <a:bodyPr/>
                    <a:lstStyle>
                      <a:lvl1pPr eaLnBrk="0" hangingPunct="0">
                        <a:spcBef>
                          <a:spcPct val="20000"/>
                        </a:spcBef>
                        <a:defRPr sz="2000">
                          <a:solidFill>
                            <a:schemeClr val="tx1"/>
                          </a:solidFill>
                          <a:latin typeface="Arial" charset="0"/>
                        </a:defRPr>
                      </a:lvl1pPr>
                      <a:lvl2pPr marL="742950" indent="-285750" eaLnBrk="0" hangingPunct="0">
                        <a:spcBef>
                          <a:spcPct val="20000"/>
                        </a:spcBef>
                        <a:defRPr>
                          <a:solidFill>
                            <a:schemeClr val="tx1"/>
                          </a:solidFill>
                          <a:latin typeface="Arial" charset="0"/>
                        </a:defRPr>
                      </a:lvl2pPr>
                      <a:lvl3pPr marL="1143000" indent="-228600" eaLnBrk="0" hangingPunct="0">
                        <a:spcBef>
                          <a:spcPct val="20000"/>
                        </a:spcBef>
                        <a:defRPr sz="1600">
                          <a:solidFill>
                            <a:schemeClr val="tx1"/>
                          </a:solidFill>
                          <a:latin typeface="Arial" charset="0"/>
                        </a:defRPr>
                      </a:lvl3pPr>
                      <a:lvl4pPr marL="1600200" indent="-228600" eaLnBrk="0" hangingPunct="0">
                        <a:spcBef>
                          <a:spcPct val="20000"/>
                        </a:spcBef>
                        <a:defRPr sz="1600">
                          <a:solidFill>
                            <a:schemeClr val="tx1"/>
                          </a:solidFill>
                          <a:latin typeface="Arial" charset="0"/>
                        </a:defRPr>
                      </a:lvl4pPr>
                      <a:lvl5pPr marL="2057400" indent="-228600" eaLnBrk="0" hangingPunct="0">
                        <a:spcBef>
                          <a:spcPct val="20000"/>
                        </a:spcBef>
                        <a:defRPr sz="1600">
                          <a:solidFill>
                            <a:schemeClr val="tx1"/>
                          </a:solidFill>
                          <a:latin typeface="Arial" charset="0"/>
                        </a:defRPr>
                      </a:lvl5pPr>
                      <a:lvl6pPr marL="2514600" indent="-228600" eaLnBrk="0" fontAlgn="base" hangingPunct="0">
                        <a:spcBef>
                          <a:spcPct val="20000"/>
                        </a:spcBef>
                        <a:spcAft>
                          <a:spcPct val="0"/>
                        </a:spcAft>
                        <a:defRPr sz="1600">
                          <a:solidFill>
                            <a:schemeClr val="tx1"/>
                          </a:solidFill>
                          <a:latin typeface="Arial" charset="0"/>
                        </a:defRPr>
                      </a:lvl6pPr>
                      <a:lvl7pPr marL="2971800" indent="-228600" eaLnBrk="0" fontAlgn="base" hangingPunct="0">
                        <a:spcBef>
                          <a:spcPct val="20000"/>
                        </a:spcBef>
                        <a:spcAft>
                          <a:spcPct val="0"/>
                        </a:spcAft>
                        <a:defRPr sz="1600">
                          <a:solidFill>
                            <a:schemeClr val="tx1"/>
                          </a:solidFill>
                          <a:latin typeface="Arial" charset="0"/>
                        </a:defRPr>
                      </a:lvl7pPr>
                      <a:lvl8pPr marL="3429000" indent="-228600" eaLnBrk="0" fontAlgn="base" hangingPunct="0">
                        <a:spcBef>
                          <a:spcPct val="20000"/>
                        </a:spcBef>
                        <a:spcAft>
                          <a:spcPct val="0"/>
                        </a:spcAft>
                        <a:defRPr sz="1600">
                          <a:solidFill>
                            <a:schemeClr val="tx1"/>
                          </a:solidFill>
                          <a:latin typeface="Arial" charset="0"/>
                        </a:defRPr>
                      </a:lvl8pPr>
                      <a:lvl9pPr marL="3886200" indent="-228600" eaLnBrk="0" fontAlgn="base" hangingPunct="0">
                        <a:spcBef>
                          <a:spcPct val="20000"/>
                        </a:spcBef>
                        <a:spcAft>
                          <a:spcPct val="0"/>
                        </a:spcAft>
                        <a:defRPr sz="1600">
                          <a:solidFill>
                            <a:schemeClr val="tx1"/>
                          </a:solidFill>
                          <a:latin typeface="Arial"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da-DK" altLang="da-DK" sz="2000" b="0" i="0" u="none" strike="noStrike" cap="none" normalizeH="0" baseline="0" smtClean="0">
                          <a:ln>
                            <a:noFill/>
                          </a:ln>
                          <a:solidFill>
                            <a:schemeClr val="tx1"/>
                          </a:solidFill>
                          <a:effectLst/>
                          <a:latin typeface="Arial" charset="0"/>
                        </a:rPr>
                        <a:t>Forventet (HW)</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000">
                          <a:solidFill>
                            <a:schemeClr val="tx1"/>
                          </a:solidFill>
                          <a:latin typeface="Arial" charset="0"/>
                        </a:defRPr>
                      </a:lvl1pPr>
                      <a:lvl2pPr marL="742950" indent="-285750" eaLnBrk="0" hangingPunct="0">
                        <a:spcBef>
                          <a:spcPct val="20000"/>
                        </a:spcBef>
                        <a:defRPr>
                          <a:solidFill>
                            <a:schemeClr val="tx1"/>
                          </a:solidFill>
                          <a:latin typeface="Arial" charset="0"/>
                        </a:defRPr>
                      </a:lvl2pPr>
                      <a:lvl3pPr marL="1143000" indent="-228600" eaLnBrk="0" hangingPunct="0">
                        <a:spcBef>
                          <a:spcPct val="20000"/>
                        </a:spcBef>
                        <a:defRPr sz="1600">
                          <a:solidFill>
                            <a:schemeClr val="tx1"/>
                          </a:solidFill>
                          <a:latin typeface="Arial" charset="0"/>
                        </a:defRPr>
                      </a:lvl3pPr>
                      <a:lvl4pPr marL="1600200" indent="-228600" eaLnBrk="0" hangingPunct="0">
                        <a:spcBef>
                          <a:spcPct val="20000"/>
                        </a:spcBef>
                        <a:defRPr sz="1600">
                          <a:solidFill>
                            <a:schemeClr val="tx1"/>
                          </a:solidFill>
                          <a:latin typeface="Arial" charset="0"/>
                        </a:defRPr>
                      </a:lvl4pPr>
                      <a:lvl5pPr marL="2057400" indent="-228600" eaLnBrk="0" hangingPunct="0">
                        <a:spcBef>
                          <a:spcPct val="20000"/>
                        </a:spcBef>
                        <a:defRPr sz="1600">
                          <a:solidFill>
                            <a:schemeClr val="tx1"/>
                          </a:solidFill>
                          <a:latin typeface="Arial" charset="0"/>
                        </a:defRPr>
                      </a:lvl5pPr>
                      <a:lvl6pPr marL="2514600" indent="-228600" eaLnBrk="0" fontAlgn="base" hangingPunct="0">
                        <a:spcBef>
                          <a:spcPct val="20000"/>
                        </a:spcBef>
                        <a:spcAft>
                          <a:spcPct val="0"/>
                        </a:spcAft>
                        <a:defRPr sz="1600">
                          <a:solidFill>
                            <a:schemeClr val="tx1"/>
                          </a:solidFill>
                          <a:latin typeface="Arial" charset="0"/>
                        </a:defRPr>
                      </a:lvl6pPr>
                      <a:lvl7pPr marL="2971800" indent="-228600" eaLnBrk="0" fontAlgn="base" hangingPunct="0">
                        <a:spcBef>
                          <a:spcPct val="20000"/>
                        </a:spcBef>
                        <a:spcAft>
                          <a:spcPct val="0"/>
                        </a:spcAft>
                        <a:defRPr sz="1600">
                          <a:solidFill>
                            <a:schemeClr val="tx1"/>
                          </a:solidFill>
                          <a:latin typeface="Arial" charset="0"/>
                        </a:defRPr>
                      </a:lvl7pPr>
                      <a:lvl8pPr marL="3429000" indent="-228600" eaLnBrk="0" fontAlgn="base" hangingPunct="0">
                        <a:spcBef>
                          <a:spcPct val="20000"/>
                        </a:spcBef>
                        <a:spcAft>
                          <a:spcPct val="0"/>
                        </a:spcAft>
                        <a:defRPr sz="1600">
                          <a:solidFill>
                            <a:schemeClr val="tx1"/>
                          </a:solidFill>
                          <a:latin typeface="Arial" charset="0"/>
                        </a:defRPr>
                      </a:lvl8pPr>
                      <a:lvl9pPr marL="3886200" indent="-228600" eaLnBrk="0" fontAlgn="base" hangingPunct="0">
                        <a:spcBef>
                          <a:spcPct val="20000"/>
                        </a:spcBef>
                        <a:spcAft>
                          <a:spcPct val="0"/>
                        </a:spcAft>
                        <a:defRPr sz="1600">
                          <a:solidFill>
                            <a:schemeClr val="tx1"/>
                          </a:solidFill>
                          <a:latin typeface="Arial"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da-DK" altLang="da-DK" sz="2000" b="0" i="0" u="none" strike="noStrike" cap="none" normalizeH="0" baseline="0" smtClean="0">
                          <a:ln>
                            <a:noFill/>
                          </a:ln>
                          <a:solidFill>
                            <a:schemeClr val="tx1"/>
                          </a:solidFill>
                          <a:effectLst/>
                          <a:latin typeface="Arial" charset="0"/>
                        </a:rPr>
                        <a:t>9523.87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000">
                          <a:solidFill>
                            <a:schemeClr val="tx1"/>
                          </a:solidFill>
                          <a:latin typeface="Arial" charset="0"/>
                        </a:defRPr>
                      </a:lvl1pPr>
                      <a:lvl2pPr marL="742950" indent="-285750" eaLnBrk="0" hangingPunct="0">
                        <a:spcBef>
                          <a:spcPct val="20000"/>
                        </a:spcBef>
                        <a:defRPr>
                          <a:solidFill>
                            <a:schemeClr val="tx1"/>
                          </a:solidFill>
                          <a:latin typeface="Arial" charset="0"/>
                        </a:defRPr>
                      </a:lvl2pPr>
                      <a:lvl3pPr marL="1143000" indent="-228600" eaLnBrk="0" hangingPunct="0">
                        <a:spcBef>
                          <a:spcPct val="20000"/>
                        </a:spcBef>
                        <a:defRPr sz="1600">
                          <a:solidFill>
                            <a:schemeClr val="tx1"/>
                          </a:solidFill>
                          <a:latin typeface="Arial" charset="0"/>
                        </a:defRPr>
                      </a:lvl3pPr>
                      <a:lvl4pPr marL="1600200" indent="-228600" eaLnBrk="0" hangingPunct="0">
                        <a:spcBef>
                          <a:spcPct val="20000"/>
                        </a:spcBef>
                        <a:defRPr sz="1600">
                          <a:solidFill>
                            <a:schemeClr val="tx1"/>
                          </a:solidFill>
                          <a:latin typeface="Arial" charset="0"/>
                        </a:defRPr>
                      </a:lvl4pPr>
                      <a:lvl5pPr marL="2057400" indent="-228600" eaLnBrk="0" hangingPunct="0">
                        <a:spcBef>
                          <a:spcPct val="20000"/>
                        </a:spcBef>
                        <a:defRPr sz="1600">
                          <a:solidFill>
                            <a:schemeClr val="tx1"/>
                          </a:solidFill>
                          <a:latin typeface="Arial" charset="0"/>
                        </a:defRPr>
                      </a:lvl5pPr>
                      <a:lvl6pPr marL="2514600" indent="-228600" eaLnBrk="0" fontAlgn="base" hangingPunct="0">
                        <a:spcBef>
                          <a:spcPct val="20000"/>
                        </a:spcBef>
                        <a:spcAft>
                          <a:spcPct val="0"/>
                        </a:spcAft>
                        <a:defRPr sz="1600">
                          <a:solidFill>
                            <a:schemeClr val="tx1"/>
                          </a:solidFill>
                          <a:latin typeface="Arial" charset="0"/>
                        </a:defRPr>
                      </a:lvl6pPr>
                      <a:lvl7pPr marL="2971800" indent="-228600" eaLnBrk="0" fontAlgn="base" hangingPunct="0">
                        <a:spcBef>
                          <a:spcPct val="20000"/>
                        </a:spcBef>
                        <a:spcAft>
                          <a:spcPct val="0"/>
                        </a:spcAft>
                        <a:defRPr sz="1600">
                          <a:solidFill>
                            <a:schemeClr val="tx1"/>
                          </a:solidFill>
                          <a:latin typeface="Arial" charset="0"/>
                        </a:defRPr>
                      </a:lvl7pPr>
                      <a:lvl8pPr marL="3429000" indent="-228600" eaLnBrk="0" fontAlgn="base" hangingPunct="0">
                        <a:spcBef>
                          <a:spcPct val="20000"/>
                        </a:spcBef>
                        <a:spcAft>
                          <a:spcPct val="0"/>
                        </a:spcAft>
                        <a:defRPr sz="1600">
                          <a:solidFill>
                            <a:schemeClr val="tx1"/>
                          </a:solidFill>
                          <a:latin typeface="Arial" charset="0"/>
                        </a:defRPr>
                      </a:lvl8pPr>
                      <a:lvl9pPr marL="3886200" indent="-228600" eaLnBrk="0" fontAlgn="base" hangingPunct="0">
                        <a:spcBef>
                          <a:spcPct val="20000"/>
                        </a:spcBef>
                        <a:spcAft>
                          <a:spcPct val="0"/>
                        </a:spcAft>
                        <a:defRPr sz="1600">
                          <a:solidFill>
                            <a:schemeClr val="tx1"/>
                          </a:solidFill>
                          <a:latin typeface="Arial"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da-DK" altLang="da-DK" sz="2000" b="0" i="0" u="none" strike="noStrike" cap="none" normalizeH="0" baseline="0" smtClean="0">
                          <a:ln>
                            <a:noFill/>
                          </a:ln>
                          <a:solidFill>
                            <a:schemeClr val="tx1"/>
                          </a:solidFill>
                          <a:effectLst/>
                          <a:latin typeface="Arial" charset="0"/>
                        </a:rPr>
                        <a:t>2675.26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000">
                          <a:solidFill>
                            <a:schemeClr val="tx1"/>
                          </a:solidFill>
                          <a:latin typeface="Arial" charset="0"/>
                        </a:defRPr>
                      </a:lvl1pPr>
                      <a:lvl2pPr marL="742950" indent="-285750" eaLnBrk="0" hangingPunct="0">
                        <a:spcBef>
                          <a:spcPct val="20000"/>
                        </a:spcBef>
                        <a:defRPr>
                          <a:solidFill>
                            <a:schemeClr val="tx1"/>
                          </a:solidFill>
                          <a:latin typeface="Arial" charset="0"/>
                        </a:defRPr>
                      </a:lvl2pPr>
                      <a:lvl3pPr marL="1143000" indent="-228600" eaLnBrk="0" hangingPunct="0">
                        <a:spcBef>
                          <a:spcPct val="20000"/>
                        </a:spcBef>
                        <a:defRPr sz="1600">
                          <a:solidFill>
                            <a:schemeClr val="tx1"/>
                          </a:solidFill>
                          <a:latin typeface="Arial" charset="0"/>
                        </a:defRPr>
                      </a:lvl3pPr>
                      <a:lvl4pPr marL="1600200" indent="-228600" eaLnBrk="0" hangingPunct="0">
                        <a:spcBef>
                          <a:spcPct val="20000"/>
                        </a:spcBef>
                        <a:defRPr sz="1600">
                          <a:solidFill>
                            <a:schemeClr val="tx1"/>
                          </a:solidFill>
                          <a:latin typeface="Arial" charset="0"/>
                        </a:defRPr>
                      </a:lvl4pPr>
                      <a:lvl5pPr marL="2057400" indent="-228600" eaLnBrk="0" hangingPunct="0">
                        <a:spcBef>
                          <a:spcPct val="20000"/>
                        </a:spcBef>
                        <a:defRPr sz="1600">
                          <a:solidFill>
                            <a:schemeClr val="tx1"/>
                          </a:solidFill>
                          <a:latin typeface="Arial" charset="0"/>
                        </a:defRPr>
                      </a:lvl5pPr>
                      <a:lvl6pPr marL="2514600" indent="-228600" eaLnBrk="0" fontAlgn="base" hangingPunct="0">
                        <a:spcBef>
                          <a:spcPct val="20000"/>
                        </a:spcBef>
                        <a:spcAft>
                          <a:spcPct val="0"/>
                        </a:spcAft>
                        <a:defRPr sz="1600">
                          <a:solidFill>
                            <a:schemeClr val="tx1"/>
                          </a:solidFill>
                          <a:latin typeface="Arial" charset="0"/>
                        </a:defRPr>
                      </a:lvl6pPr>
                      <a:lvl7pPr marL="2971800" indent="-228600" eaLnBrk="0" fontAlgn="base" hangingPunct="0">
                        <a:spcBef>
                          <a:spcPct val="20000"/>
                        </a:spcBef>
                        <a:spcAft>
                          <a:spcPct val="0"/>
                        </a:spcAft>
                        <a:defRPr sz="1600">
                          <a:solidFill>
                            <a:schemeClr val="tx1"/>
                          </a:solidFill>
                          <a:latin typeface="Arial" charset="0"/>
                        </a:defRPr>
                      </a:lvl7pPr>
                      <a:lvl8pPr marL="3429000" indent="-228600" eaLnBrk="0" fontAlgn="base" hangingPunct="0">
                        <a:spcBef>
                          <a:spcPct val="20000"/>
                        </a:spcBef>
                        <a:spcAft>
                          <a:spcPct val="0"/>
                        </a:spcAft>
                        <a:defRPr sz="1600">
                          <a:solidFill>
                            <a:schemeClr val="tx1"/>
                          </a:solidFill>
                          <a:latin typeface="Arial" charset="0"/>
                        </a:defRPr>
                      </a:lvl8pPr>
                      <a:lvl9pPr marL="3886200" indent="-228600" eaLnBrk="0" fontAlgn="base" hangingPunct="0">
                        <a:spcBef>
                          <a:spcPct val="20000"/>
                        </a:spcBef>
                        <a:spcAft>
                          <a:spcPct val="0"/>
                        </a:spcAft>
                        <a:defRPr sz="1600">
                          <a:solidFill>
                            <a:schemeClr val="tx1"/>
                          </a:solidFill>
                          <a:latin typeface="Arial"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da-DK" altLang="da-DK" sz="2000" b="0" i="0" u="none" strike="noStrike" cap="none" normalizeH="0" baseline="0" smtClean="0">
                          <a:ln>
                            <a:noFill/>
                          </a:ln>
                          <a:solidFill>
                            <a:schemeClr val="tx1"/>
                          </a:solidFill>
                          <a:effectLst/>
                          <a:latin typeface="Arial" charset="0"/>
                        </a:rPr>
                        <a:t>187.87</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14350">
                <a:tc>
                  <a:txBody>
                    <a:bodyPr/>
                    <a:lstStyle>
                      <a:lvl1pPr eaLnBrk="0" hangingPunct="0">
                        <a:spcBef>
                          <a:spcPct val="20000"/>
                        </a:spcBef>
                        <a:defRPr sz="2000">
                          <a:solidFill>
                            <a:schemeClr val="tx1"/>
                          </a:solidFill>
                          <a:latin typeface="Arial" charset="0"/>
                        </a:defRPr>
                      </a:lvl1pPr>
                      <a:lvl2pPr marL="742950" indent="-285750" eaLnBrk="0" hangingPunct="0">
                        <a:spcBef>
                          <a:spcPct val="20000"/>
                        </a:spcBef>
                        <a:defRPr>
                          <a:solidFill>
                            <a:schemeClr val="tx1"/>
                          </a:solidFill>
                          <a:latin typeface="Arial" charset="0"/>
                        </a:defRPr>
                      </a:lvl2pPr>
                      <a:lvl3pPr marL="1143000" indent="-228600" eaLnBrk="0" hangingPunct="0">
                        <a:spcBef>
                          <a:spcPct val="20000"/>
                        </a:spcBef>
                        <a:defRPr sz="1600">
                          <a:solidFill>
                            <a:schemeClr val="tx1"/>
                          </a:solidFill>
                          <a:latin typeface="Arial" charset="0"/>
                        </a:defRPr>
                      </a:lvl3pPr>
                      <a:lvl4pPr marL="1600200" indent="-228600" eaLnBrk="0" hangingPunct="0">
                        <a:spcBef>
                          <a:spcPct val="20000"/>
                        </a:spcBef>
                        <a:defRPr sz="1600">
                          <a:solidFill>
                            <a:schemeClr val="tx1"/>
                          </a:solidFill>
                          <a:latin typeface="Arial" charset="0"/>
                        </a:defRPr>
                      </a:lvl4pPr>
                      <a:lvl5pPr marL="2057400" indent="-228600" eaLnBrk="0" hangingPunct="0">
                        <a:spcBef>
                          <a:spcPct val="20000"/>
                        </a:spcBef>
                        <a:defRPr sz="1600">
                          <a:solidFill>
                            <a:schemeClr val="tx1"/>
                          </a:solidFill>
                          <a:latin typeface="Arial" charset="0"/>
                        </a:defRPr>
                      </a:lvl5pPr>
                      <a:lvl6pPr marL="2514600" indent="-228600" eaLnBrk="0" fontAlgn="base" hangingPunct="0">
                        <a:spcBef>
                          <a:spcPct val="20000"/>
                        </a:spcBef>
                        <a:spcAft>
                          <a:spcPct val="0"/>
                        </a:spcAft>
                        <a:defRPr sz="1600">
                          <a:solidFill>
                            <a:schemeClr val="tx1"/>
                          </a:solidFill>
                          <a:latin typeface="Arial" charset="0"/>
                        </a:defRPr>
                      </a:lvl6pPr>
                      <a:lvl7pPr marL="2971800" indent="-228600" eaLnBrk="0" fontAlgn="base" hangingPunct="0">
                        <a:spcBef>
                          <a:spcPct val="20000"/>
                        </a:spcBef>
                        <a:spcAft>
                          <a:spcPct val="0"/>
                        </a:spcAft>
                        <a:defRPr sz="1600">
                          <a:solidFill>
                            <a:schemeClr val="tx1"/>
                          </a:solidFill>
                          <a:latin typeface="Arial" charset="0"/>
                        </a:defRPr>
                      </a:lvl7pPr>
                      <a:lvl8pPr marL="3429000" indent="-228600" eaLnBrk="0" fontAlgn="base" hangingPunct="0">
                        <a:spcBef>
                          <a:spcPct val="20000"/>
                        </a:spcBef>
                        <a:spcAft>
                          <a:spcPct val="0"/>
                        </a:spcAft>
                        <a:defRPr sz="1600">
                          <a:solidFill>
                            <a:schemeClr val="tx1"/>
                          </a:solidFill>
                          <a:latin typeface="Arial" charset="0"/>
                        </a:defRPr>
                      </a:lvl8pPr>
                      <a:lvl9pPr marL="3886200" indent="-228600" eaLnBrk="0" fontAlgn="base" hangingPunct="0">
                        <a:spcBef>
                          <a:spcPct val="20000"/>
                        </a:spcBef>
                        <a:spcAft>
                          <a:spcPct val="0"/>
                        </a:spcAft>
                        <a:defRPr sz="1600">
                          <a:solidFill>
                            <a:schemeClr val="tx1"/>
                          </a:solidFill>
                          <a:latin typeface="Arial"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da-DK" altLang="da-DK" sz="2000" b="0" i="0" u="none" strike="noStrike" cap="none" normalizeH="0" baseline="0" smtClean="0">
                          <a:ln>
                            <a:noFill/>
                          </a:ln>
                          <a:solidFill>
                            <a:schemeClr val="tx1"/>
                          </a:solidFill>
                          <a:effectLst/>
                          <a:latin typeface="Arial" charset="0"/>
                        </a:rPr>
                        <a:t>Fitness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000">
                          <a:solidFill>
                            <a:schemeClr val="tx1"/>
                          </a:solidFill>
                          <a:latin typeface="Arial" charset="0"/>
                        </a:defRPr>
                      </a:lvl1pPr>
                      <a:lvl2pPr marL="742950" indent="-285750" eaLnBrk="0" hangingPunct="0">
                        <a:spcBef>
                          <a:spcPct val="20000"/>
                        </a:spcBef>
                        <a:defRPr>
                          <a:solidFill>
                            <a:schemeClr val="tx1"/>
                          </a:solidFill>
                          <a:latin typeface="Arial" charset="0"/>
                        </a:defRPr>
                      </a:lvl2pPr>
                      <a:lvl3pPr marL="1143000" indent="-228600" eaLnBrk="0" hangingPunct="0">
                        <a:spcBef>
                          <a:spcPct val="20000"/>
                        </a:spcBef>
                        <a:defRPr sz="1600">
                          <a:solidFill>
                            <a:schemeClr val="tx1"/>
                          </a:solidFill>
                          <a:latin typeface="Arial" charset="0"/>
                        </a:defRPr>
                      </a:lvl3pPr>
                      <a:lvl4pPr marL="1600200" indent="-228600" eaLnBrk="0" hangingPunct="0">
                        <a:spcBef>
                          <a:spcPct val="20000"/>
                        </a:spcBef>
                        <a:defRPr sz="1600">
                          <a:solidFill>
                            <a:schemeClr val="tx1"/>
                          </a:solidFill>
                          <a:latin typeface="Arial" charset="0"/>
                        </a:defRPr>
                      </a:lvl4pPr>
                      <a:lvl5pPr marL="2057400" indent="-228600" eaLnBrk="0" hangingPunct="0">
                        <a:spcBef>
                          <a:spcPct val="20000"/>
                        </a:spcBef>
                        <a:defRPr sz="1600">
                          <a:solidFill>
                            <a:schemeClr val="tx1"/>
                          </a:solidFill>
                          <a:latin typeface="Arial" charset="0"/>
                        </a:defRPr>
                      </a:lvl5pPr>
                      <a:lvl6pPr marL="2514600" indent="-228600" eaLnBrk="0" fontAlgn="base" hangingPunct="0">
                        <a:spcBef>
                          <a:spcPct val="20000"/>
                        </a:spcBef>
                        <a:spcAft>
                          <a:spcPct val="0"/>
                        </a:spcAft>
                        <a:defRPr sz="1600">
                          <a:solidFill>
                            <a:schemeClr val="tx1"/>
                          </a:solidFill>
                          <a:latin typeface="Arial" charset="0"/>
                        </a:defRPr>
                      </a:lvl6pPr>
                      <a:lvl7pPr marL="2971800" indent="-228600" eaLnBrk="0" fontAlgn="base" hangingPunct="0">
                        <a:spcBef>
                          <a:spcPct val="20000"/>
                        </a:spcBef>
                        <a:spcAft>
                          <a:spcPct val="0"/>
                        </a:spcAft>
                        <a:defRPr sz="1600">
                          <a:solidFill>
                            <a:schemeClr val="tx1"/>
                          </a:solidFill>
                          <a:latin typeface="Arial" charset="0"/>
                        </a:defRPr>
                      </a:lvl7pPr>
                      <a:lvl8pPr marL="3429000" indent="-228600" eaLnBrk="0" fontAlgn="base" hangingPunct="0">
                        <a:spcBef>
                          <a:spcPct val="20000"/>
                        </a:spcBef>
                        <a:spcAft>
                          <a:spcPct val="0"/>
                        </a:spcAft>
                        <a:defRPr sz="1600">
                          <a:solidFill>
                            <a:schemeClr val="tx1"/>
                          </a:solidFill>
                          <a:latin typeface="Arial" charset="0"/>
                        </a:defRPr>
                      </a:lvl8pPr>
                      <a:lvl9pPr marL="3886200" indent="-228600" eaLnBrk="0" fontAlgn="base" hangingPunct="0">
                        <a:spcBef>
                          <a:spcPct val="20000"/>
                        </a:spcBef>
                        <a:spcAft>
                          <a:spcPct val="0"/>
                        </a:spcAft>
                        <a:defRPr sz="1600">
                          <a:solidFill>
                            <a:schemeClr val="tx1"/>
                          </a:solidFill>
                          <a:latin typeface="Arial"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da-DK" altLang="da-DK" sz="2000" b="0" i="0" u="none" strike="noStrike" cap="none" normalizeH="0" baseline="0" smtClean="0">
                          <a:ln>
                            <a:noFill/>
                          </a:ln>
                          <a:solidFill>
                            <a:schemeClr val="tx1"/>
                          </a:solidFill>
                          <a:effectLst/>
                          <a:latin typeface="Arial" charset="0"/>
                        </a:rPr>
                        <a:t>0.983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000">
                          <a:solidFill>
                            <a:schemeClr val="tx1"/>
                          </a:solidFill>
                          <a:latin typeface="Arial" charset="0"/>
                        </a:defRPr>
                      </a:lvl1pPr>
                      <a:lvl2pPr marL="742950" indent="-285750" eaLnBrk="0" hangingPunct="0">
                        <a:spcBef>
                          <a:spcPct val="20000"/>
                        </a:spcBef>
                        <a:defRPr>
                          <a:solidFill>
                            <a:schemeClr val="tx1"/>
                          </a:solidFill>
                          <a:latin typeface="Arial" charset="0"/>
                        </a:defRPr>
                      </a:lvl2pPr>
                      <a:lvl3pPr marL="1143000" indent="-228600" eaLnBrk="0" hangingPunct="0">
                        <a:spcBef>
                          <a:spcPct val="20000"/>
                        </a:spcBef>
                        <a:defRPr sz="1600">
                          <a:solidFill>
                            <a:schemeClr val="tx1"/>
                          </a:solidFill>
                          <a:latin typeface="Arial" charset="0"/>
                        </a:defRPr>
                      </a:lvl3pPr>
                      <a:lvl4pPr marL="1600200" indent="-228600" eaLnBrk="0" hangingPunct="0">
                        <a:spcBef>
                          <a:spcPct val="20000"/>
                        </a:spcBef>
                        <a:defRPr sz="1600">
                          <a:solidFill>
                            <a:schemeClr val="tx1"/>
                          </a:solidFill>
                          <a:latin typeface="Arial" charset="0"/>
                        </a:defRPr>
                      </a:lvl4pPr>
                      <a:lvl5pPr marL="2057400" indent="-228600" eaLnBrk="0" hangingPunct="0">
                        <a:spcBef>
                          <a:spcPct val="20000"/>
                        </a:spcBef>
                        <a:defRPr sz="1600">
                          <a:solidFill>
                            <a:schemeClr val="tx1"/>
                          </a:solidFill>
                          <a:latin typeface="Arial" charset="0"/>
                        </a:defRPr>
                      </a:lvl5pPr>
                      <a:lvl6pPr marL="2514600" indent="-228600" eaLnBrk="0" fontAlgn="base" hangingPunct="0">
                        <a:spcBef>
                          <a:spcPct val="20000"/>
                        </a:spcBef>
                        <a:spcAft>
                          <a:spcPct val="0"/>
                        </a:spcAft>
                        <a:defRPr sz="1600">
                          <a:solidFill>
                            <a:schemeClr val="tx1"/>
                          </a:solidFill>
                          <a:latin typeface="Arial" charset="0"/>
                        </a:defRPr>
                      </a:lvl6pPr>
                      <a:lvl7pPr marL="2971800" indent="-228600" eaLnBrk="0" fontAlgn="base" hangingPunct="0">
                        <a:spcBef>
                          <a:spcPct val="20000"/>
                        </a:spcBef>
                        <a:spcAft>
                          <a:spcPct val="0"/>
                        </a:spcAft>
                        <a:defRPr sz="1600">
                          <a:solidFill>
                            <a:schemeClr val="tx1"/>
                          </a:solidFill>
                          <a:latin typeface="Arial" charset="0"/>
                        </a:defRPr>
                      </a:lvl7pPr>
                      <a:lvl8pPr marL="3429000" indent="-228600" eaLnBrk="0" fontAlgn="base" hangingPunct="0">
                        <a:spcBef>
                          <a:spcPct val="20000"/>
                        </a:spcBef>
                        <a:spcAft>
                          <a:spcPct val="0"/>
                        </a:spcAft>
                        <a:defRPr sz="1600">
                          <a:solidFill>
                            <a:schemeClr val="tx1"/>
                          </a:solidFill>
                          <a:latin typeface="Arial" charset="0"/>
                        </a:defRPr>
                      </a:lvl8pPr>
                      <a:lvl9pPr marL="3886200" indent="-228600" eaLnBrk="0" fontAlgn="base" hangingPunct="0">
                        <a:spcBef>
                          <a:spcPct val="20000"/>
                        </a:spcBef>
                        <a:spcAft>
                          <a:spcPct val="0"/>
                        </a:spcAft>
                        <a:defRPr sz="1600">
                          <a:solidFill>
                            <a:schemeClr val="tx1"/>
                          </a:solidFill>
                          <a:latin typeface="Arial"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da-DK" altLang="da-DK" sz="2000" b="0" i="0" u="none" strike="noStrike" cap="none" normalizeH="0" baseline="0" smtClean="0">
                          <a:ln>
                            <a:noFill/>
                          </a:ln>
                          <a:solidFill>
                            <a:schemeClr val="tx1"/>
                          </a:solidFill>
                          <a:effectLst/>
                          <a:latin typeface="Arial" charset="0"/>
                        </a:rPr>
                        <a:t>1.119</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000">
                          <a:solidFill>
                            <a:schemeClr val="tx1"/>
                          </a:solidFill>
                          <a:latin typeface="Arial" charset="0"/>
                        </a:defRPr>
                      </a:lvl1pPr>
                      <a:lvl2pPr marL="742950" indent="-285750" eaLnBrk="0" hangingPunct="0">
                        <a:spcBef>
                          <a:spcPct val="20000"/>
                        </a:spcBef>
                        <a:defRPr>
                          <a:solidFill>
                            <a:schemeClr val="tx1"/>
                          </a:solidFill>
                          <a:latin typeface="Arial" charset="0"/>
                        </a:defRPr>
                      </a:lvl2pPr>
                      <a:lvl3pPr marL="1143000" indent="-228600" eaLnBrk="0" hangingPunct="0">
                        <a:spcBef>
                          <a:spcPct val="20000"/>
                        </a:spcBef>
                        <a:defRPr sz="1600">
                          <a:solidFill>
                            <a:schemeClr val="tx1"/>
                          </a:solidFill>
                          <a:latin typeface="Arial" charset="0"/>
                        </a:defRPr>
                      </a:lvl3pPr>
                      <a:lvl4pPr marL="1600200" indent="-228600" eaLnBrk="0" hangingPunct="0">
                        <a:spcBef>
                          <a:spcPct val="20000"/>
                        </a:spcBef>
                        <a:defRPr sz="1600">
                          <a:solidFill>
                            <a:schemeClr val="tx1"/>
                          </a:solidFill>
                          <a:latin typeface="Arial" charset="0"/>
                        </a:defRPr>
                      </a:lvl4pPr>
                      <a:lvl5pPr marL="2057400" indent="-228600" eaLnBrk="0" hangingPunct="0">
                        <a:spcBef>
                          <a:spcPct val="20000"/>
                        </a:spcBef>
                        <a:defRPr sz="1600">
                          <a:solidFill>
                            <a:schemeClr val="tx1"/>
                          </a:solidFill>
                          <a:latin typeface="Arial" charset="0"/>
                        </a:defRPr>
                      </a:lvl5pPr>
                      <a:lvl6pPr marL="2514600" indent="-228600" eaLnBrk="0" fontAlgn="base" hangingPunct="0">
                        <a:spcBef>
                          <a:spcPct val="20000"/>
                        </a:spcBef>
                        <a:spcAft>
                          <a:spcPct val="0"/>
                        </a:spcAft>
                        <a:defRPr sz="1600">
                          <a:solidFill>
                            <a:schemeClr val="tx1"/>
                          </a:solidFill>
                          <a:latin typeface="Arial" charset="0"/>
                        </a:defRPr>
                      </a:lvl6pPr>
                      <a:lvl7pPr marL="2971800" indent="-228600" eaLnBrk="0" fontAlgn="base" hangingPunct="0">
                        <a:spcBef>
                          <a:spcPct val="20000"/>
                        </a:spcBef>
                        <a:spcAft>
                          <a:spcPct val="0"/>
                        </a:spcAft>
                        <a:defRPr sz="1600">
                          <a:solidFill>
                            <a:schemeClr val="tx1"/>
                          </a:solidFill>
                          <a:latin typeface="Arial" charset="0"/>
                        </a:defRPr>
                      </a:lvl7pPr>
                      <a:lvl8pPr marL="3429000" indent="-228600" eaLnBrk="0" fontAlgn="base" hangingPunct="0">
                        <a:spcBef>
                          <a:spcPct val="20000"/>
                        </a:spcBef>
                        <a:spcAft>
                          <a:spcPct val="0"/>
                        </a:spcAft>
                        <a:defRPr sz="1600">
                          <a:solidFill>
                            <a:schemeClr val="tx1"/>
                          </a:solidFill>
                          <a:latin typeface="Arial" charset="0"/>
                        </a:defRPr>
                      </a:lvl8pPr>
                      <a:lvl9pPr marL="3886200" indent="-228600" eaLnBrk="0" fontAlgn="base" hangingPunct="0">
                        <a:spcBef>
                          <a:spcPct val="20000"/>
                        </a:spcBef>
                        <a:spcAft>
                          <a:spcPct val="0"/>
                        </a:spcAft>
                        <a:defRPr sz="1600">
                          <a:solidFill>
                            <a:schemeClr val="tx1"/>
                          </a:solidFill>
                          <a:latin typeface="Arial"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da-DK" altLang="da-DK" sz="2000" b="0" i="0" u="none" strike="noStrike" cap="none" normalizeH="0" baseline="0" smtClean="0">
                          <a:ln>
                            <a:noFill/>
                          </a:ln>
                          <a:solidFill>
                            <a:schemeClr val="tx1"/>
                          </a:solidFill>
                          <a:effectLst/>
                          <a:latin typeface="Arial" charset="0"/>
                        </a:rPr>
                        <a:t>0.154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520700">
                <a:tc>
                  <a:txBody>
                    <a:bodyPr/>
                    <a:lstStyle>
                      <a:lvl1pPr eaLnBrk="0" hangingPunct="0">
                        <a:spcBef>
                          <a:spcPct val="20000"/>
                        </a:spcBef>
                        <a:defRPr sz="2000">
                          <a:solidFill>
                            <a:schemeClr val="tx1"/>
                          </a:solidFill>
                          <a:latin typeface="Arial" charset="0"/>
                        </a:defRPr>
                      </a:lvl1pPr>
                      <a:lvl2pPr marL="742950" indent="-285750" eaLnBrk="0" hangingPunct="0">
                        <a:spcBef>
                          <a:spcPct val="20000"/>
                        </a:spcBef>
                        <a:defRPr>
                          <a:solidFill>
                            <a:schemeClr val="tx1"/>
                          </a:solidFill>
                          <a:latin typeface="Arial" charset="0"/>
                        </a:defRPr>
                      </a:lvl2pPr>
                      <a:lvl3pPr marL="1143000" indent="-228600" eaLnBrk="0" hangingPunct="0">
                        <a:spcBef>
                          <a:spcPct val="20000"/>
                        </a:spcBef>
                        <a:defRPr sz="1600">
                          <a:solidFill>
                            <a:schemeClr val="tx1"/>
                          </a:solidFill>
                          <a:latin typeface="Arial" charset="0"/>
                        </a:defRPr>
                      </a:lvl3pPr>
                      <a:lvl4pPr marL="1600200" indent="-228600" eaLnBrk="0" hangingPunct="0">
                        <a:spcBef>
                          <a:spcPct val="20000"/>
                        </a:spcBef>
                        <a:defRPr sz="1600">
                          <a:solidFill>
                            <a:schemeClr val="tx1"/>
                          </a:solidFill>
                          <a:latin typeface="Arial" charset="0"/>
                        </a:defRPr>
                      </a:lvl4pPr>
                      <a:lvl5pPr marL="2057400" indent="-228600" eaLnBrk="0" hangingPunct="0">
                        <a:spcBef>
                          <a:spcPct val="20000"/>
                        </a:spcBef>
                        <a:defRPr sz="1600">
                          <a:solidFill>
                            <a:schemeClr val="tx1"/>
                          </a:solidFill>
                          <a:latin typeface="Arial" charset="0"/>
                        </a:defRPr>
                      </a:lvl5pPr>
                      <a:lvl6pPr marL="2514600" indent="-228600" eaLnBrk="0" fontAlgn="base" hangingPunct="0">
                        <a:spcBef>
                          <a:spcPct val="20000"/>
                        </a:spcBef>
                        <a:spcAft>
                          <a:spcPct val="0"/>
                        </a:spcAft>
                        <a:defRPr sz="1600">
                          <a:solidFill>
                            <a:schemeClr val="tx1"/>
                          </a:solidFill>
                          <a:latin typeface="Arial" charset="0"/>
                        </a:defRPr>
                      </a:lvl6pPr>
                      <a:lvl7pPr marL="2971800" indent="-228600" eaLnBrk="0" fontAlgn="base" hangingPunct="0">
                        <a:spcBef>
                          <a:spcPct val="20000"/>
                        </a:spcBef>
                        <a:spcAft>
                          <a:spcPct val="0"/>
                        </a:spcAft>
                        <a:defRPr sz="1600">
                          <a:solidFill>
                            <a:schemeClr val="tx1"/>
                          </a:solidFill>
                          <a:latin typeface="Arial" charset="0"/>
                        </a:defRPr>
                      </a:lvl7pPr>
                      <a:lvl8pPr marL="3429000" indent="-228600" eaLnBrk="0" fontAlgn="base" hangingPunct="0">
                        <a:spcBef>
                          <a:spcPct val="20000"/>
                        </a:spcBef>
                        <a:spcAft>
                          <a:spcPct val="0"/>
                        </a:spcAft>
                        <a:defRPr sz="1600">
                          <a:solidFill>
                            <a:schemeClr val="tx1"/>
                          </a:solidFill>
                          <a:latin typeface="Arial" charset="0"/>
                        </a:defRPr>
                      </a:lvl8pPr>
                      <a:lvl9pPr marL="3886200" indent="-228600" eaLnBrk="0" fontAlgn="base" hangingPunct="0">
                        <a:spcBef>
                          <a:spcPct val="20000"/>
                        </a:spcBef>
                        <a:spcAft>
                          <a:spcPct val="0"/>
                        </a:spcAft>
                        <a:defRPr sz="1600">
                          <a:solidFill>
                            <a:schemeClr val="tx1"/>
                          </a:solidFill>
                          <a:latin typeface="Arial"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da-DK" altLang="da-DK" sz="2000" b="0" i="0" u="none" strike="noStrike" cap="none" normalizeH="0" baseline="0" smtClean="0">
                          <a:ln>
                            <a:noFill/>
                          </a:ln>
                          <a:solidFill>
                            <a:schemeClr val="tx1"/>
                          </a:solidFill>
                          <a:effectLst/>
                          <a:latin typeface="Arial" charset="0"/>
                        </a:rPr>
                        <a:t>Relativ fitness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000">
                          <a:solidFill>
                            <a:schemeClr val="tx1"/>
                          </a:solidFill>
                          <a:latin typeface="Arial" charset="0"/>
                        </a:defRPr>
                      </a:lvl1pPr>
                      <a:lvl2pPr marL="742950" indent="-285750" eaLnBrk="0" hangingPunct="0">
                        <a:spcBef>
                          <a:spcPct val="20000"/>
                        </a:spcBef>
                        <a:defRPr>
                          <a:solidFill>
                            <a:schemeClr val="tx1"/>
                          </a:solidFill>
                          <a:latin typeface="Arial" charset="0"/>
                        </a:defRPr>
                      </a:lvl2pPr>
                      <a:lvl3pPr marL="1143000" indent="-228600" eaLnBrk="0" hangingPunct="0">
                        <a:spcBef>
                          <a:spcPct val="20000"/>
                        </a:spcBef>
                        <a:defRPr sz="1600">
                          <a:solidFill>
                            <a:schemeClr val="tx1"/>
                          </a:solidFill>
                          <a:latin typeface="Arial" charset="0"/>
                        </a:defRPr>
                      </a:lvl3pPr>
                      <a:lvl4pPr marL="1600200" indent="-228600" eaLnBrk="0" hangingPunct="0">
                        <a:spcBef>
                          <a:spcPct val="20000"/>
                        </a:spcBef>
                        <a:defRPr sz="1600">
                          <a:solidFill>
                            <a:schemeClr val="tx1"/>
                          </a:solidFill>
                          <a:latin typeface="Arial" charset="0"/>
                        </a:defRPr>
                      </a:lvl4pPr>
                      <a:lvl5pPr marL="2057400" indent="-228600" eaLnBrk="0" hangingPunct="0">
                        <a:spcBef>
                          <a:spcPct val="20000"/>
                        </a:spcBef>
                        <a:defRPr sz="1600">
                          <a:solidFill>
                            <a:schemeClr val="tx1"/>
                          </a:solidFill>
                          <a:latin typeface="Arial" charset="0"/>
                        </a:defRPr>
                      </a:lvl5pPr>
                      <a:lvl6pPr marL="2514600" indent="-228600" eaLnBrk="0" fontAlgn="base" hangingPunct="0">
                        <a:spcBef>
                          <a:spcPct val="20000"/>
                        </a:spcBef>
                        <a:spcAft>
                          <a:spcPct val="0"/>
                        </a:spcAft>
                        <a:defRPr sz="1600">
                          <a:solidFill>
                            <a:schemeClr val="tx1"/>
                          </a:solidFill>
                          <a:latin typeface="Arial" charset="0"/>
                        </a:defRPr>
                      </a:lvl6pPr>
                      <a:lvl7pPr marL="2971800" indent="-228600" eaLnBrk="0" fontAlgn="base" hangingPunct="0">
                        <a:spcBef>
                          <a:spcPct val="20000"/>
                        </a:spcBef>
                        <a:spcAft>
                          <a:spcPct val="0"/>
                        </a:spcAft>
                        <a:defRPr sz="1600">
                          <a:solidFill>
                            <a:schemeClr val="tx1"/>
                          </a:solidFill>
                          <a:latin typeface="Arial" charset="0"/>
                        </a:defRPr>
                      </a:lvl7pPr>
                      <a:lvl8pPr marL="3429000" indent="-228600" eaLnBrk="0" fontAlgn="base" hangingPunct="0">
                        <a:spcBef>
                          <a:spcPct val="20000"/>
                        </a:spcBef>
                        <a:spcAft>
                          <a:spcPct val="0"/>
                        </a:spcAft>
                        <a:defRPr sz="1600">
                          <a:solidFill>
                            <a:schemeClr val="tx1"/>
                          </a:solidFill>
                          <a:latin typeface="Arial" charset="0"/>
                        </a:defRPr>
                      </a:lvl8pPr>
                      <a:lvl9pPr marL="3886200" indent="-228600" eaLnBrk="0" fontAlgn="base" hangingPunct="0">
                        <a:spcBef>
                          <a:spcPct val="20000"/>
                        </a:spcBef>
                        <a:spcAft>
                          <a:spcPct val="0"/>
                        </a:spcAft>
                        <a:defRPr sz="1600">
                          <a:solidFill>
                            <a:schemeClr val="tx1"/>
                          </a:solidFill>
                          <a:latin typeface="Arial"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da-DK" altLang="da-DK" sz="2000" b="0" i="0" u="none" strike="noStrike" cap="none" normalizeH="0" baseline="0" smtClean="0">
                          <a:ln>
                            <a:noFill/>
                          </a:ln>
                          <a:solidFill>
                            <a:schemeClr val="tx1"/>
                          </a:solidFill>
                          <a:effectLst/>
                          <a:latin typeface="Arial" charset="0"/>
                        </a:rPr>
                        <a:t>0.878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000">
                          <a:solidFill>
                            <a:schemeClr val="tx1"/>
                          </a:solidFill>
                          <a:latin typeface="Arial" charset="0"/>
                        </a:defRPr>
                      </a:lvl1pPr>
                      <a:lvl2pPr marL="742950" indent="-285750" eaLnBrk="0" hangingPunct="0">
                        <a:spcBef>
                          <a:spcPct val="20000"/>
                        </a:spcBef>
                        <a:defRPr>
                          <a:solidFill>
                            <a:schemeClr val="tx1"/>
                          </a:solidFill>
                          <a:latin typeface="Arial" charset="0"/>
                        </a:defRPr>
                      </a:lvl2pPr>
                      <a:lvl3pPr marL="1143000" indent="-228600" eaLnBrk="0" hangingPunct="0">
                        <a:spcBef>
                          <a:spcPct val="20000"/>
                        </a:spcBef>
                        <a:defRPr sz="1600">
                          <a:solidFill>
                            <a:schemeClr val="tx1"/>
                          </a:solidFill>
                          <a:latin typeface="Arial" charset="0"/>
                        </a:defRPr>
                      </a:lvl3pPr>
                      <a:lvl4pPr marL="1600200" indent="-228600" eaLnBrk="0" hangingPunct="0">
                        <a:spcBef>
                          <a:spcPct val="20000"/>
                        </a:spcBef>
                        <a:defRPr sz="1600">
                          <a:solidFill>
                            <a:schemeClr val="tx1"/>
                          </a:solidFill>
                          <a:latin typeface="Arial" charset="0"/>
                        </a:defRPr>
                      </a:lvl4pPr>
                      <a:lvl5pPr marL="2057400" indent="-228600" eaLnBrk="0" hangingPunct="0">
                        <a:spcBef>
                          <a:spcPct val="20000"/>
                        </a:spcBef>
                        <a:defRPr sz="1600">
                          <a:solidFill>
                            <a:schemeClr val="tx1"/>
                          </a:solidFill>
                          <a:latin typeface="Arial" charset="0"/>
                        </a:defRPr>
                      </a:lvl5pPr>
                      <a:lvl6pPr marL="2514600" indent="-228600" eaLnBrk="0" fontAlgn="base" hangingPunct="0">
                        <a:spcBef>
                          <a:spcPct val="20000"/>
                        </a:spcBef>
                        <a:spcAft>
                          <a:spcPct val="0"/>
                        </a:spcAft>
                        <a:defRPr sz="1600">
                          <a:solidFill>
                            <a:schemeClr val="tx1"/>
                          </a:solidFill>
                          <a:latin typeface="Arial" charset="0"/>
                        </a:defRPr>
                      </a:lvl6pPr>
                      <a:lvl7pPr marL="2971800" indent="-228600" eaLnBrk="0" fontAlgn="base" hangingPunct="0">
                        <a:spcBef>
                          <a:spcPct val="20000"/>
                        </a:spcBef>
                        <a:spcAft>
                          <a:spcPct val="0"/>
                        </a:spcAft>
                        <a:defRPr sz="1600">
                          <a:solidFill>
                            <a:schemeClr val="tx1"/>
                          </a:solidFill>
                          <a:latin typeface="Arial" charset="0"/>
                        </a:defRPr>
                      </a:lvl7pPr>
                      <a:lvl8pPr marL="3429000" indent="-228600" eaLnBrk="0" fontAlgn="base" hangingPunct="0">
                        <a:spcBef>
                          <a:spcPct val="20000"/>
                        </a:spcBef>
                        <a:spcAft>
                          <a:spcPct val="0"/>
                        </a:spcAft>
                        <a:defRPr sz="1600">
                          <a:solidFill>
                            <a:schemeClr val="tx1"/>
                          </a:solidFill>
                          <a:latin typeface="Arial" charset="0"/>
                        </a:defRPr>
                      </a:lvl8pPr>
                      <a:lvl9pPr marL="3886200" indent="-228600" eaLnBrk="0" fontAlgn="base" hangingPunct="0">
                        <a:spcBef>
                          <a:spcPct val="20000"/>
                        </a:spcBef>
                        <a:spcAft>
                          <a:spcPct val="0"/>
                        </a:spcAft>
                        <a:defRPr sz="1600">
                          <a:solidFill>
                            <a:schemeClr val="tx1"/>
                          </a:solidFill>
                          <a:latin typeface="Arial"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da-DK" altLang="da-DK" sz="2000" b="0" i="0" u="none" strike="noStrike" cap="none" normalizeH="0" baseline="0" smtClean="0">
                          <a:ln>
                            <a:noFill/>
                          </a:ln>
                          <a:solidFill>
                            <a:schemeClr val="tx1"/>
                          </a:solidFill>
                          <a:effectLst/>
                          <a:latin typeface="Arial" charset="0"/>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000">
                          <a:solidFill>
                            <a:schemeClr val="tx1"/>
                          </a:solidFill>
                          <a:latin typeface="Arial" charset="0"/>
                        </a:defRPr>
                      </a:lvl1pPr>
                      <a:lvl2pPr marL="742950" indent="-285750" eaLnBrk="0" hangingPunct="0">
                        <a:spcBef>
                          <a:spcPct val="20000"/>
                        </a:spcBef>
                        <a:defRPr>
                          <a:solidFill>
                            <a:schemeClr val="tx1"/>
                          </a:solidFill>
                          <a:latin typeface="Arial" charset="0"/>
                        </a:defRPr>
                      </a:lvl2pPr>
                      <a:lvl3pPr marL="1143000" indent="-228600" eaLnBrk="0" hangingPunct="0">
                        <a:spcBef>
                          <a:spcPct val="20000"/>
                        </a:spcBef>
                        <a:defRPr sz="1600">
                          <a:solidFill>
                            <a:schemeClr val="tx1"/>
                          </a:solidFill>
                          <a:latin typeface="Arial" charset="0"/>
                        </a:defRPr>
                      </a:lvl3pPr>
                      <a:lvl4pPr marL="1600200" indent="-228600" eaLnBrk="0" hangingPunct="0">
                        <a:spcBef>
                          <a:spcPct val="20000"/>
                        </a:spcBef>
                        <a:defRPr sz="1600">
                          <a:solidFill>
                            <a:schemeClr val="tx1"/>
                          </a:solidFill>
                          <a:latin typeface="Arial" charset="0"/>
                        </a:defRPr>
                      </a:lvl4pPr>
                      <a:lvl5pPr marL="2057400" indent="-228600" eaLnBrk="0" hangingPunct="0">
                        <a:spcBef>
                          <a:spcPct val="20000"/>
                        </a:spcBef>
                        <a:defRPr sz="1600">
                          <a:solidFill>
                            <a:schemeClr val="tx1"/>
                          </a:solidFill>
                          <a:latin typeface="Arial" charset="0"/>
                        </a:defRPr>
                      </a:lvl5pPr>
                      <a:lvl6pPr marL="2514600" indent="-228600" eaLnBrk="0" fontAlgn="base" hangingPunct="0">
                        <a:spcBef>
                          <a:spcPct val="20000"/>
                        </a:spcBef>
                        <a:spcAft>
                          <a:spcPct val="0"/>
                        </a:spcAft>
                        <a:defRPr sz="1600">
                          <a:solidFill>
                            <a:schemeClr val="tx1"/>
                          </a:solidFill>
                          <a:latin typeface="Arial" charset="0"/>
                        </a:defRPr>
                      </a:lvl6pPr>
                      <a:lvl7pPr marL="2971800" indent="-228600" eaLnBrk="0" fontAlgn="base" hangingPunct="0">
                        <a:spcBef>
                          <a:spcPct val="20000"/>
                        </a:spcBef>
                        <a:spcAft>
                          <a:spcPct val="0"/>
                        </a:spcAft>
                        <a:defRPr sz="1600">
                          <a:solidFill>
                            <a:schemeClr val="tx1"/>
                          </a:solidFill>
                          <a:latin typeface="Arial" charset="0"/>
                        </a:defRPr>
                      </a:lvl7pPr>
                      <a:lvl8pPr marL="3429000" indent="-228600" eaLnBrk="0" fontAlgn="base" hangingPunct="0">
                        <a:spcBef>
                          <a:spcPct val="20000"/>
                        </a:spcBef>
                        <a:spcAft>
                          <a:spcPct val="0"/>
                        </a:spcAft>
                        <a:defRPr sz="1600">
                          <a:solidFill>
                            <a:schemeClr val="tx1"/>
                          </a:solidFill>
                          <a:latin typeface="Arial" charset="0"/>
                        </a:defRPr>
                      </a:lvl8pPr>
                      <a:lvl9pPr marL="3886200" indent="-228600" eaLnBrk="0" fontAlgn="base" hangingPunct="0">
                        <a:spcBef>
                          <a:spcPct val="20000"/>
                        </a:spcBef>
                        <a:spcAft>
                          <a:spcPct val="0"/>
                        </a:spcAft>
                        <a:defRPr sz="1600">
                          <a:solidFill>
                            <a:schemeClr val="tx1"/>
                          </a:solidFill>
                          <a:latin typeface="Arial"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da-DK" altLang="da-DK" sz="2000" b="0" i="0" u="none" strike="noStrike" cap="none" normalizeH="0" baseline="0" smtClean="0">
                          <a:ln>
                            <a:noFill/>
                          </a:ln>
                          <a:solidFill>
                            <a:schemeClr val="tx1"/>
                          </a:solidFill>
                          <a:effectLst/>
                          <a:latin typeface="Arial" charset="0"/>
                        </a:rPr>
                        <a:t>0.137</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622629" name="Text Box 37"/>
          <p:cNvSpPr txBox="1">
            <a:spLocks noChangeArrowheads="1"/>
          </p:cNvSpPr>
          <p:nvPr/>
        </p:nvSpPr>
        <p:spPr bwMode="auto">
          <a:xfrm>
            <a:off x="611188" y="5445125"/>
            <a:ext cx="44196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r>
              <a:rPr lang="da-DK" altLang="da-DK" sz="1800" i="1"/>
              <a:t>p</a:t>
            </a:r>
            <a:r>
              <a:rPr lang="da-DK" altLang="da-DK" sz="1800"/>
              <a:t> = (2 x 9365 + 2993)/(2 x 12387) = 0.877</a:t>
            </a:r>
          </a:p>
          <a:p>
            <a:pPr eaLnBrk="1" hangingPunct="1">
              <a:spcBef>
                <a:spcPct val="0"/>
              </a:spcBef>
              <a:buFontTx/>
              <a:buNone/>
            </a:pPr>
            <a:r>
              <a:rPr lang="da-DK" altLang="da-DK" sz="1800" i="1"/>
              <a:t>q</a:t>
            </a:r>
            <a:r>
              <a:rPr lang="da-DK" altLang="da-DK" sz="1800"/>
              <a:t> = (2 x 29 + 2993)/(2 x 12387)     = 0.123</a:t>
            </a:r>
            <a:endParaRPr lang="en-GB" altLang="da-DK" sz="1800" i="1"/>
          </a:p>
        </p:txBody>
      </p:sp>
      <p:sp>
        <p:nvSpPr>
          <p:cNvPr id="622630" name="Rectangle 38"/>
          <p:cNvSpPr>
            <a:spLocks noChangeArrowheads="1"/>
          </p:cNvSpPr>
          <p:nvPr/>
        </p:nvSpPr>
        <p:spPr bwMode="auto">
          <a:xfrm>
            <a:off x="73025" y="3213100"/>
            <a:ext cx="8747125" cy="15843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endParaRPr lang="da-DK" altLang="da-DK"/>
          </a:p>
        </p:txBody>
      </p:sp>
      <p:sp>
        <p:nvSpPr>
          <p:cNvPr id="622631" name="Rectangle 39"/>
          <p:cNvSpPr>
            <a:spLocks noChangeArrowheads="1"/>
          </p:cNvSpPr>
          <p:nvPr/>
        </p:nvSpPr>
        <p:spPr bwMode="auto">
          <a:xfrm>
            <a:off x="250825" y="3716338"/>
            <a:ext cx="8893175" cy="12255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endParaRPr lang="da-DK" altLang="da-DK"/>
          </a:p>
        </p:txBody>
      </p:sp>
      <p:sp>
        <p:nvSpPr>
          <p:cNvPr id="622632" name="Rectangle 40"/>
          <p:cNvSpPr>
            <a:spLocks noChangeArrowheads="1"/>
          </p:cNvSpPr>
          <p:nvPr/>
        </p:nvSpPr>
        <p:spPr bwMode="auto">
          <a:xfrm>
            <a:off x="0" y="4292600"/>
            <a:ext cx="8893175" cy="7921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endParaRPr lang="da-DK" altLang="da-DK"/>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2262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622630"/>
                                        </p:tgtEl>
                                        <p:attrNameLst>
                                          <p:attrName>style.visibility</p:attrName>
                                        </p:attrNameLst>
                                      </p:cBhvr>
                                      <p:to>
                                        <p:strVal val="hidden"/>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622631"/>
                                        </p:tgtEl>
                                        <p:attrNameLst>
                                          <p:attrName>style.visibility</p:attrName>
                                        </p:attrNameLst>
                                      </p:cBhvr>
                                      <p:to>
                                        <p:strVal val="hidden"/>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62263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2629" grpId="0"/>
      <p:bldP spid="622630" grpId="0" animBg="1"/>
      <p:bldP spid="622631" grpId="0" animBg="1"/>
      <p:bldP spid="622632" grpId="0" animBg="1"/>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fld id="{CBB46BBA-BAB9-4827-B907-AC8783BA6206}" type="slidenum">
              <a:rPr lang="en-US" altLang="da-DK" sz="1400" smtClean="0"/>
              <a:pPr eaLnBrk="1" hangingPunct="1">
                <a:spcBef>
                  <a:spcPct val="0"/>
                </a:spcBef>
                <a:buFontTx/>
                <a:buNone/>
              </a:pPr>
              <a:t>128</a:t>
            </a:fld>
            <a:endParaRPr lang="en-US" altLang="da-DK" sz="1400" smtClean="0"/>
          </a:p>
        </p:txBody>
      </p:sp>
      <p:sp>
        <p:nvSpPr>
          <p:cNvPr id="121859" name="Rectangle 2"/>
          <p:cNvSpPr>
            <a:spLocks noGrp="1" noChangeArrowheads="1"/>
          </p:cNvSpPr>
          <p:nvPr>
            <p:ph type="title"/>
          </p:nvPr>
        </p:nvSpPr>
        <p:spPr/>
        <p:txBody>
          <a:bodyPr/>
          <a:lstStyle/>
          <a:p>
            <a:pPr eaLnBrk="1" hangingPunct="1"/>
            <a:r>
              <a:rPr lang="da-DK" altLang="da-DK" smtClean="0"/>
              <a:t>Overdominans</a:t>
            </a:r>
          </a:p>
        </p:txBody>
      </p:sp>
      <p:sp>
        <p:nvSpPr>
          <p:cNvPr id="121860" name="Text Box 3"/>
          <p:cNvSpPr txBox="1">
            <a:spLocks noChangeArrowheads="1"/>
          </p:cNvSpPr>
          <p:nvPr/>
        </p:nvSpPr>
        <p:spPr bwMode="auto">
          <a:xfrm>
            <a:off x="2051050" y="1268413"/>
            <a:ext cx="49847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r>
              <a:rPr lang="da-DK" altLang="da-DK"/>
              <a:t>Seglecellepolymorfi hos mennesket</a:t>
            </a:r>
          </a:p>
        </p:txBody>
      </p:sp>
      <p:pic>
        <p:nvPicPr>
          <p:cNvPr id="121861"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3433763"/>
            <a:ext cx="1588" cy="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624645" name="Group 5"/>
          <p:cNvGraphicFramePr>
            <a:graphicFrameLocks noGrp="1"/>
          </p:cNvGraphicFramePr>
          <p:nvPr>
            <p:ph idx="1"/>
          </p:nvPr>
        </p:nvGraphicFramePr>
        <p:xfrm>
          <a:off x="323850" y="2205038"/>
          <a:ext cx="7977188" cy="2486025"/>
        </p:xfrm>
        <a:graphic>
          <a:graphicData uri="http://schemas.openxmlformats.org/drawingml/2006/table">
            <a:tbl>
              <a:tblPr/>
              <a:tblGrid>
                <a:gridCol w="1917700">
                  <a:extLst>
                    <a:ext uri="{9D8B030D-6E8A-4147-A177-3AD203B41FA5}">
                      <a16:colId xmlns:a16="http://schemas.microsoft.com/office/drawing/2014/main" val="20000"/>
                    </a:ext>
                  </a:extLst>
                </a:gridCol>
                <a:gridCol w="1944688">
                  <a:extLst>
                    <a:ext uri="{9D8B030D-6E8A-4147-A177-3AD203B41FA5}">
                      <a16:colId xmlns:a16="http://schemas.microsoft.com/office/drawing/2014/main" val="20001"/>
                    </a:ext>
                  </a:extLst>
                </a:gridCol>
                <a:gridCol w="2057400">
                  <a:extLst>
                    <a:ext uri="{9D8B030D-6E8A-4147-A177-3AD203B41FA5}">
                      <a16:colId xmlns:a16="http://schemas.microsoft.com/office/drawing/2014/main" val="20002"/>
                    </a:ext>
                  </a:extLst>
                </a:gridCol>
                <a:gridCol w="2057400">
                  <a:extLst>
                    <a:ext uri="{9D8B030D-6E8A-4147-A177-3AD203B41FA5}">
                      <a16:colId xmlns:a16="http://schemas.microsoft.com/office/drawing/2014/main" val="20003"/>
                    </a:ext>
                  </a:extLst>
                </a:gridCol>
              </a:tblGrid>
              <a:tr h="422275">
                <a:tc>
                  <a:txBody>
                    <a:bodyPr/>
                    <a:lstStyle>
                      <a:lvl1pPr eaLnBrk="0" hangingPunct="0">
                        <a:spcBef>
                          <a:spcPct val="20000"/>
                        </a:spcBef>
                        <a:defRPr sz="2000">
                          <a:solidFill>
                            <a:schemeClr val="tx1"/>
                          </a:solidFill>
                          <a:latin typeface="Arial" charset="0"/>
                        </a:defRPr>
                      </a:lvl1pPr>
                      <a:lvl2pPr marL="742950" indent="-285750" eaLnBrk="0" hangingPunct="0">
                        <a:spcBef>
                          <a:spcPct val="20000"/>
                        </a:spcBef>
                        <a:defRPr>
                          <a:solidFill>
                            <a:schemeClr val="tx1"/>
                          </a:solidFill>
                          <a:latin typeface="Arial" charset="0"/>
                        </a:defRPr>
                      </a:lvl2pPr>
                      <a:lvl3pPr marL="1143000" indent="-228600" eaLnBrk="0" hangingPunct="0">
                        <a:spcBef>
                          <a:spcPct val="20000"/>
                        </a:spcBef>
                        <a:defRPr sz="1600">
                          <a:solidFill>
                            <a:schemeClr val="tx1"/>
                          </a:solidFill>
                          <a:latin typeface="Arial" charset="0"/>
                        </a:defRPr>
                      </a:lvl3pPr>
                      <a:lvl4pPr marL="1600200" indent="-228600" eaLnBrk="0" hangingPunct="0">
                        <a:spcBef>
                          <a:spcPct val="20000"/>
                        </a:spcBef>
                        <a:defRPr sz="1600">
                          <a:solidFill>
                            <a:schemeClr val="tx1"/>
                          </a:solidFill>
                          <a:latin typeface="Arial" charset="0"/>
                        </a:defRPr>
                      </a:lvl4pPr>
                      <a:lvl5pPr marL="2057400" indent="-228600" eaLnBrk="0" hangingPunct="0">
                        <a:spcBef>
                          <a:spcPct val="20000"/>
                        </a:spcBef>
                        <a:defRPr sz="1600">
                          <a:solidFill>
                            <a:schemeClr val="tx1"/>
                          </a:solidFill>
                          <a:latin typeface="Arial" charset="0"/>
                        </a:defRPr>
                      </a:lvl5pPr>
                      <a:lvl6pPr marL="2514600" indent="-228600" eaLnBrk="0" fontAlgn="base" hangingPunct="0">
                        <a:spcBef>
                          <a:spcPct val="20000"/>
                        </a:spcBef>
                        <a:spcAft>
                          <a:spcPct val="0"/>
                        </a:spcAft>
                        <a:defRPr sz="1600">
                          <a:solidFill>
                            <a:schemeClr val="tx1"/>
                          </a:solidFill>
                          <a:latin typeface="Arial" charset="0"/>
                        </a:defRPr>
                      </a:lvl6pPr>
                      <a:lvl7pPr marL="2971800" indent="-228600" eaLnBrk="0" fontAlgn="base" hangingPunct="0">
                        <a:spcBef>
                          <a:spcPct val="20000"/>
                        </a:spcBef>
                        <a:spcAft>
                          <a:spcPct val="0"/>
                        </a:spcAft>
                        <a:defRPr sz="1600">
                          <a:solidFill>
                            <a:schemeClr val="tx1"/>
                          </a:solidFill>
                          <a:latin typeface="Arial" charset="0"/>
                        </a:defRPr>
                      </a:lvl7pPr>
                      <a:lvl8pPr marL="3429000" indent="-228600" eaLnBrk="0" fontAlgn="base" hangingPunct="0">
                        <a:spcBef>
                          <a:spcPct val="20000"/>
                        </a:spcBef>
                        <a:spcAft>
                          <a:spcPct val="0"/>
                        </a:spcAft>
                        <a:defRPr sz="1600">
                          <a:solidFill>
                            <a:schemeClr val="tx1"/>
                          </a:solidFill>
                          <a:latin typeface="Arial" charset="0"/>
                        </a:defRPr>
                      </a:lvl8pPr>
                      <a:lvl9pPr marL="3886200" indent="-228600" eaLnBrk="0" fontAlgn="base" hangingPunct="0">
                        <a:spcBef>
                          <a:spcPct val="20000"/>
                        </a:spcBef>
                        <a:spcAft>
                          <a:spcPct val="0"/>
                        </a:spcAft>
                        <a:defRPr sz="1600">
                          <a:solidFill>
                            <a:schemeClr val="tx1"/>
                          </a:solidFill>
                          <a:latin typeface="Arial"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da-DK" altLang="da-DK" sz="2000" b="0" i="0" u="none" strike="noStrike" cap="none" normalizeH="0" baseline="0" smtClean="0">
                          <a:ln>
                            <a:noFill/>
                          </a:ln>
                          <a:solidFill>
                            <a:schemeClr val="tx1"/>
                          </a:solidFill>
                          <a:effectLst/>
                          <a:latin typeface="Arial" charset="0"/>
                        </a:rPr>
                        <a:t>Genotype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000">
                          <a:solidFill>
                            <a:schemeClr val="tx1"/>
                          </a:solidFill>
                          <a:latin typeface="Arial" charset="0"/>
                        </a:defRPr>
                      </a:lvl1pPr>
                      <a:lvl2pPr marL="742950" indent="-285750" eaLnBrk="0" hangingPunct="0">
                        <a:spcBef>
                          <a:spcPct val="20000"/>
                        </a:spcBef>
                        <a:defRPr>
                          <a:solidFill>
                            <a:schemeClr val="tx1"/>
                          </a:solidFill>
                          <a:latin typeface="Arial" charset="0"/>
                        </a:defRPr>
                      </a:lvl2pPr>
                      <a:lvl3pPr marL="1143000" indent="-228600" eaLnBrk="0" hangingPunct="0">
                        <a:spcBef>
                          <a:spcPct val="20000"/>
                        </a:spcBef>
                        <a:defRPr sz="1600">
                          <a:solidFill>
                            <a:schemeClr val="tx1"/>
                          </a:solidFill>
                          <a:latin typeface="Arial" charset="0"/>
                        </a:defRPr>
                      </a:lvl3pPr>
                      <a:lvl4pPr marL="1600200" indent="-228600" eaLnBrk="0" hangingPunct="0">
                        <a:spcBef>
                          <a:spcPct val="20000"/>
                        </a:spcBef>
                        <a:defRPr sz="1600">
                          <a:solidFill>
                            <a:schemeClr val="tx1"/>
                          </a:solidFill>
                          <a:latin typeface="Arial" charset="0"/>
                        </a:defRPr>
                      </a:lvl4pPr>
                      <a:lvl5pPr marL="2057400" indent="-228600" eaLnBrk="0" hangingPunct="0">
                        <a:spcBef>
                          <a:spcPct val="20000"/>
                        </a:spcBef>
                        <a:defRPr sz="1600">
                          <a:solidFill>
                            <a:schemeClr val="tx1"/>
                          </a:solidFill>
                          <a:latin typeface="Arial" charset="0"/>
                        </a:defRPr>
                      </a:lvl5pPr>
                      <a:lvl6pPr marL="2514600" indent="-228600" eaLnBrk="0" fontAlgn="base" hangingPunct="0">
                        <a:spcBef>
                          <a:spcPct val="20000"/>
                        </a:spcBef>
                        <a:spcAft>
                          <a:spcPct val="0"/>
                        </a:spcAft>
                        <a:defRPr sz="1600">
                          <a:solidFill>
                            <a:schemeClr val="tx1"/>
                          </a:solidFill>
                          <a:latin typeface="Arial" charset="0"/>
                        </a:defRPr>
                      </a:lvl6pPr>
                      <a:lvl7pPr marL="2971800" indent="-228600" eaLnBrk="0" fontAlgn="base" hangingPunct="0">
                        <a:spcBef>
                          <a:spcPct val="20000"/>
                        </a:spcBef>
                        <a:spcAft>
                          <a:spcPct val="0"/>
                        </a:spcAft>
                        <a:defRPr sz="1600">
                          <a:solidFill>
                            <a:schemeClr val="tx1"/>
                          </a:solidFill>
                          <a:latin typeface="Arial" charset="0"/>
                        </a:defRPr>
                      </a:lvl7pPr>
                      <a:lvl8pPr marL="3429000" indent="-228600" eaLnBrk="0" fontAlgn="base" hangingPunct="0">
                        <a:spcBef>
                          <a:spcPct val="20000"/>
                        </a:spcBef>
                        <a:spcAft>
                          <a:spcPct val="0"/>
                        </a:spcAft>
                        <a:defRPr sz="1600">
                          <a:solidFill>
                            <a:schemeClr val="tx1"/>
                          </a:solidFill>
                          <a:latin typeface="Arial" charset="0"/>
                        </a:defRPr>
                      </a:lvl8pPr>
                      <a:lvl9pPr marL="3886200" indent="-228600" eaLnBrk="0" fontAlgn="base" hangingPunct="0">
                        <a:spcBef>
                          <a:spcPct val="20000"/>
                        </a:spcBef>
                        <a:spcAft>
                          <a:spcPct val="0"/>
                        </a:spcAft>
                        <a:defRPr sz="1600">
                          <a:solidFill>
                            <a:schemeClr val="tx1"/>
                          </a:solidFill>
                          <a:latin typeface="Arial"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da-DK" altLang="da-DK" sz="2000" b="0" i="0" u="none" strike="noStrike" cap="none" normalizeH="0" baseline="0" smtClean="0">
                          <a:ln>
                            <a:noFill/>
                          </a:ln>
                          <a:solidFill>
                            <a:schemeClr val="tx1"/>
                          </a:solidFill>
                          <a:effectLst/>
                          <a:latin typeface="Arial" charset="0"/>
                        </a:rPr>
                        <a:t>AA</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000">
                          <a:solidFill>
                            <a:schemeClr val="tx1"/>
                          </a:solidFill>
                          <a:latin typeface="Arial" charset="0"/>
                        </a:defRPr>
                      </a:lvl1pPr>
                      <a:lvl2pPr marL="742950" indent="-285750" eaLnBrk="0" hangingPunct="0">
                        <a:spcBef>
                          <a:spcPct val="20000"/>
                        </a:spcBef>
                        <a:defRPr>
                          <a:solidFill>
                            <a:schemeClr val="tx1"/>
                          </a:solidFill>
                          <a:latin typeface="Arial" charset="0"/>
                        </a:defRPr>
                      </a:lvl2pPr>
                      <a:lvl3pPr marL="1143000" indent="-228600" eaLnBrk="0" hangingPunct="0">
                        <a:spcBef>
                          <a:spcPct val="20000"/>
                        </a:spcBef>
                        <a:defRPr sz="1600">
                          <a:solidFill>
                            <a:schemeClr val="tx1"/>
                          </a:solidFill>
                          <a:latin typeface="Arial" charset="0"/>
                        </a:defRPr>
                      </a:lvl3pPr>
                      <a:lvl4pPr marL="1600200" indent="-228600" eaLnBrk="0" hangingPunct="0">
                        <a:spcBef>
                          <a:spcPct val="20000"/>
                        </a:spcBef>
                        <a:defRPr sz="1600">
                          <a:solidFill>
                            <a:schemeClr val="tx1"/>
                          </a:solidFill>
                          <a:latin typeface="Arial" charset="0"/>
                        </a:defRPr>
                      </a:lvl4pPr>
                      <a:lvl5pPr marL="2057400" indent="-228600" eaLnBrk="0" hangingPunct="0">
                        <a:spcBef>
                          <a:spcPct val="20000"/>
                        </a:spcBef>
                        <a:defRPr sz="1600">
                          <a:solidFill>
                            <a:schemeClr val="tx1"/>
                          </a:solidFill>
                          <a:latin typeface="Arial" charset="0"/>
                        </a:defRPr>
                      </a:lvl5pPr>
                      <a:lvl6pPr marL="2514600" indent="-228600" eaLnBrk="0" fontAlgn="base" hangingPunct="0">
                        <a:spcBef>
                          <a:spcPct val="20000"/>
                        </a:spcBef>
                        <a:spcAft>
                          <a:spcPct val="0"/>
                        </a:spcAft>
                        <a:defRPr sz="1600">
                          <a:solidFill>
                            <a:schemeClr val="tx1"/>
                          </a:solidFill>
                          <a:latin typeface="Arial" charset="0"/>
                        </a:defRPr>
                      </a:lvl6pPr>
                      <a:lvl7pPr marL="2971800" indent="-228600" eaLnBrk="0" fontAlgn="base" hangingPunct="0">
                        <a:spcBef>
                          <a:spcPct val="20000"/>
                        </a:spcBef>
                        <a:spcAft>
                          <a:spcPct val="0"/>
                        </a:spcAft>
                        <a:defRPr sz="1600">
                          <a:solidFill>
                            <a:schemeClr val="tx1"/>
                          </a:solidFill>
                          <a:latin typeface="Arial" charset="0"/>
                        </a:defRPr>
                      </a:lvl7pPr>
                      <a:lvl8pPr marL="3429000" indent="-228600" eaLnBrk="0" fontAlgn="base" hangingPunct="0">
                        <a:spcBef>
                          <a:spcPct val="20000"/>
                        </a:spcBef>
                        <a:spcAft>
                          <a:spcPct val="0"/>
                        </a:spcAft>
                        <a:defRPr sz="1600">
                          <a:solidFill>
                            <a:schemeClr val="tx1"/>
                          </a:solidFill>
                          <a:latin typeface="Arial" charset="0"/>
                        </a:defRPr>
                      </a:lvl8pPr>
                      <a:lvl9pPr marL="3886200" indent="-228600" eaLnBrk="0" fontAlgn="base" hangingPunct="0">
                        <a:spcBef>
                          <a:spcPct val="20000"/>
                        </a:spcBef>
                        <a:spcAft>
                          <a:spcPct val="0"/>
                        </a:spcAft>
                        <a:defRPr sz="1600">
                          <a:solidFill>
                            <a:schemeClr val="tx1"/>
                          </a:solidFill>
                          <a:latin typeface="Arial"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da-DK" altLang="da-DK" sz="2000" b="0" i="0" u="none" strike="noStrike" cap="none" normalizeH="0" baseline="0" smtClean="0">
                          <a:ln>
                            <a:noFill/>
                          </a:ln>
                          <a:solidFill>
                            <a:schemeClr val="tx1"/>
                          </a:solidFill>
                          <a:effectLst/>
                          <a:latin typeface="Arial" charset="0"/>
                        </a:rPr>
                        <a:t>AS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000">
                          <a:solidFill>
                            <a:schemeClr val="tx1"/>
                          </a:solidFill>
                          <a:latin typeface="Arial" charset="0"/>
                        </a:defRPr>
                      </a:lvl1pPr>
                      <a:lvl2pPr marL="742950" indent="-285750" eaLnBrk="0" hangingPunct="0">
                        <a:spcBef>
                          <a:spcPct val="20000"/>
                        </a:spcBef>
                        <a:defRPr>
                          <a:solidFill>
                            <a:schemeClr val="tx1"/>
                          </a:solidFill>
                          <a:latin typeface="Arial" charset="0"/>
                        </a:defRPr>
                      </a:lvl2pPr>
                      <a:lvl3pPr marL="1143000" indent="-228600" eaLnBrk="0" hangingPunct="0">
                        <a:spcBef>
                          <a:spcPct val="20000"/>
                        </a:spcBef>
                        <a:defRPr sz="1600">
                          <a:solidFill>
                            <a:schemeClr val="tx1"/>
                          </a:solidFill>
                          <a:latin typeface="Arial" charset="0"/>
                        </a:defRPr>
                      </a:lvl3pPr>
                      <a:lvl4pPr marL="1600200" indent="-228600" eaLnBrk="0" hangingPunct="0">
                        <a:spcBef>
                          <a:spcPct val="20000"/>
                        </a:spcBef>
                        <a:defRPr sz="1600">
                          <a:solidFill>
                            <a:schemeClr val="tx1"/>
                          </a:solidFill>
                          <a:latin typeface="Arial" charset="0"/>
                        </a:defRPr>
                      </a:lvl4pPr>
                      <a:lvl5pPr marL="2057400" indent="-228600" eaLnBrk="0" hangingPunct="0">
                        <a:spcBef>
                          <a:spcPct val="20000"/>
                        </a:spcBef>
                        <a:defRPr sz="1600">
                          <a:solidFill>
                            <a:schemeClr val="tx1"/>
                          </a:solidFill>
                          <a:latin typeface="Arial" charset="0"/>
                        </a:defRPr>
                      </a:lvl5pPr>
                      <a:lvl6pPr marL="2514600" indent="-228600" eaLnBrk="0" fontAlgn="base" hangingPunct="0">
                        <a:spcBef>
                          <a:spcPct val="20000"/>
                        </a:spcBef>
                        <a:spcAft>
                          <a:spcPct val="0"/>
                        </a:spcAft>
                        <a:defRPr sz="1600">
                          <a:solidFill>
                            <a:schemeClr val="tx1"/>
                          </a:solidFill>
                          <a:latin typeface="Arial" charset="0"/>
                        </a:defRPr>
                      </a:lvl6pPr>
                      <a:lvl7pPr marL="2971800" indent="-228600" eaLnBrk="0" fontAlgn="base" hangingPunct="0">
                        <a:spcBef>
                          <a:spcPct val="20000"/>
                        </a:spcBef>
                        <a:spcAft>
                          <a:spcPct val="0"/>
                        </a:spcAft>
                        <a:defRPr sz="1600">
                          <a:solidFill>
                            <a:schemeClr val="tx1"/>
                          </a:solidFill>
                          <a:latin typeface="Arial" charset="0"/>
                        </a:defRPr>
                      </a:lvl7pPr>
                      <a:lvl8pPr marL="3429000" indent="-228600" eaLnBrk="0" fontAlgn="base" hangingPunct="0">
                        <a:spcBef>
                          <a:spcPct val="20000"/>
                        </a:spcBef>
                        <a:spcAft>
                          <a:spcPct val="0"/>
                        </a:spcAft>
                        <a:defRPr sz="1600">
                          <a:solidFill>
                            <a:schemeClr val="tx1"/>
                          </a:solidFill>
                          <a:latin typeface="Arial" charset="0"/>
                        </a:defRPr>
                      </a:lvl8pPr>
                      <a:lvl9pPr marL="3886200" indent="-228600" eaLnBrk="0" fontAlgn="base" hangingPunct="0">
                        <a:spcBef>
                          <a:spcPct val="20000"/>
                        </a:spcBef>
                        <a:spcAft>
                          <a:spcPct val="0"/>
                        </a:spcAft>
                        <a:defRPr sz="1600">
                          <a:solidFill>
                            <a:schemeClr val="tx1"/>
                          </a:solidFill>
                          <a:latin typeface="Arial"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da-DK" altLang="da-DK" sz="2000" b="0" i="0" u="none" strike="noStrike" cap="none" normalizeH="0" baseline="0" smtClean="0">
                          <a:ln>
                            <a:noFill/>
                          </a:ln>
                          <a:solidFill>
                            <a:schemeClr val="tx1"/>
                          </a:solidFill>
                          <a:effectLst/>
                          <a:latin typeface="Arial" charset="0"/>
                        </a:rPr>
                        <a:t>SS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14350">
                <a:tc>
                  <a:txBody>
                    <a:bodyPr/>
                    <a:lstStyle>
                      <a:lvl1pPr eaLnBrk="0" hangingPunct="0">
                        <a:spcBef>
                          <a:spcPct val="20000"/>
                        </a:spcBef>
                        <a:defRPr sz="2000">
                          <a:solidFill>
                            <a:schemeClr val="tx1"/>
                          </a:solidFill>
                          <a:latin typeface="Arial" charset="0"/>
                        </a:defRPr>
                      </a:lvl1pPr>
                      <a:lvl2pPr marL="742950" indent="-285750" eaLnBrk="0" hangingPunct="0">
                        <a:spcBef>
                          <a:spcPct val="20000"/>
                        </a:spcBef>
                        <a:defRPr>
                          <a:solidFill>
                            <a:schemeClr val="tx1"/>
                          </a:solidFill>
                          <a:latin typeface="Arial" charset="0"/>
                        </a:defRPr>
                      </a:lvl2pPr>
                      <a:lvl3pPr marL="1143000" indent="-228600" eaLnBrk="0" hangingPunct="0">
                        <a:spcBef>
                          <a:spcPct val="20000"/>
                        </a:spcBef>
                        <a:defRPr sz="1600">
                          <a:solidFill>
                            <a:schemeClr val="tx1"/>
                          </a:solidFill>
                          <a:latin typeface="Arial" charset="0"/>
                        </a:defRPr>
                      </a:lvl3pPr>
                      <a:lvl4pPr marL="1600200" indent="-228600" eaLnBrk="0" hangingPunct="0">
                        <a:spcBef>
                          <a:spcPct val="20000"/>
                        </a:spcBef>
                        <a:defRPr sz="1600">
                          <a:solidFill>
                            <a:schemeClr val="tx1"/>
                          </a:solidFill>
                          <a:latin typeface="Arial" charset="0"/>
                        </a:defRPr>
                      </a:lvl4pPr>
                      <a:lvl5pPr marL="2057400" indent="-228600" eaLnBrk="0" hangingPunct="0">
                        <a:spcBef>
                          <a:spcPct val="20000"/>
                        </a:spcBef>
                        <a:defRPr sz="1600">
                          <a:solidFill>
                            <a:schemeClr val="tx1"/>
                          </a:solidFill>
                          <a:latin typeface="Arial" charset="0"/>
                        </a:defRPr>
                      </a:lvl5pPr>
                      <a:lvl6pPr marL="2514600" indent="-228600" eaLnBrk="0" fontAlgn="base" hangingPunct="0">
                        <a:spcBef>
                          <a:spcPct val="20000"/>
                        </a:spcBef>
                        <a:spcAft>
                          <a:spcPct val="0"/>
                        </a:spcAft>
                        <a:defRPr sz="1600">
                          <a:solidFill>
                            <a:schemeClr val="tx1"/>
                          </a:solidFill>
                          <a:latin typeface="Arial" charset="0"/>
                        </a:defRPr>
                      </a:lvl6pPr>
                      <a:lvl7pPr marL="2971800" indent="-228600" eaLnBrk="0" fontAlgn="base" hangingPunct="0">
                        <a:spcBef>
                          <a:spcPct val="20000"/>
                        </a:spcBef>
                        <a:spcAft>
                          <a:spcPct val="0"/>
                        </a:spcAft>
                        <a:defRPr sz="1600">
                          <a:solidFill>
                            <a:schemeClr val="tx1"/>
                          </a:solidFill>
                          <a:latin typeface="Arial" charset="0"/>
                        </a:defRPr>
                      </a:lvl7pPr>
                      <a:lvl8pPr marL="3429000" indent="-228600" eaLnBrk="0" fontAlgn="base" hangingPunct="0">
                        <a:spcBef>
                          <a:spcPct val="20000"/>
                        </a:spcBef>
                        <a:spcAft>
                          <a:spcPct val="0"/>
                        </a:spcAft>
                        <a:defRPr sz="1600">
                          <a:solidFill>
                            <a:schemeClr val="tx1"/>
                          </a:solidFill>
                          <a:latin typeface="Arial" charset="0"/>
                        </a:defRPr>
                      </a:lvl8pPr>
                      <a:lvl9pPr marL="3886200" indent="-228600" eaLnBrk="0" fontAlgn="base" hangingPunct="0">
                        <a:spcBef>
                          <a:spcPct val="20000"/>
                        </a:spcBef>
                        <a:spcAft>
                          <a:spcPct val="0"/>
                        </a:spcAft>
                        <a:defRPr sz="1600">
                          <a:solidFill>
                            <a:schemeClr val="tx1"/>
                          </a:solidFill>
                          <a:latin typeface="Arial"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da-DK" altLang="da-DK" sz="2000" b="0" i="0" u="none" strike="noStrike" cap="none" normalizeH="0" baseline="0" smtClean="0">
                          <a:ln>
                            <a:noFill/>
                          </a:ln>
                          <a:solidFill>
                            <a:schemeClr val="tx1"/>
                          </a:solidFill>
                          <a:effectLst/>
                          <a:latin typeface="Arial" charset="0"/>
                        </a:rPr>
                        <a:t>Observeret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000">
                          <a:solidFill>
                            <a:schemeClr val="tx1"/>
                          </a:solidFill>
                          <a:latin typeface="Arial" charset="0"/>
                        </a:defRPr>
                      </a:lvl1pPr>
                      <a:lvl2pPr marL="742950" indent="-285750" eaLnBrk="0" hangingPunct="0">
                        <a:spcBef>
                          <a:spcPct val="20000"/>
                        </a:spcBef>
                        <a:defRPr>
                          <a:solidFill>
                            <a:schemeClr val="tx1"/>
                          </a:solidFill>
                          <a:latin typeface="Arial" charset="0"/>
                        </a:defRPr>
                      </a:lvl2pPr>
                      <a:lvl3pPr marL="1143000" indent="-228600" eaLnBrk="0" hangingPunct="0">
                        <a:spcBef>
                          <a:spcPct val="20000"/>
                        </a:spcBef>
                        <a:defRPr sz="1600">
                          <a:solidFill>
                            <a:schemeClr val="tx1"/>
                          </a:solidFill>
                          <a:latin typeface="Arial" charset="0"/>
                        </a:defRPr>
                      </a:lvl3pPr>
                      <a:lvl4pPr marL="1600200" indent="-228600" eaLnBrk="0" hangingPunct="0">
                        <a:spcBef>
                          <a:spcPct val="20000"/>
                        </a:spcBef>
                        <a:defRPr sz="1600">
                          <a:solidFill>
                            <a:schemeClr val="tx1"/>
                          </a:solidFill>
                          <a:latin typeface="Arial" charset="0"/>
                        </a:defRPr>
                      </a:lvl4pPr>
                      <a:lvl5pPr marL="2057400" indent="-228600" eaLnBrk="0" hangingPunct="0">
                        <a:spcBef>
                          <a:spcPct val="20000"/>
                        </a:spcBef>
                        <a:defRPr sz="1600">
                          <a:solidFill>
                            <a:schemeClr val="tx1"/>
                          </a:solidFill>
                          <a:latin typeface="Arial" charset="0"/>
                        </a:defRPr>
                      </a:lvl5pPr>
                      <a:lvl6pPr marL="2514600" indent="-228600" eaLnBrk="0" fontAlgn="base" hangingPunct="0">
                        <a:spcBef>
                          <a:spcPct val="20000"/>
                        </a:spcBef>
                        <a:spcAft>
                          <a:spcPct val="0"/>
                        </a:spcAft>
                        <a:defRPr sz="1600">
                          <a:solidFill>
                            <a:schemeClr val="tx1"/>
                          </a:solidFill>
                          <a:latin typeface="Arial" charset="0"/>
                        </a:defRPr>
                      </a:lvl6pPr>
                      <a:lvl7pPr marL="2971800" indent="-228600" eaLnBrk="0" fontAlgn="base" hangingPunct="0">
                        <a:spcBef>
                          <a:spcPct val="20000"/>
                        </a:spcBef>
                        <a:spcAft>
                          <a:spcPct val="0"/>
                        </a:spcAft>
                        <a:defRPr sz="1600">
                          <a:solidFill>
                            <a:schemeClr val="tx1"/>
                          </a:solidFill>
                          <a:latin typeface="Arial" charset="0"/>
                        </a:defRPr>
                      </a:lvl7pPr>
                      <a:lvl8pPr marL="3429000" indent="-228600" eaLnBrk="0" fontAlgn="base" hangingPunct="0">
                        <a:spcBef>
                          <a:spcPct val="20000"/>
                        </a:spcBef>
                        <a:spcAft>
                          <a:spcPct val="0"/>
                        </a:spcAft>
                        <a:defRPr sz="1600">
                          <a:solidFill>
                            <a:schemeClr val="tx1"/>
                          </a:solidFill>
                          <a:latin typeface="Arial" charset="0"/>
                        </a:defRPr>
                      </a:lvl8pPr>
                      <a:lvl9pPr marL="3886200" indent="-228600" eaLnBrk="0" fontAlgn="base" hangingPunct="0">
                        <a:spcBef>
                          <a:spcPct val="20000"/>
                        </a:spcBef>
                        <a:spcAft>
                          <a:spcPct val="0"/>
                        </a:spcAft>
                        <a:defRPr sz="1600">
                          <a:solidFill>
                            <a:schemeClr val="tx1"/>
                          </a:solidFill>
                          <a:latin typeface="Arial"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da-DK" altLang="da-DK" sz="2000" b="0" i="0" u="none" strike="noStrike" cap="none" normalizeH="0" baseline="0" smtClean="0">
                          <a:ln>
                            <a:noFill/>
                          </a:ln>
                          <a:solidFill>
                            <a:schemeClr val="tx1"/>
                          </a:solidFill>
                          <a:effectLst/>
                          <a:latin typeface="Arial" charset="0"/>
                        </a:rPr>
                        <a:t>9365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000">
                          <a:solidFill>
                            <a:schemeClr val="tx1"/>
                          </a:solidFill>
                          <a:latin typeface="Arial" charset="0"/>
                        </a:defRPr>
                      </a:lvl1pPr>
                      <a:lvl2pPr marL="742950" indent="-285750" eaLnBrk="0" hangingPunct="0">
                        <a:spcBef>
                          <a:spcPct val="20000"/>
                        </a:spcBef>
                        <a:defRPr>
                          <a:solidFill>
                            <a:schemeClr val="tx1"/>
                          </a:solidFill>
                          <a:latin typeface="Arial" charset="0"/>
                        </a:defRPr>
                      </a:lvl2pPr>
                      <a:lvl3pPr marL="1143000" indent="-228600" eaLnBrk="0" hangingPunct="0">
                        <a:spcBef>
                          <a:spcPct val="20000"/>
                        </a:spcBef>
                        <a:defRPr sz="1600">
                          <a:solidFill>
                            <a:schemeClr val="tx1"/>
                          </a:solidFill>
                          <a:latin typeface="Arial" charset="0"/>
                        </a:defRPr>
                      </a:lvl3pPr>
                      <a:lvl4pPr marL="1600200" indent="-228600" eaLnBrk="0" hangingPunct="0">
                        <a:spcBef>
                          <a:spcPct val="20000"/>
                        </a:spcBef>
                        <a:defRPr sz="1600">
                          <a:solidFill>
                            <a:schemeClr val="tx1"/>
                          </a:solidFill>
                          <a:latin typeface="Arial" charset="0"/>
                        </a:defRPr>
                      </a:lvl4pPr>
                      <a:lvl5pPr marL="2057400" indent="-228600" eaLnBrk="0" hangingPunct="0">
                        <a:spcBef>
                          <a:spcPct val="20000"/>
                        </a:spcBef>
                        <a:defRPr sz="1600">
                          <a:solidFill>
                            <a:schemeClr val="tx1"/>
                          </a:solidFill>
                          <a:latin typeface="Arial" charset="0"/>
                        </a:defRPr>
                      </a:lvl5pPr>
                      <a:lvl6pPr marL="2514600" indent="-228600" eaLnBrk="0" fontAlgn="base" hangingPunct="0">
                        <a:spcBef>
                          <a:spcPct val="20000"/>
                        </a:spcBef>
                        <a:spcAft>
                          <a:spcPct val="0"/>
                        </a:spcAft>
                        <a:defRPr sz="1600">
                          <a:solidFill>
                            <a:schemeClr val="tx1"/>
                          </a:solidFill>
                          <a:latin typeface="Arial" charset="0"/>
                        </a:defRPr>
                      </a:lvl6pPr>
                      <a:lvl7pPr marL="2971800" indent="-228600" eaLnBrk="0" fontAlgn="base" hangingPunct="0">
                        <a:spcBef>
                          <a:spcPct val="20000"/>
                        </a:spcBef>
                        <a:spcAft>
                          <a:spcPct val="0"/>
                        </a:spcAft>
                        <a:defRPr sz="1600">
                          <a:solidFill>
                            <a:schemeClr val="tx1"/>
                          </a:solidFill>
                          <a:latin typeface="Arial" charset="0"/>
                        </a:defRPr>
                      </a:lvl7pPr>
                      <a:lvl8pPr marL="3429000" indent="-228600" eaLnBrk="0" fontAlgn="base" hangingPunct="0">
                        <a:spcBef>
                          <a:spcPct val="20000"/>
                        </a:spcBef>
                        <a:spcAft>
                          <a:spcPct val="0"/>
                        </a:spcAft>
                        <a:defRPr sz="1600">
                          <a:solidFill>
                            <a:schemeClr val="tx1"/>
                          </a:solidFill>
                          <a:latin typeface="Arial" charset="0"/>
                        </a:defRPr>
                      </a:lvl8pPr>
                      <a:lvl9pPr marL="3886200" indent="-228600" eaLnBrk="0" fontAlgn="base" hangingPunct="0">
                        <a:spcBef>
                          <a:spcPct val="20000"/>
                        </a:spcBef>
                        <a:spcAft>
                          <a:spcPct val="0"/>
                        </a:spcAft>
                        <a:defRPr sz="1600">
                          <a:solidFill>
                            <a:schemeClr val="tx1"/>
                          </a:solidFill>
                          <a:latin typeface="Arial"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da-DK" altLang="da-DK" sz="2000" b="0" i="0" u="none" strike="noStrike" cap="none" normalizeH="0" baseline="0" smtClean="0">
                          <a:ln>
                            <a:noFill/>
                          </a:ln>
                          <a:solidFill>
                            <a:schemeClr val="tx1"/>
                          </a:solidFill>
                          <a:effectLst/>
                          <a:latin typeface="Arial" charset="0"/>
                        </a:rPr>
                        <a:t>2993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000">
                          <a:solidFill>
                            <a:schemeClr val="tx1"/>
                          </a:solidFill>
                          <a:latin typeface="Arial" charset="0"/>
                        </a:defRPr>
                      </a:lvl1pPr>
                      <a:lvl2pPr marL="742950" indent="-285750" eaLnBrk="0" hangingPunct="0">
                        <a:spcBef>
                          <a:spcPct val="20000"/>
                        </a:spcBef>
                        <a:defRPr>
                          <a:solidFill>
                            <a:schemeClr val="tx1"/>
                          </a:solidFill>
                          <a:latin typeface="Arial" charset="0"/>
                        </a:defRPr>
                      </a:lvl2pPr>
                      <a:lvl3pPr marL="1143000" indent="-228600" eaLnBrk="0" hangingPunct="0">
                        <a:spcBef>
                          <a:spcPct val="20000"/>
                        </a:spcBef>
                        <a:defRPr sz="1600">
                          <a:solidFill>
                            <a:schemeClr val="tx1"/>
                          </a:solidFill>
                          <a:latin typeface="Arial" charset="0"/>
                        </a:defRPr>
                      </a:lvl3pPr>
                      <a:lvl4pPr marL="1600200" indent="-228600" eaLnBrk="0" hangingPunct="0">
                        <a:spcBef>
                          <a:spcPct val="20000"/>
                        </a:spcBef>
                        <a:defRPr sz="1600">
                          <a:solidFill>
                            <a:schemeClr val="tx1"/>
                          </a:solidFill>
                          <a:latin typeface="Arial" charset="0"/>
                        </a:defRPr>
                      </a:lvl4pPr>
                      <a:lvl5pPr marL="2057400" indent="-228600" eaLnBrk="0" hangingPunct="0">
                        <a:spcBef>
                          <a:spcPct val="20000"/>
                        </a:spcBef>
                        <a:defRPr sz="1600">
                          <a:solidFill>
                            <a:schemeClr val="tx1"/>
                          </a:solidFill>
                          <a:latin typeface="Arial" charset="0"/>
                        </a:defRPr>
                      </a:lvl5pPr>
                      <a:lvl6pPr marL="2514600" indent="-228600" eaLnBrk="0" fontAlgn="base" hangingPunct="0">
                        <a:spcBef>
                          <a:spcPct val="20000"/>
                        </a:spcBef>
                        <a:spcAft>
                          <a:spcPct val="0"/>
                        </a:spcAft>
                        <a:defRPr sz="1600">
                          <a:solidFill>
                            <a:schemeClr val="tx1"/>
                          </a:solidFill>
                          <a:latin typeface="Arial" charset="0"/>
                        </a:defRPr>
                      </a:lvl6pPr>
                      <a:lvl7pPr marL="2971800" indent="-228600" eaLnBrk="0" fontAlgn="base" hangingPunct="0">
                        <a:spcBef>
                          <a:spcPct val="20000"/>
                        </a:spcBef>
                        <a:spcAft>
                          <a:spcPct val="0"/>
                        </a:spcAft>
                        <a:defRPr sz="1600">
                          <a:solidFill>
                            <a:schemeClr val="tx1"/>
                          </a:solidFill>
                          <a:latin typeface="Arial" charset="0"/>
                        </a:defRPr>
                      </a:lvl7pPr>
                      <a:lvl8pPr marL="3429000" indent="-228600" eaLnBrk="0" fontAlgn="base" hangingPunct="0">
                        <a:spcBef>
                          <a:spcPct val="20000"/>
                        </a:spcBef>
                        <a:spcAft>
                          <a:spcPct val="0"/>
                        </a:spcAft>
                        <a:defRPr sz="1600">
                          <a:solidFill>
                            <a:schemeClr val="tx1"/>
                          </a:solidFill>
                          <a:latin typeface="Arial" charset="0"/>
                        </a:defRPr>
                      </a:lvl8pPr>
                      <a:lvl9pPr marL="3886200" indent="-228600" eaLnBrk="0" fontAlgn="base" hangingPunct="0">
                        <a:spcBef>
                          <a:spcPct val="20000"/>
                        </a:spcBef>
                        <a:spcAft>
                          <a:spcPct val="0"/>
                        </a:spcAft>
                        <a:defRPr sz="1600">
                          <a:solidFill>
                            <a:schemeClr val="tx1"/>
                          </a:solidFill>
                          <a:latin typeface="Arial"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da-DK" altLang="da-DK" sz="2000" b="0" i="0" u="none" strike="noStrike" cap="none" normalizeH="0" baseline="0" smtClean="0">
                          <a:ln>
                            <a:noFill/>
                          </a:ln>
                          <a:solidFill>
                            <a:schemeClr val="tx1"/>
                          </a:solidFill>
                          <a:effectLst/>
                          <a:latin typeface="Arial" charset="0"/>
                        </a:rPr>
                        <a:t>29</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14350">
                <a:tc>
                  <a:txBody>
                    <a:bodyPr/>
                    <a:lstStyle>
                      <a:lvl1pPr eaLnBrk="0" hangingPunct="0">
                        <a:spcBef>
                          <a:spcPct val="20000"/>
                        </a:spcBef>
                        <a:defRPr sz="2000">
                          <a:solidFill>
                            <a:schemeClr val="tx1"/>
                          </a:solidFill>
                          <a:latin typeface="Arial" charset="0"/>
                        </a:defRPr>
                      </a:lvl1pPr>
                      <a:lvl2pPr marL="742950" indent="-285750" eaLnBrk="0" hangingPunct="0">
                        <a:spcBef>
                          <a:spcPct val="20000"/>
                        </a:spcBef>
                        <a:defRPr>
                          <a:solidFill>
                            <a:schemeClr val="tx1"/>
                          </a:solidFill>
                          <a:latin typeface="Arial" charset="0"/>
                        </a:defRPr>
                      </a:lvl2pPr>
                      <a:lvl3pPr marL="1143000" indent="-228600" eaLnBrk="0" hangingPunct="0">
                        <a:spcBef>
                          <a:spcPct val="20000"/>
                        </a:spcBef>
                        <a:defRPr sz="1600">
                          <a:solidFill>
                            <a:schemeClr val="tx1"/>
                          </a:solidFill>
                          <a:latin typeface="Arial" charset="0"/>
                        </a:defRPr>
                      </a:lvl3pPr>
                      <a:lvl4pPr marL="1600200" indent="-228600" eaLnBrk="0" hangingPunct="0">
                        <a:spcBef>
                          <a:spcPct val="20000"/>
                        </a:spcBef>
                        <a:defRPr sz="1600">
                          <a:solidFill>
                            <a:schemeClr val="tx1"/>
                          </a:solidFill>
                          <a:latin typeface="Arial" charset="0"/>
                        </a:defRPr>
                      </a:lvl4pPr>
                      <a:lvl5pPr marL="2057400" indent="-228600" eaLnBrk="0" hangingPunct="0">
                        <a:spcBef>
                          <a:spcPct val="20000"/>
                        </a:spcBef>
                        <a:defRPr sz="1600">
                          <a:solidFill>
                            <a:schemeClr val="tx1"/>
                          </a:solidFill>
                          <a:latin typeface="Arial" charset="0"/>
                        </a:defRPr>
                      </a:lvl5pPr>
                      <a:lvl6pPr marL="2514600" indent="-228600" eaLnBrk="0" fontAlgn="base" hangingPunct="0">
                        <a:spcBef>
                          <a:spcPct val="20000"/>
                        </a:spcBef>
                        <a:spcAft>
                          <a:spcPct val="0"/>
                        </a:spcAft>
                        <a:defRPr sz="1600">
                          <a:solidFill>
                            <a:schemeClr val="tx1"/>
                          </a:solidFill>
                          <a:latin typeface="Arial" charset="0"/>
                        </a:defRPr>
                      </a:lvl6pPr>
                      <a:lvl7pPr marL="2971800" indent="-228600" eaLnBrk="0" fontAlgn="base" hangingPunct="0">
                        <a:spcBef>
                          <a:spcPct val="20000"/>
                        </a:spcBef>
                        <a:spcAft>
                          <a:spcPct val="0"/>
                        </a:spcAft>
                        <a:defRPr sz="1600">
                          <a:solidFill>
                            <a:schemeClr val="tx1"/>
                          </a:solidFill>
                          <a:latin typeface="Arial" charset="0"/>
                        </a:defRPr>
                      </a:lvl7pPr>
                      <a:lvl8pPr marL="3429000" indent="-228600" eaLnBrk="0" fontAlgn="base" hangingPunct="0">
                        <a:spcBef>
                          <a:spcPct val="20000"/>
                        </a:spcBef>
                        <a:spcAft>
                          <a:spcPct val="0"/>
                        </a:spcAft>
                        <a:defRPr sz="1600">
                          <a:solidFill>
                            <a:schemeClr val="tx1"/>
                          </a:solidFill>
                          <a:latin typeface="Arial" charset="0"/>
                        </a:defRPr>
                      </a:lvl8pPr>
                      <a:lvl9pPr marL="3886200" indent="-228600" eaLnBrk="0" fontAlgn="base" hangingPunct="0">
                        <a:spcBef>
                          <a:spcPct val="20000"/>
                        </a:spcBef>
                        <a:spcAft>
                          <a:spcPct val="0"/>
                        </a:spcAft>
                        <a:defRPr sz="1600">
                          <a:solidFill>
                            <a:schemeClr val="tx1"/>
                          </a:solidFill>
                          <a:latin typeface="Arial"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da-DK" altLang="da-DK" sz="2000" b="0" i="0" u="none" strike="noStrike" cap="none" normalizeH="0" baseline="0" smtClean="0">
                          <a:ln>
                            <a:noFill/>
                          </a:ln>
                          <a:solidFill>
                            <a:schemeClr val="tx1"/>
                          </a:solidFill>
                          <a:effectLst/>
                          <a:latin typeface="Arial" charset="0"/>
                        </a:rPr>
                        <a:t>Forventet (HW)</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000">
                          <a:solidFill>
                            <a:schemeClr val="tx1"/>
                          </a:solidFill>
                          <a:latin typeface="Arial" charset="0"/>
                        </a:defRPr>
                      </a:lvl1pPr>
                      <a:lvl2pPr marL="742950" indent="-285750" eaLnBrk="0" hangingPunct="0">
                        <a:spcBef>
                          <a:spcPct val="20000"/>
                        </a:spcBef>
                        <a:defRPr>
                          <a:solidFill>
                            <a:schemeClr val="tx1"/>
                          </a:solidFill>
                          <a:latin typeface="Arial" charset="0"/>
                        </a:defRPr>
                      </a:lvl2pPr>
                      <a:lvl3pPr marL="1143000" indent="-228600" eaLnBrk="0" hangingPunct="0">
                        <a:spcBef>
                          <a:spcPct val="20000"/>
                        </a:spcBef>
                        <a:defRPr sz="1600">
                          <a:solidFill>
                            <a:schemeClr val="tx1"/>
                          </a:solidFill>
                          <a:latin typeface="Arial" charset="0"/>
                        </a:defRPr>
                      </a:lvl3pPr>
                      <a:lvl4pPr marL="1600200" indent="-228600" eaLnBrk="0" hangingPunct="0">
                        <a:spcBef>
                          <a:spcPct val="20000"/>
                        </a:spcBef>
                        <a:defRPr sz="1600">
                          <a:solidFill>
                            <a:schemeClr val="tx1"/>
                          </a:solidFill>
                          <a:latin typeface="Arial" charset="0"/>
                        </a:defRPr>
                      </a:lvl4pPr>
                      <a:lvl5pPr marL="2057400" indent="-228600" eaLnBrk="0" hangingPunct="0">
                        <a:spcBef>
                          <a:spcPct val="20000"/>
                        </a:spcBef>
                        <a:defRPr sz="1600">
                          <a:solidFill>
                            <a:schemeClr val="tx1"/>
                          </a:solidFill>
                          <a:latin typeface="Arial" charset="0"/>
                        </a:defRPr>
                      </a:lvl5pPr>
                      <a:lvl6pPr marL="2514600" indent="-228600" eaLnBrk="0" fontAlgn="base" hangingPunct="0">
                        <a:spcBef>
                          <a:spcPct val="20000"/>
                        </a:spcBef>
                        <a:spcAft>
                          <a:spcPct val="0"/>
                        </a:spcAft>
                        <a:defRPr sz="1600">
                          <a:solidFill>
                            <a:schemeClr val="tx1"/>
                          </a:solidFill>
                          <a:latin typeface="Arial" charset="0"/>
                        </a:defRPr>
                      </a:lvl6pPr>
                      <a:lvl7pPr marL="2971800" indent="-228600" eaLnBrk="0" fontAlgn="base" hangingPunct="0">
                        <a:spcBef>
                          <a:spcPct val="20000"/>
                        </a:spcBef>
                        <a:spcAft>
                          <a:spcPct val="0"/>
                        </a:spcAft>
                        <a:defRPr sz="1600">
                          <a:solidFill>
                            <a:schemeClr val="tx1"/>
                          </a:solidFill>
                          <a:latin typeface="Arial" charset="0"/>
                        </a:defRPr>
                      </a:lvl7pPr>
                      <a:lvl8pPr marL="3429000" indent="-228600" eaLnBrk="0" fontAlgn="base" hangingPunct="0">
                        <a:spcBef>
                          <a:spcPct val="20000"/>
                        </a:spcBef>
                        <a:spcAft>
                          <a:spcPct val="0"/>
                        </a:spcAft>
                        <a:defRPr sz="1600">
                          <a:solidFill>
                            <a:schemeClr val="tx1"/>
                          </a:solidFill>
                          <a:latin typeface="Arial" charset="0"/>
                        </a:defRPr>
                      </a:lvl8pPr>
                      <a:lvl9pPr marL="3886200" indent="-228600" eaLnBrk="0" fontAlgn="base" hangingPunct="0">
                        <a:spcBef>
                          <a:spcPct val="20000"/>
                        </a:spcBef>
                        <a:spcAft>
                          <a:spcPct val="0"/>
                        </a:spcAft>
                        <a:defRPr sz="1600">
                          <a:solidFill>
                            <a:schemeClr val="tx1"/>
                          </a:solidFill>
                          <a:latin typeface="Arial"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da-DK" altLang="da-DK" sz="2000" b="0" i="0" u="none" strike="noStrike" cap="none" normalizeH="0" baseline="0" smtClean="0">
                          <a:ln>
                            <a:noFill/>
                          </a:ln>
                          <a:solidFill>
                            <a:schemeClr val="tx1"/>
                          </a:solidFill>
                          <a:effectLst/>
                          <a:latin typeface="Arial" charset="0"/>
                        </a:rPr>
                        <a:t>9523.87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000">
                          <a:solidFill>
                            <a:schemeClr val="tx1"/>
                          </a:solidFill>
                          <a:latin typeface="Arial" charset="0"/>
                        </a:defRPr>
                      </a:lvl1pPr>
                      <a:lvl2pPr marL="742950" indent="-285750" eaLnBrk="0" hangingPunct="0">
                        <a:spcBef>
                          <a:spcPct val="20000"/>
                        </a:spcBef>
                        <a:defRPr>
                          <a:solidFill>
                            <a:schemeClr val="tx1"/>
                          </a:solidFill>
                          <a:latin typeface="Arial" charset="0"/>
                        </a:defRPr>
                      </a:lvl2pPr>
                      <a:lvl3pPr marL="1143000" indent="-228600" eaLnBrk="0" hangingPunct="0">
                        <a:spcBef>
                          <a:spcPct val="20000"/>
                        </a:spcBef>
                        <a:defRPr sz="1600">
                          <a:solidFill>
                            <a:schemeClr val="tx1"/>
                          </a:solidFill>
                          <a:latin typeface="Arial" charset="0"/>
                        </a:defRPr>
                      </a:lvl3pPr>
                      <a:lvl4pPr marL="1600200" indent="-228600" eaLnBrk="0" hangingPunct="0">
                        <a:spcBef>
                          <a:spcPct val="20000"/>
                        </a:spcBef>
                        <a:defRPr sz="1600">
                          <a:solidFill>
                            <a:schemeClr val="tx1"/>
                          </a:solidFill>
                          <a:latin typeface="Arial" charset="0"/>
                        </a:defRPr>
                      </a:lvl4pPr>
                      <a:lvl5pPr marL="2057400" indent="-228600" eaLnBrk="0" hangingPunct="0">
                        <a:spcBef>
                          <a:spcPct val="20000"/>
                        </a:spcBef>
                        <a:defRPr sz="1600">
                          <a:solidFill>
                            <a:schemeClr val="tx1"/>
                          </a:solidFill>
                          <a:latin typeface="Arial" charset="0"/>
                        </a:defRPr>
                      </a:lvl5pPr>
                      <a:lvl6pPr marL="2514600" indent="-228600" eaLnBrk="0" fontAlgn="base" hangingPunct="0">
                        <a:spcBef>
                          <a:spcPct val="20000"/>
                        </a:spcBef>
                        <a:spcAft>
                          <a:spcPct val="0"/>
                        </a:spcAft>
                        <a:defRPr sz="1600">
                          <a:solidFill>
                            <a:schemeClr val="tx1"/>
                          </a:solidFill>
                          <a:latin typeface="Arial" charset="0"/>
                        </a:defRPr>
                      </a:lvl6pPr>
                      <a:lvl7pPr marL="2971800" indent="-228600" eaLnBrk="0" fontAlgn="base" hangingPunct="0">
                        <a:spcBef>
                          <a:spcPct val="20000"/>
                        </a:spcBef>
                        <a:spcAft>
                          <a:spcPct val="0"/>
                        </a:spcAft>
                        <a:defRPr sz="1600">
                          <a:solidFill>
                            <a:schemeClr val="tx1"/>
                          </a:solidFill>
                          <a:latin typeface="Arial" charset="0"/>
                        </a:defRPr>
                      </a:lvl7pPr>
                      <a:lvl8pPr marL="3429000" indent="-228600" eaLnBrk="0" fontAlgn="base" hangingPunct="0">
                        <a:spcBef>
                          <a:spcPct val="20000"/>
                        </a:spcBef>
                        <a:spcAft>
                          <a:spcPct val="0"/>
                        </a:spcAft>
                        <a:defRPr sz="1600">
                          <a:solidFill>
                            <a:schemeClr val="tx1"/>
                          </a:solidFill>
                          <a:latin typeface="Arial" charset="0"/>
                        </a:defRPr>
                      </a:lvl8pPr>
                      <a:lvl9pPr marL="3886200" indent="-228600" eaLnBrk="0" fontAlgn="base" hangingPunct="0">
                        <a:spcBef>
                          <a:spcPct val="20000"/>
                        </a:spcBef>
                        <a:spcAft>
                          <a:spcPct val="0"/>
                        </a:spcAft>
                        <a:defRPr sz="1600">
                          <a:solidFill>
                            <a:schemeClr val="tx1"/>
                          </a:solidFill>
                          <a:latin typeface="Arial"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da-DK" altLang="da-DK" sz="2000" b="0" i="0" u="none" strike="noStrike" cap="none" normalizeH="0" baseline="0" smtClean="0">
                          <a:ln>
                            <a:noFill/>
                          </a:ln>
                          <a:solidFill>
                            <a:schemeClr val="tx1"/>
                          </a:solidFill>
                          <a:effectLst/>
                          <a:latin typeface="Arial" charset="0"/>
                        </a:rPr>
                        <a:t>2675.26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000">
                          <a:solidFill>
                            <a:schemeClr val="tx1"/>
                          </a:solidFill>
                          <a:latin typeface="Arial" charset="0"/>
                        </a:defRPr>
                      </a:lvl1pPr>
                      <a:lvl2pPr marL="742950" indent="-285750" eaLnBrk="0" hangingPunct="0">
                        <a:spcBef>
                          <a:spcPct val="20000"/>
                        </a:spcBef>
                        <a:defRPr>
                          <a:solidFill>
                            <a:schemeClr val="tx1"/>
                          </a:solidFill>
                          <a:latin typeface="Arial" charset="0"/>
                        </a:defRPr>
                      </a:lvl2pPr>
                      <a:lvl3pPr marL="1143000" indent="-228600" eaLnBrk="0" hangingPunct="0">
                        <a:spcBef>
                          <a:spcPct val="20000"/>
                        </a:spcBef>
                        <a:defRPr sz="1600">
                          <a:solidFill>
                            <a:schemeClr val="tx1"/>
                          </a:solidFill>
                          <a:latin typeface="Arial" charset="0"/>
                        </a:defRPr>
                      </a:lvl3pPr>
                      <a:lvl4pPr marL="1600200" indent="-228600" eaLnBrk="0" hangingPunct="0">
                        <a:spcBef>
                          <a:spcPct val="20000"/>
                        </a:spcBef>
                        <a:defRPr sz="1600">
                          <a:solidFill>
                            <a:schemeClr val="tx1"/>
                          </a:solidFill>
                          <a:latin typeface="Arial" charset="0"/>
                        </a:defRPr>
                      </a:lvl4pPr>
                      <a:lvl5pPr marL="2057400" indent="-228600" eaLnBrk="0" hangingPunct="0">
                        <a:spcBef>
                          <a:spcPct val="20000"/>
                        </a:spcBef>
                        <a:defRPr sz="1600">
                          <a:solidFill>
                            <a:schemeClr val="tx1"/>
                          </a:solidFill>
                          <a:latin typeface="Arial" charset="0"/>
                        </a:defRPr>
                      </a:lvl5pPr>
                      <a:lvl6pPr marL="2514600" indent="-228600" eaLnBrk="0" fontAlgn="base" hangingPunct="0">
                        <a:spcBef>
                          <a:spcPct val="20000"/>
                        </a:spcBef>
                        <a:spcAft>
                          <a:spcPct val="0"/>
                        </a:spcAft>
                        <a:defRPr sz="1600">
                          <a:solidFill>
                            <a:schemeClr val="tx1"/>
                          </a:solidFill>
                          <a:latin typeface="Arial" charset="0"/>
                        </a:defRPr>
                      </a:lvl6pPr>
                      <a:lvl7pPr marL="2971800" indent="-228600" eaLnBrk="0" fontAlgn="base" hangingPunct="0">
                        <a:spcBef>
                          <a:spcPct val="20000"/>
                        </a:spcBef>
                        <a:spcAft>
                          <a:spcPct val="0"/>
                        </a:spcAft>
                        <a:defRPr sz="1600">
                          <a:solidFill>
                            <a:schemeClr val="tx1"/>
                          </a:solidFill>
                          <a:latin typeface="Arial" charset="0"/>
                        </a:defRPr>
                      </a:lvl7pPr>
                      <a:lvl8pPr marL="3429000" indent="-228600" eaLnBrk="0" fontAlgn="base" hangingPunct="0">
                        <a:spcBef>
                          <a:spcPct val="20000"/>
                        </a:spcBef>
                        <a:spcAft>
                          <a:spcPct val="0"/>
                        </a:spcAft>
                        <a:defRPr sz="1600">
                          <a:solidFill>
                            <a:schemeClr val="tx1"/>
                          </a:solidFill>
                          <a:latin typeface="Arial" charset="0"/>
                        </a:defRPr>
                      </a:lvl8pPr>
                      <a:lvl9pPr marL="3886200" indent="-228600" eaLnBrk="0" fontAlgn="base" hangingPunct="0">
                        <a:spcBef>
                          <a:spcPct val="20000"/>
                        </a:spcBef>
                        <a:spcAft>
                          <a:spcPct val="0"/>
                        </a:spcAft>
                        <a:defRPr sz="1600">
                          <a:solidFill>
                            <a:schemeClr val="tx1"/>
                          </a:solidFill>
                          <a:latin typeface="Arial"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da-DK" altLang="da-DK" sz="2000" b="0" i="0" u="none" strike="noStrike" cap="none" normalizeH="0" baseline="0" smtClean="0">
                          <a:ln>
                            <a:noFill/>
                          </a:ln>
                          <a:solidFill>
                            <a:schemeClr val="tx1"/>
                          </a:solidFill>
                          <a:effectLst/>
                          <a:latin typeface="Arial" charset="0"/>
                        </a:rPr>
                        <a:t>187.87</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14350">
                <a:tc>
                  <a:txBody>
                    <a:bodyPr/>
                    <a:lstStyle>
                      <a:lvl1pPr eaLnBrk="0" hangingPunct="0">
                        <a:spcBef>
                          <a:spcPct val="20000"/>
                        </a:spcBef>
                        <a:defRPr sz="2000">
                          <a:solidFill>
                            <a:schemeClr val="tx1"/>
                          </a:solidFill>
                          <a:latin typeface="Arial" charset="0"/>
                        </a:defRPr>
                      </a:lvl1pPr>
                      <a:lvl2pPr marL="742950" indent="-285750" eaLnBrk="0" hangingPunct="0">
                        <a:spcBef>
                          <a:spcPct val="20000"/>
                        </a:spcBef>
                        <a:defRPr>
                          <a:solidFill>
                            <a:schemeClr val="tx1"/>
                          </a:solidFill>
                          <a:latin typeface="Arial" charset="0"/>
                        </a:defRPr>
                      </a:lvl2pPr>
                      <a:lvl3pPr marL="1143000" indent="-228600" eaLnBrk="0" hangingPunct="0">
                        <a:spcBef>
                          <a:spcPct val="20000"/>
                        </a:spcBef>
                        <a:defRPr sz="1600">
                          <a:solidFill>
                            <a:schemeClr val="tx1"/>
                          </a:solidFill>
                          <a:latin typeface="Arial" charset="0"/>
                        </a:defRPr>
                      </a:lvl3pPr>
                      <a:lvl4pPr marL="1600200" indent="-228600" eaLnBrk="0" hangingPunct="0">
                        <a:spcBef>
                          <a:spcPct val="20000"/>
                        </a:spcBef>
                        <a:defRPr sz="1600">
                          <a:solidFill>
                            <a:schemeClr val="tx1"/>
                          </a:solidFill>
                          <a:latin typeface="Arial" charset="0"/>
                        </a:defRPr>
                      </a:lvl4pPr>
                      <a:lvl5pPr marL="2057400" indent="-228600" eaLnBrk="0" hangingPunct="0">
                        <a:spcBef>
                          <a:spcPct val="20000"/>
                        </a:spcBef>
                        <a:defRPr sz="1600">
                          <a:solidFill>
                            <a:schemeClr val="tx1"/>
                          </a:solidFill>
                          <a:latin typeface="Arial" charset="0"/>
                        </a:defRPr>
                      </a:lvl5pPr>
                      <a:lvl6pPr marL="2514600" indent="-228600" eaLnBrk="0" fontAlgn="base" hangingPunct="0">
                        <a:spcBef>
                          <a:spcPct val="20000"/>
                        </a:spcBef>
                        <a:spcAft>
                          <a:spcPct val="0"/>
                        </a:spcAft>
                        <a:defRPr sz="1600">
                          <a:solidFill>
                            <a:schemeClr val="tx1"/>
                          </a:solidFill>
                          <a:latin typeface="Arial" charset="0"/>
                        </a:defRPr>
                      </a:lvl6pPr>
                      <a:lvl7pPr marL="2971800" indent="-228600" eaLnBrk="0" fontAlgn="base" hangingPunct="0">
                        <a:spcBef>
                          <a:spcPct val="20000"/>
                        </a:spcBef>
                        <a:spcAft>
                          <a:spcPct val="0"/>
                        </a:spcAft>
                        <a:defRPr sz="1600">
                          <a:solidFill>
                            <a:schemeClr val="tx1"/>
                          </a:solidFill>
                          <a:latin typeface="Arial" charset="0"/>
                        </a:defRPr>
                      </a:lvl7pPr>
                      <a:lvl8pPr marL="3429000" indent="-228600" eaLnBrk="0" fontAlgn="base" hangingPunct="0">
                        <a:spcBef>
                          <a:spcPct val="20000"/>
                        </a:spcBef>
                        <a:spcAft>
                          <a:spcPct val="0"/>
                        </a:spcAft>
                        <a:defRPr sz="1600">
                          <a:solidFill>
                            <a:schemeClr val="tx1"/>
                          </a:solidFill>
                          <a:latin typeface="Arial" charset="0"/>
                        </a:defRPr>
                      </a:lvl8pPr>
                      <a:lvl9pPr marL="3886200" indent="-228600" eaLnBrk="0" fontAlgn="base" hangingPunct="0">
                        <a:spcBef>
                          <a:spcPct val="20000"/>
                        </a:spcBef>
                        <a:spcAft>
                          <a:spcPct val="0"/>
                        </a:spcAft>
                        <a:defRPr sz="1600">
                          <a:solidFill>
                            <a:schemeClr val="tx1"/>
                          </a:solidFill>
                          <a:latin typeface="Arial"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da-DK" altLang="da-DK" sz="2000" b="0" i="0" u="none" strike="noStrike" cap="none" normalizeH="0" baseline="0" smtClean="0">
                          <a:ln>
                            <a:noFill/>
                          </a:ln>
                          <a:solidFill>
                            <a:schemeClr val="tx1"/>
                          </a:solidFill>
                          <a:effectLst/>
                          <a:latin typeface="Arial" charset="0"/>
                        </a:rPr>
                        <a:t>Fitness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000">
                          <a:solidFill>
                            <a:schemeClr val="tx1"/>
                          </a:solidFill>
                          <a:latin typeface="Arial" charset="0"/>
                        </a:defRPr>
                      </a:lvl1pPr>
                      <a:lvl2pPr marL="742950" indent="-285750" eaLnBrk="0" hangingPunct="0">
                        <a:spcBef>
                          <a:spcPct val="20000"/>
                        </a:spcBef>
                        <a:defRPr>
                          <a:solidFill>
                            <a:schemeClr val="tx1"/>
                          </a:solidFill>
                          <a:latin typeface="Arial" charset="0"/>
                        </a:defRPr>
                      </a:lvl2pPr>
                      <a:lvl3pPr marL="1143000" indent="-228600" eaLnBrk="0" hangingPunct="0">
                        <a:spcBef>
                          <a:spcPct val="20000"/>
                        </a:spcBef>
                        <a:defRPr sz="1600">
                          <a:solidFill>
                            <a:schemeClr val="tx1"/>
                          </a:solidFill>
                          <a:latin typeface="Arial" charset="0"/>
                        </a:defRPr>
                      </a:lvl3pPr>
                      <a:lvl4pPr marL="1600200" indent="-228600" eaLnBrk="0" hangingPunct="0">
                        <a:spcBef>
                          <a:spcPct val="20000"/>
                        </a:spcBef>
                        <a:defRPr sz="1600">
                          <a:solidFill>
                            <a:schemeClr val="tx1"/>
                          </a:solidFill>
                          <a:latin typeface="Arial" charset="0"/>
                        </a:defRPr>
                      </a:lvl4pPr>
                      <a:lvl5pPr marL="2057400" indent="-228600" eaLnBrk="0" hangingPunct="0">
                        <a:spcBef>
                          <a:spcPct val="20000"/>
                        </a:spcBef>
                        <a:defRPr sz="1600">
                          <a:solidFill>
                            <a:schemeClr val="tx1"/>
                          </a:solidFill>
                          <a:latin typeface="Arial" charset="0"/>
                        </a:defRPr>
                      </a:lvl5pPr>
                      <a:lvl6pPr marL="2514600" indent="-228600" eaLnBrk="0" fontAlgn="base" hangingPunct="0">
                        <a:spcBef>
                          <a:spcPct val="20000"/>
                        </a:spcBef>
                        <a:spcAft>
                          <a:spcPct val="0"/>
                        </a:spcAft>
                        <a:defRPr sz="1600">
                          <a:solidFill>
                            <a:schemeClr val="tx1"/>
                          </a:solidFill>
                          <a:latin typeface="Arial" charset="0"/>
                        </a:defRPr>
                      </a:lvl6pPr>
                      <a:lvl7pPr marL="2971800" indent="-228600" eaLnBrk="0" fontAlgn="base" hangingPunct="0">
                        <a:spcBef>
                          <a:spcPct val="20000"/>
                        </a:spcBef>
                        <a:spcAft>
                          <a:spcPct val="0"/>
                        </a:spcAft>
                        <a:defRPr sz="1600">
                          <a:solidFill>
                            <a:schemeClr val="tx1"/>
                          </a:solidFill>
                          <a:latin typeface="Arial" charset="0"/>
                        </a:defRPr>
                      </a:lvl7pPr>
                      <a:lvl8pPr marL="3429000" indent="-228600" eaLnBrk="0" fontAlgn="base" hangingPunct="0">
                        <a:spcBef>
                          <a:spcPct val="20000"/>
                        </a:spcBef>
                        <a:spcAft>
                          <a:spcPct val="0"/>
                        </a:spcAft>
                        <a:defRPr sz="1600">
                          <a:solidFill>
                            <a:schemeClr val="tx1"/>
                          </a:solidFill>
                          <a:latin typeface="Arial" charset="0"/>
                        </a:defRPr>
                      </a:lvl8pPr>
                      <a:lvl9pPr marL="3886200" indent="-228600" eaLnBrk="0" fontAlgn="base" hangingPunct="0">
                        <a:spcBef>
                          <a:spcPct val="20000"/>
                        </a:spcBef>
                        <a:spcAft>
                          <a:spcPct val="0"/>
                        </a:spcAft>
                        <a:defRPr sz="1600">
                          <a:solidFill>
                            <a:schemeClr val="tx1"/>
                          </a:solidFill>
                          <a:latin typeface="Arial"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da-DK" altLang="da-DK" sz="2000" b="0" i="0" u="none" strike="noStrike" cap="none" normalizeH="0" baseline="0" smtClean="0">
                          <a:ln>
                            <a:noFill/>
                          </a:ln>
                          <a:solidFill>
                            <a:schemeClr val="tx1"/>
                          </a:solidFill>
                          <a:effectLst/>
                          <a:latin typeface="Arial" charset="0"/>
                        </a:rPr>
                        <a:t>0.983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000">
                          <a:solidFill>
                            <a:schemeClr val="tx1"/>
                          </a:solidFill>
                          <a:latin typeface="Arial" charset="0"/>
                        </a:defRPr>
                      </a:lvl1pPr>
                      <a:lvl2pPr marL="742950" indent="-285750" eaLnBrk="0" hangingPunct="0">
                        <a:spcBef>
                          <a:spcPct val="20000"/>
                        </a:spcBef>
                        <a:defRPr>
                          <a:solidFill>
                            <a:schemeClr val="tx1"/>
                          </a:solidFill>
                          <a:latin typeface="Arial" charset="0"/>
                        </a:defRPr>
                      </a:lvl2pPr>
                      <a:lvl3pPr marL="1143000" indent="-228600" eaLnBrk="0" hangingPunct="0">
                        <a:spcBef>
                          <a:spcPct val="20000"/>
                        </a:spcBef>
                        <a:defRPr sz="1600">
                          <a:solidFill>
                            <a:schemeClr val="tx1"/>
                          </a:solidFill>
                          <a:latin typeface="Arial" charset="0"/>
                        </a:defRPr>
                      </a:lvl3pPr>
                      <a:lvl4pPr marL="1600200" indent="-228600" eaLnBrk="0" hangingPunct="0">
                        <a:spcBef>
                          <a:spcPct val="20000"/>
                        </a:spcBef>
                        <a:defRPr sz="1600">
                          <a:solidFill>
                            <a:schemeClr val="tx1"/>
                          </a:solidFill>
                          <a:latin typeface="Arial" charset="0"/>
                        </a:defRPr>
                      </a:lvl4pPr>
                      <a:lvl5pPr marL="2057400" indent="-228600" eaLnBrk="0" hangingPunct="0">
                        <a:spcBef>
                          <a:spcPct val="20000"/>
                        </a:spcBef>
                        <a:defRPr sz="1600">
                          <a:solidFill>
                            <a:schemeClr val="tx1"/>
                          </a:solidFill>
                          <a:latin typeface="Arial" charset="0"/>
                        </a:defRPr>
                      </a:lvl5pPr>
                      <a:lvl6pPr marL="2514600" indent="-228600" eaLnBrk="0" fontAlgn="base" hangingPunct="0">
                        <a:spcBef>
                          <a:spcPct val="20000"/>
                        </a:spcBef>
                        <a:spcAft>
                          <a:spcPct val="0"/>
                        </a:spcAft>
                        <a:defRPr sz="1600">
                          <a:solidFill>
                            <a:schemeClr val="tx1"/>
                          </a:solidFill>
                          <a:latin typeface="Arial" charset="0"/>
                        </a:defRPr>
                      </a:lvl6pPr>
                      <a:lvl7pPr marL="2971800" indent="-228600" eaLnBrk="0" fontAlgn="base" hangingPunct="0">
                        <a:spcBef>
                          <a:spcPct val="20000"/>
                        </a:spcBef>
                        <a:spcAft>
                          <a:spcPct val="0"/>
                        </a:spcAft>
                        <a:defRPr sz="1600">
                          <a:solidFill>
                            <a:schemeClr val="tx1"/>
                          </a:solidFill>
                          <a:latin typeface="Arial" charset="0"/>
                        </a:defRPr>
                      </a:lvl7pPr>
                      <a:lvl8pPr marL="3429000" indent="-228600" eaLnBrk="0" fontAlgn="base" hangingPunct="0">
                        <a:spcBef>
                          <a:spcPct val="20000"/>
                        </a:spcBef>
                        <a:spcAft>
                          <a:spcPct val="0"/>
                        </a:spcAft>
                        <a:defRPr sz="1600">
                          <a:solidFill>
                            <a:schemeClr val="tx1"/>
                          </a:solidFill>
                          <a:latin typeface="Arial" charset="0"/>
                        </a:defRPr>
                      </a:lvl8pPr>
                      <a:lvl9pPr marL="3886200" indent="-228600" eaLnBrk="0" fontAlgn="base" hangingPunct="0">
                        <a:spcBef>
                          <a:spcPct val="20000"/>
                        </a:spcBef>
                        <a:spcAft>
                          <a:spcPct val="0"/>
                        </a:spcAft>
                        <a:defRPr sz="1600">
                          <a:solidFill>
                            <a:schemeClr val="tx1"/>
                          </a:solidFill>
                          <a:latin typeface="Arial"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da-DK" altLang="da-DK" sz="2000" b="0" i="0" u="none" strike="noStrike" cap="none" normalizeH="0" baseline="0" smtClean="0">
                          <a:ln>
                            <a:noFill/>
                          </a:ln>
                          <a:solidFill>
                            <a:schemeClr val="tx1"/>
                          </a:solidFill>
                          <a:effectLst/>
                          <a:latin typeface="Arial" charset="0"/>
                        </a:rPr>
                        <a:t>1.119</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000">
                          <a:solidFill>
                            <a:schemeClr val="tx1"/>
                          </a:solidFill>
                          <a:latin typeface="Arial" charset="0"/>
                        </a:defRPr>
                      </a:lvl1pPr>
                      <a:lvl2pPr marL="742950" indent="-285750" eaLnBrk="0" hangingPunct="0">
                        <a:spcBef>
                          <a:spcPct val="20000"/>
                        </a:spcBef>
                        <a:defRPr>
                          <a:solidFill>
                            <a:schemeClr val="tx1"/>
                          </a:solidFill>
                          <a:latin typeface="Arial" charset="0"/>
                        </a:defRPr>
                      </a:lvl2pPr>
                      <a:lvl3pPr marL="1143000" indent="-228600" eaLnBrk="0" hangingPunct="0">
                        <a:spcBef>
                          <a:spcPct val="20000"/>
                        </a:spcBef>
                        <a:defRPr sz="1600">
                          <a:solidFill>
                            <a:schemeClr val="tx1"/>
                          </a:solidFill>
                          <a:latin typeface="Arial" charset="0"/>
                        </a:defRPr>
                      </a:lvl3pPr>
                      <a:lvl4pPr marL="1600200" indent="-228600" eaLnBrk="0" hangingPunct="0">
                        <a:spcBef>
                          <a:spcPct val="20000"/>
                        </a:spcBef>
                        <a:defRPr sz="1600">
                          <a:solidFill>
                            <a:schemeClr val="tx1"/>
                          </a:solidFill>
                          <a:latin typeface="Arial" charset="0"/>
                        </a:defRPr>
                      </a:lvl4pPr>
                      <a:lvl5pPr marL="2057400" indent="-228600" eaLnBrk="0" hangingPunct="0">
                        <a:spcBef>
                          <a:spcPct val="20000"/>
                        </a:spcBef>
                        <a:defRPr sz="1600">
                          <a:solidFill>
                            <a:schemeClr val="tx1"/>
                          </a:solidFill>
                          <a:latin typeface="Arial" charset="0"/>
                        </a:defRPr>
                      </a:lvl5pPr>
                      <a:lvl6pPr marL="2514600" indent="-228600" eaLnBrk="0" fontAlgn="base" hangingPunct="0">
                        <a:spcBef>
                          <a:spcPct val="20000"/>
                        </a:spcBef>
                        <a:spcAft>
                          <a:spcPct val="0"/>
                        </a:spcAft>
                        <a:defRPr sz="1600">
                          <a:solidFill>
                            <a:schemeClr val="tx1"/>
                          </a:solidFill>
                          <a:latin typeface="Arial" charset="0"/>
                        </a:defRPr>
                      </a:lvl6pPr>
                      <a:lvl7pPr marL="2971800" indent="-228600" eaLnBrk="0" fontAlgn="base" hangingPunct="0">
                        <a:spcBef>
                          <a:spcPct val="20000"/>
                        </a:spcBef>
                        <a:spcAft>
                          <a:spcPct val="0"/>
                        </a:spcAft>
                        <a:defRPr sz="1600">
                          <a:solidFill>
                            <a:schemeClr val="tx1"/>
                          </a:solidFill>
                          <a:latin typeface="Arial" charset="0"/>
                        </a:defRPr>
                      </a:lvl7pPr>
                      <a:lvl8pPr marL="3429000" indent="-228600" eaLnBrk="0" fontAlgn="base" hangingPunct="0">
                        <a:spcBef>
                          <a:spcPct val="20000"/>
                        </a:spcBef>
                        <a:spcAft>
                          <a:spcPct val="0"/>
                        </a:spcAft>
                        <a:defRPr sz="1600">
                          <a:solidFill>
                            <a:schemeClr val="tx1"/>
                          </a:solidFill>
                          <a:latin typeface="Arial" charset="0"/>
                        </a:defRPr>
                      </a:lvl8pPr>
                      <a:lvl9pPr marL="3886200" indent="-228600" eaLnBrk="0" fontAlgn="base" hangingPunct="0">
                        <a:spcBef>
                          <a:spcPct val="20000"/>
                        </a:spcBef>
                        <a:spcAft>
                          <a:spcPct val="0"/>
                        </a:spcAft>
                        <a:defRPr sz="1600">
                          <a:solidFill>
                            <a:schemeClr val="tx1"/>
                          </a:solidFill>
                          <a:latin typeface="Arial"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da-DK" altLang="da-DK" sz="2000" b="0" i="0" u="none" strike="noStrike" cap="none" normalizeH="0" baseline="0" smtClean="0">
                          <a:ln>
                            <a:noFill/>
                          </a:ln>
                          <a:solidFill>
                            <a:schemeClr val="tx1"/>
                          </a:solidFill>
                          <a:effectLst/>
                          <a:latin typeface="Arial" charset="0"/>
                        </a:rPr>
                        <a:t>0.154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520700">
                <a:tc>
                  <a:txBody>
                    <a:bodyPr/>
                    <a:lstStyle>
                      <a:lvl1pPr eaLnBrk="0" hangingPunct="0">
                        <a:spcBef>
                          <a:spcPct val="20000"/>
                        </a:spcBef>
                        <a:defRPr sz="2000">
                          <a:solidFill>
                            <a:schemeClr val="tx1"/>
                          </a:solidFill>
                          <a:latin typeface="Arial" charset="0"/>
                        </a:defRPr>
                      </a:lvl1pPr>
                      <a:lvl2pPr marL="742950" indent="-285750" eaLnBrk="0" hangingPunct="0">
                        <a:spcBef>
                          <a:spcPct val="20000"/>
                        </a:spcBef>
                        <a:defRPr>
                          <a:solidFill>
                            <a:schemeClr val="tx1"/>
                          </a:solidFill>
                          <a:latin typeface="Arial" charset="0"/>
                        </a:defRPr>
                      </a:lvl2pPr>
                      <a:lvl3pPr marL="1143000" indent="-228600" eaLnBrk="0" hangingPunct="0">
                        <a:spcBef>
                          <a:spcPct val="20000"/>
                        </a:spcBef>
                        <a:defRPr sz="1600">
                          <a:solidFill>
                            <a:schemeClr val="tx1"/>
                          </a:solidFill>
                          <a:latin typeface="Arial" charset="0"/>
                        </a:defRPr>
                      </a:lvl3pPr>
                      <a:lvl4pPr marL="1600200" indent="-228600" eaLnBrk="0" hangingPunct="0">
                        <a:spcBef>
                          <a:spcPct val="20000"/>
                        </a:spcBef>
                        <a:defRPr sz="1600">
                          <a:solidFill>
                            <a:schemeClr val="tx1"/>
                          </a:solidFill>
                          <a:latin typeface="Arial" charset="0"/>
                        </a:defRPr>
                      </a:lvl4pPr>
                      <a:lvl5pPr marL="2057400" indent="-228600" eaLnBrk="0" hangingPunct="0">
                        <a:spcBef>
                          <a:spcPct val="20000"/>
                        </a:spcBef>
                        <a:defRPr sz="1600">
                          <a:solidFill>
                            <a:schemeClr val="tx1"/>
                          </a:solidFill>
                          <a:latin typeface="Arial" charset="0"/>
                        </a:defRPr>
                      </a:lvl5pPr>
                      <a:lvl6pPr marL="2514600" indent="-228600" eaLnBrk="0" fontAlgn="base" hangingPunct="0">
                        <a:spcBef>
                          <a:spcPct val="20000"/>
                        </a:spcBef>
                        <a:spcAft>
                          <a:spcPct val="0"/>
                        </a:spcAft>
                        <a:defRPr sz="1600">
                          <a:solidFill>
                            <a:schemeClr val="tx1"/>
                          </a:solidFill>
                          <a:latin typeface="Arial" charset="0"/>
                        </a:defRPr>
                      </a:lvl6pPr>
                      <a:lvl7pPr marL="2971800" indent="-228600" eaLnBrk="0" fontAlgn="base" hangingPunct="0">
                        <a:spcBef>
                          <a:spcPct val="20000"/>
                        </a:spcBef>
                        <a:spcAft>
                          <a:spcPct val="0"/>
                        </a:spcAft>
                        <a:defRPr sz="1600">
                          <a:solidFill>
                            <a:schemeClr val="tx1"/>
                          </a:solidFill>
                          <a:latin typeface="Arial" charset="0"/>
                        </a:defRPr>
                      </a:lvl7pPr>
                      <a:lvl8pPr marL="3429000" indent="-228600" eaLnBrk="0" fontAlgn="base" hangingPunct="0">
                        <a:spcBef>
                          <a:spcPct val="20000"/>
                        </a:spcBef>
                        <a:spcAft>
                          <a:spcPct val="0"/>
                        </a:spcAft>
                        <a:defRPr sz="1600">
                          <a:solidFill>
                            <a:schemeClr val="tx1"/>
                          </a:solidFill>
                          <a:latin typeface="Arial" charset="0"/>
                        </a:defRPr>
                      </a:lvl8pPr>
                      <a:lvl9pPr marL="3886200" indent="-228600" eaLnBrk="0" fontAlgn="base" hangingPunct="0">
                        <a:spcBef>
                          <a:spcPct val="20000"/>
                        </a:spcBef>
                        <a:spcAft>
                          <a:spcPct val="0"/>
                        </a:spcAft>
                        <a:defRPr sz="1600">
                          <a:solidFill>
                            <a:schemeClr val="tx1"/>
                          </a:solidFill>
                          <a:latin typeface="Arial"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da-DK" altLang="da-DK" sz="2000" b="0" i="0" u="none" strike="noStrike" cap="none" normalizeH="0" baseline="0" smtClean="0">
                          <a:ln>
                            <a:noFill/>
                          </a:ln>
                          <a:solidFill>
                            <a:schemeClr val="tx1"/>
                          </a:solidFill>
                          <a:effectLst/>
                          <a:latin typeface="Arial" charset="0"/>
                        </a:rPr>
                        <a:t>Relativ fitness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000">
                          <a:solidFill>
                            <a:schemeClr val="tx1"/>
                          </a:solidFill>
                          <a:latin typeface="Arial" charset="0"/>
                        </a:defRPr>
                      </a:lvl1pPr>
                      <a:lvl2pPr marL="742950" indent="-285750" eaLnBrk="0" hangingPunct="0">
                        <a:spcBef>
                          <a:spcPct val="20000"/>
                        </a:spcBef>
                        <a:defRPr>
                          <a:solidFill>
                            <a:schemeClr val="tx1"/>
                          </a:solidFill>
                          <a:latin typeface="Arial" charset="0"/>
                        </a:defRPr>
                      </a:lvl2pPr>
                      <a:lvl3pPr marL="1143000" indent="-228600" eaLnBrk="0" hangingPunct="0">
                        <a:spcBef>
                          <a:spcPct val="20000"/>
                        </a:spcBef>
                        <a:defRPr sz="1600">
                          <a:solidFill>
                            <a:schemeClr val="tx1"/>
                          </a:solidFill>
                          <a:latin typeface="Arial" charset="0"/>
                        </a:defRPr>
                      </a:lvl3pPr>
                      <a:lvl4pPr marL="1600200" indent="-228600" eaLnBrk="0" hangingPunct="0">
                        <a:spcBef>
                          <a:spcPct val="20000"/>
                        </a:spcBef>
                        <a:defRPr sz="1600">
                          <a:solidFill>
                            <a:schemeClr val="tx1"/>
                          </a:solidFill>
                          <a:latin typeface="Arial" charset="0"/>
                        </a:defRPr>
                      </a:lvl4pPr>
                      <a:lvl5pPr marL="2057400" indent="-228600" eaLnBrk="0" hangingPunct="0">
                        <a:spcBef>
                          <a:spcPct val="20000"/>
                        </a:spcBef>
                        <a:defRPr sz="1600">
                          <a:solidFill>
                            <a:schemeClr val="tx1"/>
                          </a:solidFill>
                          <a:latin typeface="Arial" charset="0"/>
                        </a:defRPr>
                      </a:lvl5pPr>
                      <a:lvl6pPr marL="2514600" indent="-228600" eaLnBrk="0" fontAlgn="base" hangingPunct="0">
                        <a:spcBef>
                          <a:spcPct val="20000"/>
                        </a:spcBef>
                        <a:spcAft>
                          <a:spcPct val="0"/>
                        </a:spcAft>
                        <a:defRPr sz="1600">
                          <a:solidFill>
                            <a:schemeClr val="tx1"/>
                          </a:solidFill>
                          <a:latin typeface="Arial" charset="0"/>
                        </a:defRPr>
                      </a:lvl6pPr>
                      <a:lvl7pPr marL="2971800" indent="-228600" eaLnBrk="0" fontAlgn="base" hangingPunct="0">
                        <a:spcBef>
                          <a:spcPct val="20000"/>
                        </a:spcBef>
                        <a:spcAft>
                          <a:spcPct val="0"/>
                        </a:spcAft>
                        <a:defRPr sz="1600">
                          <a:solidFill>
                            <a:schemeClr val="tx1"/>
                          </a:solidFill>
                          <a:latin typeface="Arial" charset="0"/>
                        </a:defRPr>
                      </a:lvl7pPr>
                      <a:lvl8pPr marL="3429000" indent="-228600" eaLnBrk="0" fontAlgn="base" hangingPunct="0">
                        <a:spcBef>
                          <a:spcPct val="20000"/>
                        </a:spcBef>
                        <a:spcAft>
                          <a:spcPct val="0"/>
                        </a:spcAft>
                        <a:defRPr sz="1600">
                          <a:solidFill>
                            <a:schemeClr val="tx1"/>
                          </a:solidFill>
                          <a:latin typeface="Arial" charset="0"/>
                        </a:defRPr>
                      </a:lvl8pPr>
                      <a:lvl9pPr marL="3886200" indent="-228600" eaLnBrk="0" fontAlgn="base" hangingPunct="0">
                        <a:spcBef>
                          <a:spcPct val="20000"/>
                        </a:spcBef>
                        <a:spcAft>
                          <a:spcPct val="0"/>
                        </a:spcAft>
                        <a:defRPr sz="1600">
                          <a:solidFill>
                            <a:schemeClr val="tx1"/>
                          </a:solidFill>
                          <a:latin typeface="Arial"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da-DK" altLang="da-DK" sz="2000" b="0" i="0" u="none" strike="noStrike" cap="none" normalizeH="0" baseline="0" smtClean="0">
                          <a:ln>
                            <a:noFill/>
                          </a:ln>
                          <a:solidFill>
                            <a:schemeClr val="tx1"/>
                          </a:solidFill>
                          <a:effectLst/>
                          <a:latin typeface="Arial" charset="0"/>
                        </a:rPr>
                        <a:t>0.878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000">
                          <a:solidFill>
                            <a:schemeClr val="tx1"/>
                          </a:solidFill>
                          <a:latin typeface="Arial" charset="0"/>
                        </a:defRPr>
                      </a:lvl1pPr>
                      <a:lvl2pPr marL="742950" indent="-285750" eaLnBrk="0" hangingPunct="0">
                        <a:spcBef>
                          <a:spcPct val="20000"/>
                        </a:spcBef>
                        <a:defRPr>
                          <a:solidFill>
                            <a:schemeClr val="tx1"/>
                          </a:solidFill>
                          <a:latin typeface="Arial" charset="0"/>
                        </a:defRPr>
                      </a:lvl2pPr>
                      <a:lvl3pPr marL="1143000" indent="-228600" eaLnBrk="0" hangingPunct="0">
                        <a:spcBef>
                          <a:spcPct val="20000"/>
                        </a:spcBef>
                        <a:defRPr sz="1600">
                          <a:solidFill>
                            <a:schemeClr val="tx1"/>
                          </a:solidFill>
                          <a:latin typeface="Arial" charset="0"/>
                        </a:defRPr>
                      </a:lvl3pPr>
                      <a:lvl4pPr marL="1600200" indent="-228600" eaLnBrk="0" hangingPunct="0">
                        <a:spcBef>
                          <a:spcPct val="20000"/>
                        </a:spcBef>
                        <a:defRPr sz="1600">
                          <a:solidFill>
                            <a:schemeClr val="tx1"/>
                          </a:solidFill>
                          <a:latin typeface="Arial" charset="0"/>
                        </a:defRPr>
                      </a:lvl4pPr>
                      <a:lvl5pPr marL="2057400" indent="-228600" eaLnBrk="0" hangingPunct="0">
                        <a:spcBef>
                          <a:spcPct val="20000"/>
                        </a:spcBef>
                        <a:defRPr sz="1600">
                          <a:solidFill>
                            <a:schemeClr val="tx1"/>
                          </a:solidFill>
                          <a:latin typeface="Arial" charset="0"/>
                        </a:defRPr>
                      </a:lvl5pPr>
                      <a:lvl6pPr marL="2514600" indent="-228600" eaLnBrk="0" fontAlgn="base" hangingPunct="0">
                        <a:spcBef>
                          <a:spcPct val="20000"/>
                        </a:spcBef>
                        <a:spcAft>
                          <a:spcPct val="0"/>
                        </a:spcAft>
                        <a:defRPr sz="1600">
                          <a:solidFill>
                            <a:schemeClr val="tx1"/>
                          </a:solidFill>
                          <a:latin typeface="Arial" charset="0"/>
                        </a:defRPr>
                      </a:lvl6pPr>
                      <a:lvl7pPr marL="2971800" indent="-228600" eaLnBrk="0" fontAlgn="base" hangingPunct="0">
                        <a:spcBef>
                          <a:spcPct val="20000"/>
                        </a:spcBef>
                        <a:spcAft>
                          <a:spcPct val="0"/>
                        </a:spcAft>
                        <a:defRPr sz="1600">
                          <a:solidFill>
                            <a:schemeClr val="tx1"/>
                          </a:solidFill>
                          <a:latin typeface="Arial" charset="0"/>
                        </a:defRPr>
                      </a:lvl7pPr>
                      <a:lvl8pPr marL="3429000" indent="-228600" eaLnBrk="0" fontAlgn="base" hangingPunct="0">
                        <a:spcBef>
                          <a:spcPct val="20000"/>
                        </a:spcBef>
                        <a:spcAft>
                          <a:spcPct val="0"/>
                        </a:spcAft>
                        <a:defRPr sz="1600">
                          <a:solidFill>
                            <a:schemeClr val="tx1"/>
                          </a:solidFill>
                          <a:latin typeface="Arial" charset="0"/>
                        </a:defRPr>
                      </a:lvl8pPr>
                      <a:lvl9pPr marL="3886200" indent="-228600" eaLnBrk="0" fontAlgn="base" hangingPunct="0">
                        <a:spcBef>
                          <a:spcPct val="20000"/>
                        </a:spcBef>
                        <a:spcAft>
                          <a:spcPct val="0"/>
                        </a:spcAft>
                        <a:defRPr sz="1600">
                          <a:solidFill>
                            <a:schemeClr val="tx1"/>
                          </a:solidFill>
                          <a:latin typeface="Arial"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da-DK" altLang="da-DK" sz="2000" b="0" i="0" u="none" strike="noStrike" cap="none" normalizeH="0" baseline="0" smtClean="0">
                          <a:ln>
                            <a:noFill/>
                          </a:ln>
                          <a:solidFill>
                            <a:schemeClr val="tx1"/>
                          </a:solidFill>
                          <a:effectLst/>
                          <a:latin typeface="Arial" charset="0"/>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000">
                          <a:solidFill>
                            <a:schemeClr val="tx1"/>
                          </a:solidFill>
                          <a:latin typeface="Arial" charset="0"/>
                        </a:defRPr>
                      </a:lvl1pPr>
                      <a:lvl2pPr marL="742950" indent="-285750" eaLnBrk="0" hangingPunct="0">
                        <a:spcBef>
                          <a:spcPct val="20000"/>
                        </a:spcBef>
                        <a:defRPr>
                          <a:solidFill>
                            <a:schemeClr val="tx1"/>
                          </a:solidFill>
                          <a:latin typeface="Arial" charset="0"/>
                        </a:defRPr>
                      </a:lvl2pPr>
                      <a:lvl3pPr marL="1143000" indent="-228600" eaLnBrk="0" hangingPunct="0">
                        <a:spcBef>
                          <a:spcPct val="20000"/>
                        </a:spcBef>
                        <a:defRPr sz="1600">
                          <a:solidFill>
                            <a:schemeClr val="tx1"/>
                          </a:solidFill>
                          <a:latin typeface="Arial" charset="0"/>
                        </a:defRPr>
                      </a:lvl3pPr>
                      <a:lvl4pPr marL="1600200" indent="-228600" eaLnBrk="0" hangingPunct="0">
                        <a:spcBef>
                          <a:spcPct val="20000"/>
                        </a:spcBef>
                        <a:defRPr sz="1600">
                          <a:solidFill>
                            <a:schemeClr val="tx1"/>
                          </a:solidFill>
                          <a:latin typeface="Arial" charset="0"/>
                        </a:defRPr>
                      </a:lvl4pPr>
                      <a:lvl5pPr marL="2057400" indent="-228600" eaLnBrk="0" hangingPunct="0">
                        <a:spcBef>
                          <a:spcPct val="20000"/>
                        </a:spcBef>
                        <a:defRPr sz="1600">
                          <a:solidFill>
                            <a:schemeClr val="tx1"/>
                          </a:solidFill>
                          <a:latin typeface="Arial" charset="0"/>
                        </a:defRPr>
                      </a:lvl5pPr>
                      <a:lvl6pPr marL="2514600" indent="-228600" eaLnBrk="0" fontAlgn="base" hangingPunct="0">
                        <a:spcBef>
                          <a:spcPct val="20000"/>
                        </a:spcBef>
                        <a:spcAft>
                          <a:spcPct val="0"/>
                        </a:spcAft>
                        <a:defRPr sz="1600">
                          <a:solidFill>
                            <a:schemeClr val="tx1"/>
                          </a:solidFill>
                          <a:latin typeface="Arial" charset="0"/>
                        </a:defRPr>
                      </a:lvl6pPr>
                      <a:lvl7pPr marL="2971800" indent="-228600" eaLnBrk="0" fontAlgn="base" hangingPunct="0">
                        <a:spcBef>
                          <a:spcPct val="20000"/>
                        </a:spcBef>
                        <a:spcAft>
                          <a:spcPct val="0"/>
                        </a:spcAft>
                        <a:defRPr sz="1600">
                          <a:solidFill>
                            <a:schemeClr val="tx1"/>
                          </a:solidFill>
                          <a:latin typeface="Arial" charset="0"/>
                        </a:defRPr>
                      </a:lvl7pPr>
                      <a:lvl8pPr marL="3429000" indent="-228600" eaLnBrk="0" fontAlgn="base" hangingPunct="0">
                        <a:spcBef>
                          <a:spcPct val="20000"/>
                        </a:spcBef>
                        <a:spcAft>
                          <a:spcPct val="0"/>
                        </a:spcAft>
                        <a:defRPr sz="1600">
                          <a:solidFill>
                            <a:schemeClr val="tx1"/>
                          </a:solidFill>
                          <a:latin typeface="Arial" charset="0"/>
                        </a:defRPr>
                      </a:lvl8pPr>
                      <a:lvl9pPr marL="3886200" indent="-228600" eaLnBrk="0" fontAlgn="base" hangingPunct="0">
                        <a:spcBef>
                          <a:spcPct val="20000"/>
                        </a:spcBef>
                        <a:spcAft>
                          <a:spcPct val="0"/>
                        </a:spcAft>
                        <a:defRPr sz="1600">
                          <a:solidFill>
                            <a:schemeClr val="tx1"/>
                          </a:solidFill>
                          <a:latin typeface="Arial"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da-DK" altLang="da-DK" sz="2000" b="0" i="0" u="none" strike="noStrike" cap="none" normalizeH="0" baseline="0" smtClean="0">
                          <a:ln>
                            <a:noFill/>
                          </a:ln>
                          <a:solidFill>
                            <a:schemeClr val="tx1"/>
                          </a:solidFill>
                          <a:effectLst/>
                          <a:latin typeface="Arial" charset="0"/>
                        </a:rPr>
                        <a:t>0.137</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Tree>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fld id="{6E66FEA1-FFE5-4259-9F75-A87B792998EC}" type="slidenum">
              <a:rPr lang="en-US" altLang="da-DK" sz="1400" smtClean="0"/>
              <a:pPr eaLnBrk="1" hangingPunct="1">
                <a:spcBef>
                  <a:spcPct val="0"/>
                </a:spcBef>
                <a:buFontTx/>
                <a:buNone/>
              </a:pPr>
              <a:t>129</a:t>
            </a:fld>
            <a:endParaRPr lang="en-US" altLang="da-DK" sz="1400" smtClean="0"/>
          </a:p>
        </p:txBody>
      </p:sp>
      <p:sp>
        <p:nvSpPr>
          <p:cNvPr id="122883" name="Rectangle 2"/>
          <p:cNvSpPr>
            <a:spLocks noGrp="1" noChangeArrowheads="1"/>
          </p:cNvSpPr>
          <p:nvPr>
            <p:ph type="title"/>
          </p:nvPr>
        </p:nvSpPr>
        <p:spPr/>
        <p:txBody>
          <a:bodyPr/>
          <a:lstStyle/>
          <a:p>
            <a:pPr eaLnBrk="1" hangingPunct="1"/>
            <a:r>
              <a:rPr lang="da-DK" altLang="da-DK" smtClean="0"/>
              <a:t>Overdominans</a:t>
            </a:r>
          </a:p>
        </p:txBody>
      </p:sp>
      <p:sp>
        <p:nvSpPr>
          <p:cNvPr id="628739" name="Rectangle 3"/>
          <p:cNvSpPr>
            <a:spLocks noGrp="1" noChangeArrowheads="1"/>
          </p:cNvSpPr>
          <p:nvPr>
            <p:ph type="body" idx="1"/>
          </p:nvPr>
        </p:nvSpPr>
        <p:spPr/>
        <p:txBody>
          <a:bodyPr/>
          <a:lstStyle/>
          <a:p>
            <a:pPr algn="ctr" eaLnBrk="1" hangingPunct="1">
              <a:buFontTx/>
              <a:buNone/>
            </a:pPr>
            <a:r>
              <a:rPr lang="da-DK" altLang="da-DK" smtClean="0">
                <a:solidFill>
                  <a:srgbClr val="3333FF"/>
                </a:solidFill>
              </a:rPr>
              <a:t>Hvorfor forsvandt malaria fra Danmark?</a:t>
            </a:r>
          </a:p>
          <a:p>
            <a:pPr eaLnBrk="1" hangingPunct="1">
              <a:buFontTx/>
              <a:buNone/>
            </a:pPr>
            <a:endParaRPr lang="da-DK" altLang="da-DK" smtClean="0"/>
          </a:p>
          <a:p>
            <a:pPr eaLnBrk="1" hangingPunct="1">
              <a:buFontTx/>
              <a:buNone/>
            </a:pPr>
            <a:r>
              <a:rPr lang="da-DK" altLang="da-DK" smtClean="0"/>
              <a:t>Sidste epidemier i Danmark</a:t>
            </a:r>
          </a:p>
          <a:p>
            <a:pPr eaLnBrk="1" hangingPunct="1"/>
            <a:r>
              <a:rPr lang="da-DK" altLang="da-DK" smtClean="0"/>
              <a:t>1831</a:t>
            </a:r>
          </a:p>
          <a:p>
            <a:pPr lvl="1" eaLnBrk="1" hangingPunct="1"/>
            <a:r>
              <a:rPr lang="da-DK" altLang="da-DK" smtClean="0"/>
              <a:t>Meget svær</a:t>
            </a:r>
          </a:p>
          <a:p>
            <a:pPr lvl="1" eaLnBrk="1" hangingPunct="1"/>
            <a:r>
              <a:rPr lang="da-DK" altLang="da-DK" smtClean="0"/>
              <a:t>Frygt for affolkning af Lolland og Falster</a:t>
            </a:r>
          </a:p>
          <a:p>
            <a:pPr eaLnBrk="1" hangingPunct="1"/>
            <a:r>
              <a:rPr lang="da-DK" altLang="da-DK" smtClean="0"/>
              <a:t>1862</a:t>
            </a:r>
          </a:p>
          <a:p>
            <a:pPr lvl="1" eaLnBrk="1" hangingPunct="1"/>
            <a:r>
              <a:rPr lang="da-DK" altLang="da-DK" smtClean="0"/>
              <a:t>Sidste store epidemi</a:t>
            </a:r>
            <a:endParaRPr lang="en-US" altLang="da-DK" smtClean="0"/>
          </a:p>
          <a:p>
            <a:pPr eaLnBrk="1" hangingPunct="1">
              <a:buFontTx/>
              <a:buNone/>
            </a:pPr>
            <a:endParaRPr lang="en-US" altLang="da-DK" smtClean="0"/>
          </a:p>
        </p:txBody>
      </p:sp>
      <p:pic>
        <p:nvPicPr>
          <p:cNvPr id="12288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3433763"/>
            <a:ext cx="1588" cy="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886" name="Text Box 5"/>
          <p:cNvSpPr txBox="1">
            <a:spLocks noChangeArrowheads="1"/>
          </p:cNvSpPr>
          <p:nvPr/>
        </p:nvSpPr>
        <p:spPr bwMode="auto">
          <a:xfrm>
            <a:off x="8440738" y="6329363"/>
            <a:ext cx="4635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r>
              <a:rPr lang="da-DK" altLang="da-DK" sz="1800">
                <a:solidFill>
                  <a:srgbClr val="FF0000"/>
                </a:solidFill>
              </a:rPr>
              <a:t>K2</a:t>
            </a:r>
            <a:endParaRPr lang="en-GB" altLang="da-DK" sz="180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28739">
                                            <p:txEl>
                                              <p:pRg st="2" end="2"/>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628739">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28739">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28739">
                                            <p:txEl>
                                              <p:pRg st="5" end="5"/>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628739">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2873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fld id="{917540E7-AE82-4255-B82C-CD10DE7398AA}" type="slidenum">
              <a:rPr lang="en-US" altLang="da-DK" sz="1400" smtClean="0"/>
              <a:pPr eaLnBrk="1" hangingPunct="1">
                <a:spcBef>
                  <a:spcPct val="0"/>
                </a:spcBef>
                <a:buFontTx/>
                <a:buNone/>
              </a:pPr>
              <a:t>13</a:t>
            </a:fld>
            <a:endParaRPr lang="en-US" altLang="da-DK" sz="1400" smtClean="0"/>
          </a:p>
        </p:txBody>
      </p:sp>
      <p:sp>
        <p:nvSpPr>
          <p:cNvPr id="15363" name="Rectangle 2"/>
          <p:cNvSpPr>
            <a:spLocks noGrp="1" noChangeArrowheads="1"/>
          </p:cNvSpPr>
          <p:nvPr>
            <p:ph type="title"/>
          </p:nvPr>
        </p:nvSpPr>
        <p:spPr/>
        <p:txBody>
          <a:bodyPr/>
          <a:lstStyle/>
          <a:p>
            <a:pPr eaLnBrk="1" hangingPunct="1"/>
            <a:r>
              <a:rPr lang="da-DK" altLang="da-DK" dirty="0" smtClean="0"/>
              <a:t>Retningsselektion</a:t>
            </a:r>
          </a:p>
        </p:txBody>
      </p:sp>
      <p:pic>
        <p:nvPicPr>
          <p:cNvPr id="1536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205038"/>
            <a:ext cx="9467850" cy="1973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7142" name="Text Box 6"/>
          <p:cNvSpPr txBox="1">
            <a:spLocks noChangeArrowheads="1"/>
          </p:cNvSpPr>
          <p:nvPr/>
        </p:nvSpPr>
        <p:spPr bwMode="auto">
          <a:xfrm>
            <a:off x="1384300" y="4743450"/>
            <a:ext cx="70072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r>
              <a:rPr lang="da-DK" altLang="da-DK"/>
              <a:t>To ligevægtspunkter, et stabilt (</a:t>
            </a:r>
            <a:r>
              <a:rPr lang="da-DK" altLang="da-DK">
                <a:solidFill>
                  <a:srgbClr val="FF0000"/>
                </a:solidFill>
                <a:cs typeface="Arial" charset="0"/>
              </a:rPr>
              <a:t>●</a:t>
            </a:r>
            <a:r>
              <a:rPr lang="da-DK" altLang="da-DK"/>
              <a:t>) og et ustabilt (</a:t>
            </a:r>
            <a:r>
              <a:rPr lang="da-DK" altLang="da-DK">
                <a:solidFill>
                  <a:srgbClr val="00FF00"/>
                </a:solidFill>
              </a:rPr>
              <a:t>●</a:t>
            </a:r>
            <a:r>
              <a:rPr lang="da-DK" altLang="da-DK"/>
              <a:t>)</a:t>
            </a:r>
          </a:p>
        </p:txBody>
      </p:sp>
      <p:sp>
        <p:nvSpPr>
          <p:cNvPr id="15366" name="Text Box 7"/>
          <p:cNvSpPr txBox="1">
            <a:spLocks noChangeArrowheads="1"/>
          </p:cNvSpPr>
          <p:nvPr/>
        </p:nvSpPr>
        <p:spPr bwMode="auto">
          <a:xfrm>
            <a:off x="7504113" y="2587625"/>
            <a:ext cx="334962" cy="4572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r>
              <a:rPr lang="da-DK" altLang="da-DK" i="1" dirty="0">
                <a:latin typeface="CG Times" pitchFamily="18" charset="0"/>
              </a:rPr>
              <a:t>p</a:t>
            </a:r>
            <a:endParaRPr lang="en-GB" altLang="da-DK" i="1" dirty="0">
              <a:latin typeface="CG Times" pitchFamily="18" charset="0"/>
            </a:endParaRPr>
          </a:p>
        </p:txBody>
      </p:sp>
      <p:sp>
        <p:nvSpPr>
          <p:cNvPr id="347144" name="Text Box 8"/>
          <p:cNvSpPr txBox="1">
            <a:spLocks noChangeArrowheads="1"/>
          </p:cNvSpPr>
          <p:nvPr/>
        </p:nvSpPr>
        <p:spPr bwMode="auto">
          <a:xfrm>
            <a:off x="8682038" y="2795588"/>
            <a:ext cx="46037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r>
              <a:rPr lang="da-DK" altLang="da-DK" sz="3600" dirty="0">
                <a:solidFill>
                  <a:srgbClr val="FF0000"/>
                </a:solidFill>
              </a:rPr>
              <a:t>●</a:t>
            </a:r>
            <a:endParaRPr lang="en-US" altLang="da-DK" sz="3600" dirty="0">
              <a:solidFill>
                <a:srgbClr val="FF0000"/>
              </a:solidFill>
            </a:endParaRPr>
          </a:p>
        </p:txBody>
      </p:sp>
      <p:sp>
        <p:nvSpPr>
          <p:cNvPr id="347145" name="Text Box 9"/>
          <p:cNvSpPr txBox="1">
            <a:spLocks noChangeArrowheads="1"/>
          </p:cNvSpPr>
          <p:nvPr/>
        </p:nvSpPr>
        <p:spPr bwMode="auto">
          <a:xfrm>
            <a:off x="6364288" y="2809875"/>
            <a:ext cx="46037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r>
              <a:rPr lang="da-DK" altLang="da-DK" sz="3600">
                <a:solidFill>
                  <a:srgbClr val="00FF00"/>
                </a:solidFill>
              </a:rPr>
              <a:t>●</a:t>
            </a:r>
            <a:endParaRPr lang="en-US" altLang="da-DK" sz="3600">
              <a:solidFill>
                <a:srgbClr val="00FF00"/>
              </a:solidFill>
            </a:endParaRPr>
          </a:p>
        </p:txBody>
      </p:sp>
      <p:sp>
        <p:nvSpPr>
          <p:cNvPr id="15369" name="Text Box 10"/>
          <p:cNvSpPr txBox="1">
            <a:spLocks noChangeArrowheads="1"/>
          </p:cNvSpPr>
          <p:nvPr/>
        </p:nvSpPr>
        <p:spPr bwMode="auto">
          <a:xfrm>
            <a:off x="250825" y="2781300"/>
            <a:ext cx="2593975" cy="4572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r>
              <a:rPr lang="da-DK" altLang="da-DK"/>
              <a:t>Retningsselektion</a:t>
            </a:r>
            <a:endParaRPr lang="en-US" altLang="da-DK"/>
          </a:p>
        </p:txBody>
      </p:sp>
      <p:pic>
        <p:nvPicPr>
          <p:cNvPr id="15370" name="Picture 12"/>
          <p:cNvPicPr>
            <a:picLocks noChangeAspect="1" noChangeArrowheads="1"/>
          </p:cNvPicPr>
          <p:nvPr/>
        </p:nvPicPr>
        <p:blipFill>
          <a:blip r:embed="rId4">
            <a:extLst>
              <a:ext uri="{28A0092B-C50C-407E-A947-70E740481C1C}">
                <a14:useLocalDpi xmlns:a14="http://schemas.microsoft.com/office/drawing/2010/main" val="0"/>
              </a:ext>
            </a:extLst>
          </a:blip>
          <a:srcRect t="25589" b="51514"/>
          <a:stretch>
            <a:fillRect/>
          </a:stretch>
        </p:blipFill>
        <p:spPr bwMode="auto">
          <a:xfrm>
            <a:off x="2843213" y="2205038"/>
            <a:ext cx="3095625" cy="207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 name="Elbow Connector 2"/>
          <p:cNvCxnSpPr/>
          <p:nvPr/>
        </p:nvCxnSpPr>
        <p:spPr>
          <a:xfrm>
            <a:off x="6594475" y="3130550"/>
            <a:ext cx="914400" cy="914400"/>
          </a:xfrm>
          <a:prstGeom prst="bentConnector3">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714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4714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471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7142" grpId="0"/>
      <p:bldP spid="347144" grpId="0"/>
      <p:bldP spid="347145" grpId="0"/>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fld id="{D950FB84-9CD1-48B2-BF19-951895BCF0E3}" type="slidenum">
              <a:rPr lang="en-US" altLang="da-DK" sz="1400" smtClean="0"/>
              <a:pPr eaLnBrk="1" hangingPunct="1">
                <a:spcBef>
                  <a:spcPct val="0"/>
                </a:spcBef>
                <a:buFontTx/>
                <a:buNone/>
              </a:pPr>
              <a:t>130</a:t>
            </a:fld>
            <a:endParaRPr lang="en-US" altLang="da-DK" sz="1400" smtClean="0"/>
          </a:p>
        </p:txBody>
      </p:sp>
      <p:sp>
        <p:nvSpPr>
          <p:cNvPr id="123907" name="Rectangle 2"/>
          <p:cNvSpPr>
            <a:spLocks noGrp="1" noChangeArrowheads="1"/>
          </p:cNvSpPr>
          <p:nvPr>
            <p:ph type="title"/>
          </p:nvPr>
        </p:nvSpPr>
        <p:spPr/>
        <p:txBody>
          <a:bodyPr/>
          <a:lstStyle/>
          <a:p>
            <a:pPr eaLnBrk="1" hangingPunct="1"/>
            <a:r>
              <a:rPr lang="da-DK" altLang="da-DK" smtClean="0"/>
              <a:t>Overdominans</a:t>
            </a:r>
          </a:p>
        </p:txBody>
      </p:sp>
      <p:sp>
        <p:nvSpPr>
          <p:cNvPr id="123908" name="Rectangle 3"/>
          <p:cNvSpPr>
            <a:spLocks noGrp="1" noChangeArrowheads="1"/>
          </p:cNvSpPr>
          <p:nvPr>
            <p:ph type="body" idx="1"/>
          </p:nvPr>
        </p:nvSpPr>
        <p:spPr/>
        <p:txBody>
          <a:bodyPr/>
          <a:lstStyle/>
          <a:p>
            <a:pPr algn="ctr" eaLnBrk="1" hangingPunct="1">
              <a:buFontTx/>
              <a:buNone/>
            </a:pPr>
            <a:r>
              <a:rPr lang="da-DK" altLang="da-DK" smtClean="0">
                <a:solidFill>
                  <a:srgbClr val="3333FF"/>
                </a:solidFill>
              </a:rPr>
              <a:t>Forekomst af malaria i Danmark1862-1877</a:t>
            </a:r>
          </a:p>
          <a:p>
            <a:pPr eaLnBrk="1" hangingPunct="1">
              <a:buFontTx/>
              <a:buNone/>
            </a:pPr>
            <a:endParaRPr lang="da-DK" altLang="da-DK" smtClean="0"/>
          </a:p>
        </p:txBody>
      </p:sp>
      <p:pic>
        <p:nvPicPr>
          <p:cNvPr id="123909"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3433763"/>
            <a:ext cx="1588" cy="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910" name="Picture 5"/>
          <p:cNvPicPr>
            <a:picLocks noChangeAspect="1" noChangeArrowheads="1"/>
          </p:cNvPicPr>
          <p:nvPr/>
        </p:nvPicPr>
        <p:blipFill>
          <a:blip r:embed="rId4">
            <a:extLst>
              <a:ext uri="{28A0092B-C50C-407E-A947-70E740481C1C}">
                <a14:useLocalDpi xmlns:a14="http://schemas.microsoft.com/office/drawing/2010/main" val="0"/>
              </a:ext>
            </a:extLst>
          </a:blip>
          <a:srcRect l="229" t="4353" b="20419"/>
          <a:stretch>
            <a:fillRect/>
          </a:stretch>
        </p:blipFill>
        <p:spPr bwMode="auto">
          <a:xfrm>
            <a:off x="503238" y="2133600"/>
            <a:ext cx="3379787" cy="4510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911" name="Picture 6"/>
          <p:cNvPicPr>
            <a:picLocks noChangeAspect="1" noChangeArrowheads="1"/>
          </p:cNvPicPr>
          <p:nvPr/>
        </p:nvPicPr>
        <p:blipFill>
          <a:blip r:embed="rId4">
            <a:extLst>
              <a:ext uri="{28A0092B-C50C-407E-A947-70E740481C1C}">
                <a14:useLocalDpi xmlns:a14="http://schemas.microsoft.com/office/drawing/2010/main" val="0"/>
              </a:ext>
            </a:extLst>
          </a:blip>
          <a:srcRect l="5461" t="79581"/>
          <a:stretch>
            <a:fillRect/>
          </a:stretch>
        </p:blipFill>
        <p:spPr bwMode="auto">
          <a:xfrm>
            <a:off x="3924300" y="4437063"/>
            <a:ext cx="5219700" cy="1992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fld id="{25CD37AF-F05B-4DE0-B6DA-BD555602B2F7}" type="slidenum">
              <a:rPr lang="en-US" altLang="da-DK" sz="1400" smtClean="0"/>
              <a:pPr eaLnBrk="1" hangingPunct="1">
                <a:spcBef>
                  <a:spcPct val="0"/>
                </a:spcBef>
                <a:buFontTx/>
                <a:buNone/>
              </a:pPr>
              <a:t>131</a:t>
            </a:fld>
            <a:endParaRPr lang="en-US" altLang="da-DK" sz="1400" smtClean="0"/>
          </a:p>
        </p:txBody>
      </p:sp>
      <p:sp>
        <p:nvSpPr>
          <p:cNvPr id="124931" name="Rectangle 2"/>
          <p:cNvSpPr>
            <a:spLocks noGrp="1" noChangeArrowheads="1"/>
          </p:cNvSpPr>
          <p:nvPr>
            <p:ph type="title"/>
          </p:nvPr>
        </p:nvSpPr>
        <p:spPr/>
        <p:txBody>
          <a:bodyPr/>
          <a:lstStyle/>
          <a:p>
            <a:pPr eaLnBrk="1" hangingPunct="1"/>
            <a:r>
              <a:rPr lang="da-DK" altLang="da-DK" smtClean="0"/>
              <a:t>Overdominans</a:t>
            </a:r>
          </a:p>
        </p:txBody>
      </p:sp>
      <p:sp>
        <p:nvSpPr>
          <p:cNvPr id="124932" name="Rectangle 3"/>
          <p:cNvSpPr>
            <a:spLocks noGrp="1" noChangeArrowheads="1"/>
          </p:cNvSpPr>
          <p:nvPr>
            <p:ph type="body" idx="1"/>
          </p:nvPr>
        </p:nvSpPr>
        <p:spPr/>
        <p:txBody>
          <a:bodyPr/>
          <a:lstStyle/>
          <a:p>
            <a:pPr algn="ctr" eaLnBrk="1" hangingPunct="1">
              <a:buFontTx/>
              <a:buNone/>
            </a:pPr>
            <a:r>
              <a:rPr lang="da-DK" altLang="da-DK" smtClean="0">
                <a:solidFill>
                  <a:srgbClr val="3333FF"/>
                </a:solidFill>
              </a:rPr>
              <a:t>Malariatilfælde på Lolland og Falster</a:t>
            </a:r>
          </a:p>
          <a:p>
            <a:pPr eaLnBrk="1" hangingPunct="1">
              <a:buFontTx/>
              <a:buNone/>
            </a:pPr>
            <a:endParaRPr lang="da-DK" altLang="da-DK" smtClean="0"/>
          </a:p>
        </p:txBody>
      </p:sp>
      <p:pic>
        <p:nvPicPr>
          <p:cNvPr id="124933"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3433763"/>
            <a:ext cx="1588" cy="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4934" name="Picture 5"/>
          <p:cNvPicPr>
            <a:picLocks noChangeAspect="1" noChangeArrowheads="1"/>
          </p:cNvPicPr>
          <p:nvPr/>
        </p:nvPicPr>
        <p:blipFill>
          <a:blip r:embed="rId4">
            <a:lum contrast="-6000"/>
            <a:extLst>
              <a:ext uri="{28A0092B-C50C-407E-A947-70E740481C1C}">
                <a14:useLocalDpi xmlns:a14="http://schemas.microsoft.com/office/drawing/2010/main" val="0"/>
              </a:ext>
            </a:extLst>
          </a:blip>
          <a:srcRect/>
          <a:stretch>
            <a:fillRect/>
          </a:stretch>
        </p:blipFill>
        <p:spPr bwMode="auto">
          <a:xfrm>
            <a:off x="1474788" y="1992313"/>
            <a:ext cx="6192837" cy="4865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fld id="{5E9E5CB9-029E-473B-A817-FFA4030FF815}" type="slidenum">
              <a:rPr lang="en-US" altLang="da-DK" sz="1400" smtClean="0"/>
              <a:pPr eaLnBrk="1" hangingPunct="1">
                <a:spcBef>
                  <a:spcPct val="0"/>
                </a:spcBef>
                <a:buFontTx/>
                <a:buNone/>
              </a:pPr>
              <a:t>132</a:t>
            </a:fld>
            <a:endParaRPr lang="en-US" altLang="da-DK" sz="1400" smtClean="0"/>
          </a:p>
        </p:txBody>
      </p:sp>
      <p:sp>
        <p:nvSpPr>
          <p:cNvPr id="125955" name="Rectangle 2"/>
          <p:cNvSpPr>
            <a:spLocks noGrp="1" noChangeArrowheads="1"/>
          </p:cNvSpPr>
          <p:nvPr>
            <p:ph type="title"/>
          </p:nvPr>
        </p:nvSpPr>
        <p:spPr/>
        <p:txBody>
          <a:bodyPr/>
          <a:lstStyle/>
          <a:p>
            <a:pPr eaLnBrk="1" hangingPunct="1"/>
            <a:r>
              <a:rPr lang="da-DK" altLang="da-DK" smtClean="0"/>
              <a:t>Overdominans</a:t>
            </a:r>
          </a:p>
        </p:txBody>
      </p:sp>
      <p:sp>
        <p:nvSpPr>
          <p:cNvPr id="634883" name="Rectangle 3"/>
          <p:cNvSpPr>
            <a:spLocks noGrp="1" noChangeArrowheads="1"/>
          </p:cNvSpPr>
          <p:nvPr>
            <p:ph type="body" idx="1"/>
          </p:nvPr>
        </p:nvSpPr>
        <p:spPr/>
        <p:txBody>
          <a:bodyPr/>
          <a:lstStyle/>
          <a:p>
            <a:pPr algn="ctr" eaLnBrk="1" hangingPunct="1">
              <a:buFontTx/>
              <a:buNone/>
            </a:pPr>
            <a:r>
              <a:rPr lang="da-DK" altLang="da-DK" smtClean="0">
                <a:solidFill>
                  <a:srgbClr val="3333FF"/>
                </a:solidFill>
              </a:rPr>
              <a:t>Hvorfor forsvandt malaria fra Danmark?</a:t>
            </a:r>
          </a:p>
          <a:p>
            <a:pPr eaLnBrk="1" hangingPunct="1">
              <a:buFontTx/>
              <a:buNone/>
            </a:pPr>
            <a:endParaRPr lang="da-DK" altLang="da-DK" smtClean="0"/>
          </a:p>
          <a:p>
            <a:pPr eaLnBrk="1" hangingPunct="1">
              <a:spcBef>
                <a:spcPct val="0"/>
              </a:spcBef>
            </a:pPr>
            <a:r>
              <a:rPr lang="da-DK" altLang="da-DK" smtClean="0"/>
              <a:t>Wesenberg-Lund (1921)</a:t>
            </a:r>
          </a:p>
          <a:p>
            <a:pPr eaLnBrk="1" hangingPunct="1">
              <a:spcBef>
                <a:spcPct val="0"/>
              </a:spcBef>
            </a:pPr>
            <a:endParaRPr lang="da-DK" altLang="da-DK" smtClean="0"/>
          </a:p>
          <a:p>
            <a:pPr lvl="1" eaLnBrk="1" hangingPunct="1">
              <a:spcBef>
                <a:spcPct val="0"/>
              </a:spcBef>
            </a:pPr>
            <a:r>
              <a:rPr lang="da-DK" altLang="da-DK" smtClean="0"/>
              <a:t>Malariamyg var stadigt almindelige i Danmark i 1920</a:t>
            </a:r>
          </a:p>
          <a:p>
            <a:pPr lvl="1" eaLnBrk="1" hangingPunct="1">
              <a:spcBef>
                <a:spcPct val="0"/>
              </a:spcBef>
            </a:pPr>
            <a:r>
              <a:rPr lang="da-DK" altLang="da-DK" smtClean="0"/>
              <a:t>I det 19. århundrede begyndte man at holde husdyr i overdækkede stalde</a:t>
            </a:r>
          </a:p>
          <a:p>
            <a:pPr lvl="1" eaLnBrk="1" hangingPunct="1">
              <a:spcBef>
                <a:spcPct val="0"/>
              </a:spcBef>
            </a:pPr>
            <a:r>
              <a:rPr lang="da-DK" altLang="da-DK" smtClean="0"/>
              <a:t>Malariamyggen foretrak kvæg frem for mennesket</a:t>
            </a:r>
          </a:p>
          <a:p>
            <a:pPr lvl="1" eaLnBrk="1" hangingPunct="1">
              <a:spcBef>
                <a:spcPct val="0"/>
              </a:spcBef>
            </a:pPr>
            <a:r>
              <a:rPr lang="da-DK" altLang="da-DK" smtClean="0"/>
              <a:t>Parasitten kan ikke overleve i dyr</a:t>
            </a:r>
          </a:p>
          <a:p>
            <a:pPr lvl="1" eaLnBrk="1" hangingPunct="1">
              <a:spcBef>
                <a:spcPct val="0"/>
              </a:spcBef>
            </a:pPr>
            <a:r>
              <a:rPr lang="da-DK" altLang="da-DK" smtClean="0"/>
              <a:t>Malaria forsvandt derfor fra Danmark</a:t>
            </a:r>
          </a:p>
          <a:p>
            <a:pPr eaLnBrk="1" hangingPunct="1">
              <a:spcBef>
                <a:spcPct val="0"/>
              </a:spcBef>
            </a:pPr>
            <a:endParaRPr lang="da-DK" altLang="da-DK" smtClean="0"/>
          </a:p>
          <a:p>
            <a:pPr eaLnBrk="1" hangingPunct="1">
              <a:spcBef>
                <a:spcPct val="0"/>
              </a:spcBef>
            </a:pPr>
            <a:endParaRPr lang="da-DK" altLang="da-DK" smtClean="0"/>
          </a:p>
        </p:txBody>
      </p:sp>
      <p:pic>
        <p:nvPicPr>
          <p:cNvPr id="125957"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3433763"/>
            <a:ext cx="1588" cy="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34883">
                                            <p:txEl>
                                              <p:pRg st="2" end="2"/>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634883">
                                            <p:txEl>
                                              <p:pRg st="4" end="4"/>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634883">
                                            <p:txEl>
                                              <p:pRg st="5" end="5"/>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634883">
                                            <p:txEl>
                                              <p:pRg st="6" end="6"/>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634883">
                                            <p:txEl>
                                              <p:pRg st="7" end="7"/>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634883">
                                            <p:txEl>
                                              <p:pRg st="8" end="8"/>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63488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fld id="{ADD05AC8-164E-4444-B876-3EFA6B74E123}" type="slidenum">
              <a:rPr lang="en-US" altLang="da-DK" sz="1400" smtClean="0"/>
              <a:pPr eaLnBrk="1" hangingPunct="1">
                <a:spcBef>
                  <a:spcPct val="0"/>
                </a:spcBef>
                <a:buFontTx/>
                <a:buNone/>
              </a:pPr>
              <a:t>133</a:t>
            </a:fld>
            <a:endParaRPr lang="en-US" altLang="da-DK" sz="1400" smtClean="0"/>
          </a:p>
        </p:txBody>
      </p:sp>
      <p:sp>
        <p:nvSpPr>
          <p:cNvPr id="126979" name="Rectangle 2"/>
          <p:cNvSpPr>
            <a:spLocks noGrp="1" noChangeArrowheads="1"/>
          </p:cNvSpPr>
          <p:nvPr>
            <p:ph type="title"/>
          </p:nvPr>
        </p:nvSpPr>
        <p:spPr/>
        <p:txBody>
          <a:bodyPr/>
          <a:lstStyle/>
          <a:p>
            <a:pPr eaLnBrk="1" hangingPunct="1"/>
            <a:r>
              <a:rPr lang="da-DK" altLang="da-DK" smtClean="0"/>
              <a:t>Retningsselektion på kvantitativ karakter</a:t>
            </a:r>
            <a:endParaRPr lang="en-US" altLang="da-DK" smtClean="0"/>
          </a:p>
        </p:txBody>
      </p:sp>
      <p:pic>
        <p:nvPicPr>
          <p:cNvPr id="126980" name="Picture 3"/>
          <p:cNvPicPr>
            <a:picLocks noGrp="1" noChangeAspect="1" noChangeArrowheads="1"/>
          </p:cNvPicPr>
          <p:nvPr>
            <p:ph type="body" idx="1"/>
          </p:nvPr>
        </p:nvPicPr>
        <p:blipFill>
          <a:blip r:embed="rId3" cstate="print">
            <a:extLst>
              <a:ext uri="{28A0092B-C50C-407E-A947-70E740481C1C}">
                <a14:useLocalDpi xmlns:a14="http://schemas.microsoft.com/office/drawing/2010/main" val="0"/>
              </a:ext>
            </a:extLst>
          </a:blip>
          <a:srcRect/>
          <a:stretch>
            <a:fillRect/>
          </a:stretch>
        </p:blipFill>
        <p:spPr>
          <a:xfrm>
            <a:off x="1068388" y="1844675"/>
            <a:ext cx="7005637" cy="4525963"/>
          </a:xfrm>
          <a:noFill/>
        </p:spPr>
      </p:pic>
      <p:sp>
        <p:nvSpPr>
          <p:cNvPr id="126981" name="Text Box 4"/>
          <p:cNvSpPr txBox="1">
            <a:spLocks noChangeArrowheads="1"/>
          </p:cNvSpPr>
          <p:nvPr/>
        </p:nvSpPr>
        <p:spPr bwMode="auto">
          <a:xfrm>
            <a:off x="2916238" y="1268413"/>
            <a:ext cx="30003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r>
              <a:rPr lang="da-DK" altLang="da-DK"/>
              <a:t>Trunkeringsselektion</a:t>
            </a:r>
            <a:endParaRPr lang="en-US" altLang="da-DK"/>
          </a:p>
        </p:txBody>
      </p:sp>
    </p:spTree>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fld id="{9786DCC1-7F24-4F1B-8EBA-8C2B0925EE0D}" type="slidenum">
              <a:rPr lang="en-US" altLang="da-DK" sz="1400" smtClean="0"/>
              <a:pPr eaLnBrk="1" hangingPunct="1">
                <a:spcBef>
                  <a:spcPct val="0"/>
                </a:spcBef>
                <a:buFontTx/>
                <a:buNone/>
              </a:pPr>
              <a:t>134</a:t>
            </a:fld>
            <a:endParaRPr lang="en-US" altLang="da-DK" sz="1400" smtClean="0"/>
          </a:p>
        </p:txBody>
      </p:sp>
      <p:sp>
        <p:nvSpPr>
          <p:cNvPr id="128003" name="Rectangle 2"/>
          <p:cNvSpPr>
            <a:spLocks noGrp="1" noChangeArrowheads="1"/>
          </p:cNvSpPr>
          <p:nvPr>
            <p:ph type="title"/>
          </p:nvPr>
        </p:nvSpPr>
        <p:spPr/>
        <p:txBody>
          <a:bodyPr/>
          <a:lstStyle/>
          <a:p>
            <a:pPr eaLnBrk="1" hangingPunct="1"/>
            <a:r>
              <a:rPr lang="da-DK" altLang="da-DK" smtClean="0"/>
              <a:t>Retningsselektion på kvantitativ karakter</a:t>
            </a:r>
          </a:p>
        </p:txBody>
      </p:sp>
      <p:sp>
        <p:nvSpPr>
          <p:cNvPr id="710659" name="Rectangle 3"/>
          <p:cNvSpPr>
            <a:spLocks noGrp="1" noChangeArrowheads="1"/>
          </p:cNvSpPr>
          <p:nvPr>
            <p:ph type="body" idx="1"/>
          </p:nvPr>
        </p:nvSpPr>
        <p:spPr/>
        <p:txBody>
          <a:bodyPr/>
          <a:lstStyle/>
          <a:p>
            <a:pPr eaLnBrk="1" hangingPunct="1">
              <a:buFontTx/>
              <a:buNone/>
            </a:pPr>
            <a:endParaRPr lang="da-DK" altLang="da-DK" smtClean="0"/>
          </a:p>
          <a:p>
            <a:pPr eaLnBrk="1" hangingPunct="1">
              <a:buFontTx/>
              <a:buNone/>
            </a:pPr>
            <a:r>
              <a:rPr lang="da-DK" altLang="da-DK" smtClean="0"/>
              <a:t>Trunkeringsselektion:</a:t>
            </a:r>
          </a:p>
          <a:p>
            <a:pPr eaLnBrk="1" hangingPunct="1">
              <a:buFontTx/>
              <a:buNone/>
            </a:pPr>
            <a:r>
              <a:rPr lang="da-DK" altLang="da-DK" smtClean="0"/>
              <a:t>				</a:t>
            </a:r>
            <a:r>
              <a:rPr lang="da-DK" altLang="da-DK" i="1" smtClean="0"/>
              <a:t>R = h</a:t>
            </a:r>
            <a:r>
              <a:rPr lang="da-DK" altLang="da-DK" baseline="30000" smtClean="0"/>
              <a:t>2</a:t>
            </a:r>
            <a:r>
              <a:rPr lang="da-DK" altLang="da-DK" smtClean="0"/>
              <a:t> x S</a:t>
            </a:r>
          </a:p>
          <a:p>
            <a:pPr eaLnBrk="1" hangingPunct="1">
              <a:buFontTx/>
              <a:buNone/>
            </a:pPr>
            <a:endParaRPr lang="da-DK" altLang="da-DK" smtClean="0"/>
          </a:p>
          <a:p>
            <a:pPr eaLnBrk="1" hangingPunct="1">
              <a:buFontTx/>
              <a:buNone/>
            </a:pPr>
            <a:r>
              <a:rPr lang="da-DK" altLang="da-DK" smtClean="0"/>
              <a:t>Heritabiliteten gælder </a:t>
            </a:r>
            <a:r>
              <a:rPr lang="da-DK" altLang="da-DK" b="1" i="1" smtClean="0">
                <a:solidFill>
                  <a:srgbClr val="FF0000"/>
                </a:solidFill>
              </a:rPr>
              <a:t>kun</a:t>
            </a:r>
            <a:r>
              <a:rPr lang="da-DK" altLang="da-DK" smtClean="0"/>
              <a:t> i den generation og den</a:t>
            </a:r>
          </a:p>
          <a:p>
            <a:pPr eaLnBrk="1" hangingPunct="1">
              <a:buFontTx/>
              <a:buNone/>
            </a:pPr>
            <a:r>
              <a:rPr lang="da-DK" altLang="da-DK" smtClean="0"/>
              <a:t>population, den er estimeret i.</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710659">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1065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fld id="{C76CEC76-082E-4F77-A8EA-47E7B8F495FB}" type="slidenum">
              <a:rPr lang="en-US" altLang="da-DK" sz="1400" smtClean="0"/>
              <a:pPr eaLnBrk="1" hangingPunct="1">
                <a:spcBef>
                  <a:spcPct val="0"/>
                </a:spcBef>
                <a:buFontTx/>
                <a:buNone/>
              </a:pPr>
              <a:t>135</a:t>
            </a:fld>
            <a:endParaRPr lang="en-US" altLang="da-DK" sz="1400" smtClean="0"/>
          </a:p>
        </p:txBody>
      </p:sp>
      <p:sp>
        <p:nvSpPr>
          <p:cNvPr id="129027" name="Rectangle 2"/>
          <p:cNvSpPr>
            <a:spLocks noGrp="1" noChangeArrowheads="1"/>
          </p:cNvSpPr>
          <p:nvPr>
            <p:ph type="title"/>
          </p:nvPr>
        </p:nvSpPr>
        <p:spPr/>
        <p:txBody>
          <a:bodyPr/>
          <a:lstStyle/>
          <a:p>
            <a:pPr eaLnBrk="1" hangingPunct="1"/>
            <a:r>
              <a:rPr lang="da-DK" altLang="da-DK" smtClean="0"/>
              <a:t>Niveauer, der påvirkes af naturlig selektion</a:t>
            </a:r>
            <a:endParaRPr lang="en-US" altLang="da-DK" smtClean="0"/>
          </a:p>
        </p:txBody>
      </p:sp>
      <p:sp>
        <p:nvSpPr>
          <p:cNvPr id="129028" name="Rectangle 3"/>
          <p:cNvSpPr>
            <a:spLocks noGrp="1" noChangeArrowheads="1"/>
          </p:cNvSpPr>
          <p:nvPr>
            <p:ph type="body" idx="1"/>
          </p:nvPr>
        </p:nvSpPr>
        <p:spPr/>
        <p:txBody>
          <a:bodyPr/>
          <a:lstStyle/>
          <a:p>
            <a:pPr eaLnBrk="1" hangingPunct="1"/>
            <a:r>
              <a:rPr lang="da-DK" altLang="da-DK" smtClean="0"/>
              <a:t>Fænotype</a:t>
            </a:r>
          </a:p>
          <a:p>
            <a:pPr eaLnBrk="1" hangingPunct="1"/>
            <a:endParaRPr lang="da-DK" altLang="da-DK" smtClean="0"/>
          </a:p>
          <a:p>
            <a:pPr eaLnBrk="1" hangingPunct="1"/>
            <a:r>
              <a:rPr lang="da-DK" altLang="da-DK" smtClean="0"/>
              <a:t>Kromosomer</a:t>
            </a:r>
          </a:p>
          <a:p>
            <a:pPr eaLnBrk="1" hangingPunct="1"/>
            <a:r>
              <a:rPr lang="da-DK" altLang="da-DK" smtClean="0"/>
              <a:t>Enkelte loci</a:t>
            </a:r>
          </a:p>
          <a:p>
            <a:pPr eaLnBrk="1" hangingPunct="1"/>
            <a:r>
              <a:rPr lang="da-DK" altLang="da-DK" smtClean="0"/>
              <a:t>DNA</a:t>
            </a:r>
            <a:r>
              <a:rPr lang="en-US" altLang="da-DK" smtClean="0"/>
              <a:t> </a:t>
            </a:r>
          </a:p>
        </p:txBody>
      </p:sp>
    </p:spTree>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fld id="{D03B580A-165C-4EAB-9378-0FFB45CA65CD}" type="slidenum">
              <a:rPr lang="en-US" altLang="da-DK" sz="1400" smtClean="0"/>
              <a:pPr eaLnBrk="1" hangingPunct="1">
                <a:spcBef>
                  <a:spcPct val="0"/>
                </a:spcBef>
                <a:buFontTx/>
                <a:buNone/>
              </a:pPr>
              <a:t>136</a:t>
            </a:fld>
            <a:endParaRPr lang="en-US" altLang="da-DK" sz="1400" smtClean="0"/>
          </a:p>
        </p:txBody>
      </p:sp>
      <p:graphicFrame>
        <p:nvGraphicFramePr>
          <p:cNvPr id="130051" name="Object 2"/>
          <p:cNvGraphicFramePr>
            <a:graphicFrameLocks noChangeAspect="1"/>
          </p:cNvGraphicFramePr>
          <p:nvPr/>
        </p:nvGraphicFramePr>
        <p:xfrm>
          <a:off x="0" y="1601788"/>
          <a:ext cx="8747125" cy="5256212"/>
        </p:xfrm>
        <a:graphic>
          <a:graphicData uri="http://schemas.openxmlformats.org/presentationml/2006/ole">
            <mc:AlternateContent xmlns:mc="http://schemas.openxmlformats.org/markup-compatibility/2006">
              <mc:Choice xmlns:v="urn:schemas-microsoft-com:vml" Requires="v">
                <p:oleObj spid="_x0000_s130087" name="Chart" r:id="rId4" imgW="4678554" imgH="2811638" progId="Excel.Chart.8">
                  <p:embed/>
                </p:oleObj>
              </mc:Choice>
              <mc:Fallback>
                <p:oleObj name="Chart" r:id="rId4" imgW="4678554" imgH="2811638" progId="Excel.Chart.8">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1601788"/>
                        <a:ext cx="8747125" cy="5256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30052" name="Rectangle 3"/>
          <p:cNvSpPr>
            <a:spLocks noGrp="1" noChangeArrowheads="1"/>
          </p:cNvSpPr>
          <p:nvPr>
            <p:ph type="title"/>
          </p:nvPr>
        </p:nvSpPr>
        <p:spPr/>
        <p:txBody>
          <a:bodyPr/>
          <a:lstStyle/>
          <a:p>
            <a:pPr eaLnBrk="1" hangingPunct="1"/>
            <a:r>
              <a:rPr lang="da-DK" altLang="da-DK" smtClean="0"/>
              <a:t>Niveauer, der påvirkes af naturlig selektion</a:t>
            </a:r>
            <a:endParaRPr lang="en-US" altLang="da-DK" smtClean="0"/>
          </a:p>
        </p:txBody>
      </p:sp>
      <p:sp>
        <p:nvSpPr>
          <p:cNvPr id="130053" name="Rectangle 4"/>
          <p:cNvSpPr>
            <a:spLocks noGrp="1" noChangeArrowheads="1"/>
          </p:cNvSpPr>
          <p:nvPr>
            <p:ph type="body" idx="1"/>
          </p:nvPr>
        </p:nvSpPr>
        <p:spPr/>
        <p:txBody>
          <a:bodyPr/>
          <a:lstStyle/>
          <a:p>
            <a:pPr algn="ctr" eaLnBrk="1" hangingPunct="1">
              <a:buFontTx/>
              <a:buNone/>
            </a:pPr>
            <a:r>
              <a:rPr lang="da-DK" altLang="da-DK" smtClean="0"/>
              <a:t>Kromosomafvigelser hos mennesket</a:t>
            </a:r>
            <a:endParaRPr lang="en-US" altLang="da-DK" smtClean="0"/>
          </a:p>
        </p:txBody>
      </p:sp>
    </p:spTree>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fld id="{9586F50B-C3A7-408B-B927-7336DD853A00}" type="slidenum">
              <a:rPr lang="en-US" altLang="da-DK" sz="1400" smtClean="0"/>
              <a:pPr eaLnBrk="1" hangingPunct="1">
                <a:spcBef>
                  <a:spcPct val="0"/>
                </a:spcBef>
                <a:buFontTx/>
                <a:buNone/>
              </a:pPr>
              <a:t>137</a:t>
            </a:fld>
            <a:endParaRPr lang="en-US" altLang="da-DK" sz="1400" smtClean="0"/>
          </a:p>
        </p:txBody>
      </p:sp>
      <p:pic>
        <p:nvPicPr>
          <p:cNvPr id="131075" name="Picture 2" descr="rattus_norvegicus(brown_ra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75125" y="3573463"/>
            <a:ext cx="4968875" cy="3544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1076" name="Rectangle 3"/>
          <p:cNvSpPr>
            <a:spLocks noGrp="1" noChangeArrowheads="1"/>
          </p:cNvSpPr>
          <p:nvPr>
            <p:ph type="title"/>
          </p:nvPr>
        </p:nvSpPr>
        <p:spPr/>
        <p:txBody>
          <a:bodyPr/>
          <a:lstStyle/>
          <a:p>
            <a:pPr eaLnBrk="1" hangingPunct="1"/>
            <a:r>
              <a:rPr lang="da-DK" altLang="da-DK" smtClean="0"/>
              <a:t>Niveauer, der påvirkes af naturlig selektion</a:t>
            </a:r>
            <a:endParaRPr lang="en-US" altLang="da-DK" smtClean="0"/>
          </a:p>
        </p:txBody>
      </p:sp>
      <p:sp>
        <p:nvSpPr>
          <p:cNvPr id="716804" name="Rectangle 4"/>
          <p:cNvSpPr>
            <a:spLocks noGrp="1" noChangeArrowheads="1"/>
          </p:cNvSpPr>
          <p:nvPr>
            <p:ph type="body" idx="1"/>
          </p:nvPr>
        </p:nvSpPr>
        <p:spPr>
          <a:xfrm>
            <a:off x="250825" y="1628775"/>
            <a:ext cx="9144000" cy="4525963"/>
          </a:xfrm>
        </p:spPr>
        <p:txBody>
          <a:bodyPr/>
          <a:lstStyle/>
          <a:p>
            <a:pPr eaLnBrk="1" hangingPunct="1">
              <a:buFontTx/>
              <a:buNone/>
            </a:pPr>
            <a:r>
              <a:rPr lang="da-DK" altLang="da-DK" smtClean="0">
                <a:solidFill>
                  <a:srgbClr val="3333FF"/>
                </a:solidFill>
              </a:rPr>
              <a:t>Selektion på enkelt locus: warfarin-resistens hos rotten</a:t>
            </a:r>
          </a:p>
          <a:p>
            <a:pPr eaLnBrk="1" hangingPunct="1">
              <a:buFontTx/>
              <a:buNone/>
            </a:pPr>
            <a:r>
              <a:rPr lang="da-DK" altLang="da-DK" b="1" smtClean="0">
                <a:solidFill>
                  <a:srgbClr val="3333FF"/>
                </a:solidFill>
                <a:cs typeface="Times New Roman" pitchFamily="18" charset="0"/>
              </a:rPr>
              <a:t>			</a:t>
            </a:r>
            <a:r>
              <a:rPr lang="da-DK" altLang="da-DK" smtClean="0">
                <a:cs typeface="Times New Roman" pitchFamily="18" charset="0"/>
              </a:rPr>
              <a:t>R</a:t>
            </a:r>
            <a:r>
              <a:rPr lang="da-DK" altLang="da-DK" baseline="30000" smtClean="0">
                <a:cs typeface="Times New Roman" pitchFamily="18" charset="0"/>
              </a:rPr>
              <a:t>+</a:t>
            </a:r>
            <a:r>
              <a:rPr lang="da-DK" altLang="da-DK" smtClean="0">
                <a:cs typeface="Times New Roman" pitchFamily="18" charset="0"/>
              </a:rPr>
              <a:t>R</a:t>
            </a:r>
            <a:r>
              <a:rPr lang="da-DK" altLang="da-DK" baseline="30000" smtClean="0">
                <a:cs typeface="Times New Roman" pitchFamily="18" charset="0"/>
              </a:rPr>
              <a:t>+</a:t>
            </a:r>
            <a:r>
              <a:rPr lang="da-DK" altLang="da-DK" smtClean="0">
                <a:cs typeface="Times New Roman" pitchFamily="18" charset="0"/>
              </a:rPr>
              <a:t>		R</a:t>
            </a:r>
            <a:r>
              <a:rPr lang="da-DK" altLang="da-DK" baseline="30000" smtClean="0">
                <a:cs typeface="Times New Roman" pitchFamily="18" charset="0"/>
              </a:rPr>
              <a:t>+</a:t>
            </a:r>
            <a:r>
              <a:rPr lang="da-DK" altLang="da-DK" smtClean="0">
                <a:cs typeface="Times New Roman" pitchFamily="18" charset="0"/>
              </a:rPr>
              <a:t>R		RR</a:t>
            </a:r>
          </a:p>
          <a:p>
            <a:pPr eaLnBrk="1" hangingPunct="1">
              <a:buFontTx/>
              <a:buNone/>
            </a:pPr>
            <a:r>
              <a:rPr lang="da-DK" altLang="da-DK" smtClean="0">
                <a:cs typeface="Times New Roman" pitchFamily="18" charset="0"/>
              </a:rPr>
              <a:t>——————————————————————</a:t>
            </a:r>
          </a:p>
          <a:p>
            <a:pPr eaLnBrk="1" hangingPunct="1">
              <a:buFontTx/>
              <a:buNone/>
            </a:pPr>
            <a:r>
              <a:rPr lang="da-DK" altLang="da-DK" smtClean="0">
                <a:cs typeface="Times New Roman" pitchFamily="18" charset="0"/>
              </a:rPr>
              <a:t>Warfarin	vildtype	resistent   resistent</a:t>
            </a:r>
          </a:p>
          <a:p>
            <a:pPr eaLnBrk="1" hangingPunct="1">
              <a:buFontTx/>
              <a:buNone/>
            </a:pPr>
            <a:r>
              <a:rPr lang="da-DK" altLang="da-DK" smtClean="0">
                <a:cs typeface="Times New Roman" pitchFamily="18" charset="0"/>
              </a:rPr>
              <a:t>Vitamin K	vildtype	vildtype    mangelsygdom</a:t>
            </a:r>
          </a:p>
          <a:p>
            <a:pPr eaLnBrk="1" hangingPunct="1">
              <a:buFontTx/>
              <a:buNone/>
            </a:pPr>
            <a:r>
              <a:rPr lang="da-DK" altLang="da-DK" b="1" smtClean="0">
                <a:cs typeface="Times New Roman" pitchFamily="18" charset="0"/>
              </a:rPr>
              <a:t/>
            </a:r>
            <a:br>
              <a:rPr lang="da-DK" altLang="da-DK" b="1" smtClean="0">
                <a:cs typeface="Times New Roman" pitchFamily="18" charset="0"/>
              </a:rPr>
            </a:br>
            <a:endParaRPr lang="en-US" altLang="da-DK" b="1" smtClean="0">
              <a:cs typeface="Times New Roman"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716804">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16804">
                                            <p:txEl>
                                              <p:pRg st="2" end="2"/>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716804">
                                            <p:txEl>
                                              <p:pRg st="3" end="3"/>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71680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fld id="{42CE017F-DC76-41D5-A466-2CC2E9F9DDB1}" type="slidenum">
              <a:rPr lang="en-US" altLang="da-DK" sz="1400" smtClean="0"/>
              <a:pPr eaLnBrk="1" hangingPunct="1">
                <a:spcBef>
                  <a:spcPct val="0"/>
                </a:spcBef>
                <a:buFontTx/>
                <a:buNone/>
              </a:pPr>
              <a:t>138</a:t>
            </a:fld>
            <a:endParaRPr lang="en-US" altLang="da-DK" sz="1400" smtClean="0"/>
          </a:p>
        </p:txBody>
      </p:sp>
      <p:sp>
        <p:nvSpPr>
          <p:cNvPr id="132099" name="Rectangle 2"/>
          <p:cNvSpPr>
            <a:spLocks noGrp="1" noChangeArrowheads="1"/>
          </p:cNvSpPr>
          <p:nvPr>
            <p:ph type="title"/>
          </p:nvPr>
        </p:nvSpPr>
        <p:spPr/>
        <p:txBody>
          <a:bodyPr/>
          <a:lstStyle/>
          <a:p>
            <a:pPr eaLnBrk="1" hangingPunct="1"/>
            <a:r>
              <a:rPr lang="da-DK" altLang="da-DK" smtClean="0"/>
              <a:t>Niveauer, der påvirkes af naturlig selektion</a:t>
            </a:r>
            <a:endParaRPr lang="en-US" altLang="da-DK" smtClean="0"/>
          </a:p>
        </p:txBody>
      </p:sp>
      <p:sp>
        <p:nvSpPr>
          <p:cNvPr id="132100" name="Rectangle 3"/>
          <p:cNvSpPr>
            <a:spLocks noGrp="1" noChangeArrowheads="1"/>
          </p:cNvSpPr>
          <p:nvPr>
            <p:ph type="body" idx="1"/>
          </p:nvPr>
        </p:nvSpPr>
        <p:spPr/>
        <p:txBody>
          <a:bodyPr/>
          <a:lstStyle/>
          <a:p>
            <a:pPr eaLnBrk="1" hangingPunct="1">
              <a:buFontTx/>
              <a:buNone/>
            </a:pPr>
            <a:r>
              <a:rPr lang="da-DK" altLang="da-DK" smtClean="0"/>
              <a:t>	Selektive begrænsninger i substitutionsrater på DNA-niveau</a:t>
            </a:r>
          </a:p>
          <a:p>
            <a:pPr eaLnBrk="1" hangingPunct="1">
              <a:buFontTx/>
              <a:buNone/>
            </a:pPr>
            <a:endParaRPr lang="da-DK" altLang="da-DK" smtClean="0"/>
          </a:p>
          <a:p>
            <a:pPr eaLnBrk="1" hangingPunct="1">
              <a:buFontTx/>
              <a:buNone/>
            </a:pPr>
            <a:r>
              <a:rPr lang="da-DK" altLang="da-DK" smtClean="0"/>
              <a:t>	Forskelle i</a:t>
            </a:r>
          </a:p>
          <a:p>
            <a:pPr eaLnBrk="1" hangingPunct="1">
              <a:buFontTx/>
              <a:buNone/>
            </a:pPr>
            <a:r>
              <a:rPr lang="da-DK" altLang="da-DK" smtClean="0"/>
              <a:t>		funktionelle domæner i gener</a:t>
            </a:r>
          </a:p>
          <a:p>
            <a:pPr eaLnBrk="1" hangingPunct="1">
              <a:buFontTx/>
              <a:buNone/>
            </a:pPr>
            <a:r>
              <a:rPr lang="da-DK" altLang="da-DK" smtClean="0"/>
              <a:t>		kodonpositioner</a:t>
            </a:r>
            <a:endParaRPr lang="en-US" altLang="da-DK" smtClean="0"/>
          </a:p>
        </p:txBody>
      </p:sp>
    </p:spTree>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fld id="{781B41D5-9480-4D53-9DFE-43FD5B211A98}" type="slidenum">
              <a:rPr lang="en-US" altLang="da-DK" sz="1400" smtClean="0"/>
              <a:pPr eaLnBrk="1" hangingPunct="1">
                <a:spcBef>
                  <a:spcPct val="0"/>
                </a:spcBef>
                <a:buFontTx/>
                <a:buNone/>
              </a:pPr>
              <a:t>139</a:t>
            </a:fld>
            <a:endParaRPr lang="en-US" altLang="da-DK" sz="1400" smtClean="0"/>
          </a:p>
        </p:txBody>
      </p:sp>
      <p:sp>
        <p:nvSpPr>
          <p:cNvPr id="133123" name="Rectangle 2"/>
          <p:cNvSpPr>
            <a:spLocks noGrp="1" noChangeArrowheads="1"/>
          </p:cNvSpPr>
          <p:nvPr>
            <p:ph type="title"/>
          </p:nvPr>
        </p:nvSpPr>
        <p:spPr/>
        <p:txBody>
          <a:bodyPr/>
          <a:lstStyle/>
          <a:p>
            <a:pPr eaLnBrk="1" hangingPunct="1"/>
            <a:r>
              <a:rPr lang="da-DK" altLang="da-DK" smtClean="0"/>
              <a:t>Niveauer, der påvirkes af naturlig selektion</a:t>
            </a:r>
            <a:endParaRPr lang="en-US" altLang="da-DK" smtClean="0"/>
          </a:p>
        </p:txBody>
      </p:sp>
      <p:sp>
        <p:nvSpPr>
          <p:cNvPr id="133124" name="Rectangle 3"/>
          <p:cNvSpPr>
            <a:spLocks noGrp="1" noChangeArrowheads="1"/>
          </p:cNvSpPr>
          <p:nvPr>
            <p:ph type="body" idx="1"/>
          </p:nvPr>
        </p:nvSpPr>
        <p:spPr/>
        <p:txBody>
          <a:bodyPr/>
          <a:lstStyle/>
          <a:p>
            <a:pPr algn="ctr" eaLnBrk="1" hangingPunct="1">
              <a:buFontTx/>
              <a:buNone/>
            </a:pPr>
            <a:r>
              <a:rPr lang="da-DK" altLang="da-DK" smtClean="0"/>
              <a:t>Selektive forskelle i funktionelle domæner</a:t>
            </a:r>
          </a:p>
          <a:p>
            <a:pPr algn="ctr" eaLnBrk="1" hangingPunct="1">
              <a:buFontTx/>
              <a:buNone/>
            </a:pPr>
            <a:r>
              <a:rPr lang="da-DK" altLang="da-DK" smtClean="0"/>
              <a:t>hos hæmoglobiner hos pattedyr</a:t>
            </a:r>
          </a:p>
          <a:p>
            <a:pPr eaLnBrk="1" hangingPunct="1">
              <a:buFontTx/>
              <a:buNone/>
            </a:pPr>
            <a:endParaRPr lang="en-US" altLang="da-DK" smtClean="0"/>
          </a:p>
        </p:txBody>
      </p:sp>
      <p:graphicFrame>
        <p:nvGraphicFramePr>
          <p:cNvPr id="133125" name="Object 4"/>
          <p:cNvGraphicFramePr>
            <a:graphicFrameLocks noChangeAspect="1"/>
          </p:cNvGraphicFramePr>
          <p:nvPr/>
        </p:nvGraphicFramePr>
        <p:xfrm>
          <a:off x="-180975" y="3309938"/>
          <a:ext cx="8428038" cy="3548062"/>
        </p:xfrm>
        <a:graphic>
          <a:graphicData uri="http://schemas.openxmlformats.org/presentationml/2006/ole">
            <mc:AlternateContent xmlns:mc="http://schemas.openxmlformats.org/markup-compatibility/2006">
              <mc:Choice xmlns:v="urn:schemas-microsoft-com:vml" Requires="v">
                <p:oleObj spid="_x0000_s133159" name="Document" r:id="rId4" imgW="8427975" imgH="3547352" progId="Word.Document.8">
                  <p:embed/>
                </p:oleObj>
              </mc:Choice>
              <mc:Fallback>
                <p:oleObj name="Document" r:id="rId4" imgW="8427975" imgH="3547352" progId="Word.Document.8">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0975" y="3309938"/>
                        <a:ext cx="8428038" cy="35480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fld id="{0792F83A-36DC-49EE-923B-E6C6B17959B4}" type="slidenum">
              <a:rPr lang="en-US" altLang="da-DK" sz="1400" smtClean="0"/>
              <a:pPr eaLnBrk="1" hangingPunct="1">
                <a:spcBef>
                  <a:spcPct val="0"/>
                </a:spcBef>
                <a:buFontTx/>
                <a:buNone/>
              </a:pPr>
              <a:t>14</a:t>
            </a:fld>
            <a:endParaRPr lang="en-US" altLang="da-DK" sz="1400" smtClean="0"/>
          </a:p>
        </p:txBody>
      </p:sp>
      <p:sp>
        <p:nvSpPr>
          <p:cNvPr id="16387" name="Rectangle 2"/>
          <p:cNvSpPr>
            <a:spLocks noGrp="1" noChangeArrowheads="1"/>
          </p:cNvSpPr>
          <p:nvPr>
            <p:ph type="title"/>
          </p:nvPr>
        </p:nvSpPr>
        <p:spPr/>
        <p:txBody>
          <a:bodyPr/>
          <a:lstStyle/>
          <a:p>
            <a:pPr eaLnBrk="1" hangingPunct="1"/>
            <a:r>
              <a:rPr lang="da-DK" altLang="da-DK" smtClean="0"/>
              <a:t>Retningsselektion</a:t>
            </a:r>
          </a:p>
        </p:txBody>
      </p:sp>
      <p:sp>
        <p:nvSpPr>
          <p:cNvPr id="15364" name="Rectangle 5"/>
          <p:cNvSpPr>
            <a:spLocks noGrp="1" noChangeArrowheads="1"/>
          </p:cNvSpPr>
          <p:nvPr>
            <p:ph type="body" idx="1"/>
          </p:nvPr>
        </p:nvSpPr>
        <p:spPr>
          <a:xfrm>
            <a:off x="395288" y="1628775"/>
            <a:ext cx="8229600" cy="4525963"/>
          </a:xfrm>
        </p:spPr>
        <p:txBody>
          <a:bodyPr/>
          <a:lstStyle/>
          <a:p>
            <a:pPr eaLnBrk="1" hangingPunct="1">
              <a:buFontTx/>
              <a:buNone/>
            </a:pPr>
            <a:r>
              <a:rPr lang="da-DK" altLang="da-DK" smtClean="0"/>
              <a:t>					W</a:t>
            </a:r>
            <a:r>
              <a:rPr lang="da-DK" altLang="da-DK" baseline="-25000" smtClean="0"/>
              <a:t>11 	   </a:t>
            </a:r>
            <a:r>
              <a:rPr lang="da-DK" altLang="da-DK" smtClean="0"/>
              <a:t>W</a:t>
            </a:r>
            <a:r>
              <a:rPr lang="da-DK" altLang="da-DK" baseline="-25000" smtClean="0"/>
              <a:t>12	   </a:t>
            </a:r>
            <a:r>
              <a:rPr lang="da-DK" altLang="da-DK" smtClean="0"/>
              <a:t>W</a:t>
            </a:r>
            <a:r>
              <a:rPr lang="da-DK" altLang="da-DK" baseline="-25000" smtClean="0"/>
              <a:t>22</a:t>
            </a:r>
            <a:endParaRPr lang="en-US" altLang="da-DK" baseline="-25000" smtClean="0"/>
          </a:p>
          <a:p>
            <a:pPr eaLnBrk="1" hangingPunct="1">
              <a:buFontTx/>
              <a:buNone/>
            </a:pPr>
            <a:r>
              <a:rPr lang="da-DK" altLang="da-DK" smtClean="0"/>
              <a:t>			 ———————————————</a:t>
            </a:r>
          </a:p>
          <a:p>
            <a:pPr eaLnBrk="1" hangingPunct="1">
              <a:buFontTx/>
              <a:buNone/>
            </a:pPr>
            <a:r>
              <a:rPr lang="da-DK" altLang="da-DK" smtClean="0"/>
              <a:t>			Dominans 	1	   1	   0.8</a:t>
            </a:r>
          </a:p>
          <a:p>
            <a:pPr eaLnBrk="1" hangingPunct="1">
              <a:buFontTx/>
              <a:buNone/>
            </a:pPr>
            <a:r>
              <a:rPr lang="da-DK" altLang="da-DK" smtClean="0"/>
              <a:t>			Intermediær	1	   0.9	   0.8</a:t>
            </a:r>
          </a:p>
          <a:p>
            <a:pPr eaLnBrk="1" hangingPunct="1">
              <a:buFontTx/>
              <a:buNone/>
            </a:pPr>
            <a:r>
              <a:rPr lang="da-DK" altLang="da-DK" smtClean="0"/>
              <a:t>			Recessiv	1	   0.8	   0.8</a:t>
            </a:r>
            <a:endParaRPr lang="en-US" altLang="da-DK" smtClean="0"/>
          </a:p>
          <a:p>
            <a:pPr eaLnBrk="1" hangingPunct="1">
              <a:buFontTx/>
              <a:buNone/>
            </a:pPr>
            <a:r>
              <a:rPr lang="da-DK" altLang="da-DK" smtClean="0"/>
              <a:t>			 ———————————————</a:t>
            </a:r>
          </a:p>
          <a:p>
            <a:pPr eaLnBrk="1" hangingPunct="1">
              <a:buFontTx/>
              <a:buNone/>
            </a:pPr>
            <a:r>
              <a:rPr lang="da-DK" altLang="da-DK" smtClean="0"/>
              <a:t>			Zygoter	</a:t>
            </a:r>
            <a:r>
              <a:rPr lang="da-DK" altLang="da-DK" i="1" smtClean="0"/>
              <a:t>p</a:t>
            </a:r>
            <a:r>
              <a:rPr lang="da-DK" altLang="da-DK" baseline="30000" smtClean="0"/>
              <a:t>2</a:t>
            </a:r>
            <a:r>
              <a:rPr lang="da-DK" altLang="da-DK" smtClean="0"/>
              <a:t>	   2</a:t>
            </a:r>
            <a:r>
              <a:rPr lang="da-DK" altLang="da-DK" i="1" smtClean="0"/>
              <a:t>pq	     q</a:t>
            </a:r>
            <a:r>
              <a:rPr lang="da-DK" altLang="da-DK" baseline="30000" smtClean="0"/>
              <a:t>2</a:t>
            </a:r>
          </a:p>
          <a:p>
            <a:pPr eaLnBrk="1" hangingPunct="1">
              <a:buFontTx/>
              <a:buNone/>
            </a:pPr>
            <a:r>
              <a:rPr lang="da-DK" altLang="da-DK" baseline="30000" smtClean="0"/>
              <a:t>			</a:t>
            </a:r>
            <a:r>
              <a:rPr lang="da-DK" altLang="da-DK" i="1" smtClean="0"/>
              <a:t>p</a:t>
            </a:r>
            <a:r>
              <a:rPr lang="da-DK" altLang="da-DK" smtClean="0"/>
              <a:t> = 0,01	0,0001  0,02	   0.98</a:t>
            </a:r>
            <a:endParaRPr lang="da-DK" altLang="da-DK" baseline="30000" smtClean="0"/>
          </a:p>
          <a:p>
            <a:pPr eaLnBrk="1" hangingPunct="1">
              <a:buFontTx/>
              <a:buNone/>
            </a:pPr>
            <a:r>
              <a:rPr lang="da-DK" altLang="da-DK" smtClean="0"/>
              <a:t>			</a:t>
            </a:r>
            <a:endParaRPr lang="en-US" altLang="da-DK" smtClean="0"/>
          </a:p>
          <a:p>
            <a:pPr eaLnBrk="1" hangingPunct="1">
              <a:buFontTx/>
              <a:buNone/>
            </a:pPr>
            <a:endParaRPr lang="en-US" altLang="da-DK" smtClean="0"/>
          </a:p>
          <a:p>
            <a:pPr eaLnBrk="1" hangingPunct="1">
              <a:buFontTx/>
              <a:buNone/>
            </a:pPr>
            <a:endParaRPr lang="en-GB" altLang="da-DK" smtClean="0"/>
          </a:p>
        </p:txBody>
      </p:sp>
      <p:sp>
        <p:nvSpPr>
          <p:cNvPr id="16389" name="TextBox 32"/>
          <p:cNvSpPr txBox="1">
            <a:spLocks noChangeArrowheads="1"/>
          </p:cNvSpPr>
          <p:nvPr/>
        </p:nvSpPr>
        <p:spPr bwMode="auto">
          <a:xfrm>
            <a:off x="1116013" y="6453188"/>
            <a:ext cx="234950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r>
              <a:rPr lang="da-DK" altLang="da-DK" sz="1600"/>
              <a:t>Noter på tavle (+ HW)...</a:t>
            </a:r>
          </a:p>
        </p:txBody>
      </p:sp>
      <p:sp>
        <p:nvSpPr>
          <p:cNvPr id="34" name="Rectangle 33"/>
          <p:cNvSpPr/>
          <p:nvPr/>
        </p:nvSpPr>
        <p:spPr>
          <a:xfrm>
            <a:off x="1042988" y="6308725"/>
            <a:ext cx="2449512" cy="549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algn="ctr" eaLnBrk="1" hangingPunct="1">
              <a:defRPr/>
            </a:pPr>
            <a:endParaRPr lang="da-DK" altLang="da-DK" smtClean="0">
              <a:solidFill>
                <a:srgbClr val="FFFFFF"/>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iterate type="wd">
                                    <p:tmAbs val="500"/>
                                  </p:iterate>
                                  <p:childTnLst>
                                    <p:set>
                                      <p:cBhvr>
                                        <p:cTn id="6" dur="1" fill="hold">
                                          <p:stCondLst>
                                            <p:cond delay="0"/>
                                          </p:stCondLst>
                                        </p:cTn>
                                        <p:tgtEl>
                                          <p:spTgt spid="15364">
                                            <p:txEl>
                                              <p:pRg st="2" end="2"/>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iterate type="wd">
                                    <p:tmAbs val="500"/>
                                  </p:iterate>
                                  <p:childTnLst>
                                    <p:set>
                                      <p:cBhvr>
                                        <p:cTn id="10" dur="1" fill="hold">
                                          <p:stCondLst>
                                            <p:cond delay="0"/>
                                          </p:stCondLst>
                                        </p:cTn>
                                        <p:tgtEl>
                                          <p:spTgt spid="15364">
                                            <p:txEl>
                                              <p:pRg st="3" end="3"/>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iterate type="wd">
                                    <p:tmAbs val="500"/>
                                  </p:iterate>
                                  <p:childTnLst>
                                    <p:set>
                                      <p:cBhvr>
                                        <p:cTn id="14" dur="1" fill="hold">
                                          <p:stCondLst>
                                            <p:cond delay="0"/>
                                          </p:stCondLst>
                                        </p:cTn>
                                        <p:tgtEl>
                                          <p:spTgt spid="15364">
                                            <p:txEl>
                                              <p:pRg st="4" end="4"/>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iterate type="wd">
                                    <p:tmAbs val="500"/>
                                  </p:iterate>
                                  <p:childTnLst>
                                    <p:set>
                                      <p:cBhvr>
                                        <p:cTn id="18" dur="1" fill="hold">
                                          <p:stCondLst>
                                            <p:cond delay="0"/>
                                          </p:stCondLst>
                                        </p:cTn>
                                        <p:tgtEl>
                                          <p:spTgt spid="15364">
                                            <p:txEl>
                                              <p:pRg st="5" end="5"/>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iterate type="wd">
                                    <p:tmAbs val="500"/>
                                  </p:iterate>
                                  <p:childTnLst>
                                    <p:set>
                                      <p:cBhvr>
                                        <p:cTn id="22" dur="1" fill="hold">
                                          <p:stCondLst>
                                            <p:cond delay="0"/>
                                          </p:stCondLst>
                                        </p:cTn>
                                        <p:tgtEl>
                                          <p:spTgt spid="15364">
                                            <p:txEl>
                                              <p:pRg st="6" end="6"/>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iterate type="wd">
                                    <p:tmAbs val="500"/>
                                  </p:iterate>
                                  <p:childTnLst>
                                    <p:set>
                                      <p:cBhvr>
                                        <p:cTn id="26" dur="1" fill="hold">
                                          <p:stCondLst>
                                            <p:cond delay="0"/>
                                          </p:stCondLst>
                                        </p:cTn>
                                        <p:tgtEl>
                                          <p:spTgt spid="1536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fld id="{2754EAD6-2182-4504-A699-234154B4182D}" type="slidenum">
              <a:rPr lang="en-US" altLang="da-DK" sz="1400" smtClean="0"/>
              <a:pPr eaLnBrk="1" hangingPunct="1">
                <a:spcBef>
                  <a:spcPct val="0"/>
                </a:spcBef>
                <a:buFontTx/>
                <a:buNone/>
              </a:pPr>
              <a:t>140</a:t>
            </a:fld>
            <a:endParaRPr lang="en-US" altLang="da-DK" sz="1400" smtClean="0"/>
          </a:p>
        </p:txBody>
      </p:sp>
      <p:sp>
        <p:nvSpPr>
          <p:cNvPr id="134147" name="Rectangle 2"/>
          <p:cNvSpPr>
            <a:spLocks noGrp="1" noChangeArrowheads="1"/>
          </p:cNvSpPr>
          <p:nvPr>
            <p:ph type="title"/>
          </p:nvPr>
        </p:nvSpPr>
        <p:spPr/>
        <p:txBody>
          <a:bodyPr/>
          <a:lstStyle/>
          <a:p>
            <a:pPr eaLnBrk="1" hangingPunct="1"/>
            <a:r>
              <a:rPr lang="da-DK" altLang="da-DK" smtClean="0"/>
              <a:t>Niveauer, der påvirkes af naturlig selektion</a:t>
            </a:r>
            <a:endParaRPr lang="en-US" altLang="da-DK" smtClean="0"/>
          </a:p>
        </p:txBody>
      </p:sp>
      <p:sp>
        <p:nvSpPr>
          <p:cNvPr id="134148" name="Rectangle 3"/>
          <p:cNvSpPr>
            <a:spLocks noGrp="1" noChangeArrowheads="1"/>
          </p:cNvSpPr>
          <p:nvPr>
            <p:ph type="body" idx="1"/>
          </p:nvPr>
        </p:nvSpPr>
        <p:spPr/>
        <p:txBody>
          <a:bodyPr/>
          <a:lstStyle/>
          <a:p>
            <a:pPr algn="ctr" eaLnBrk="1" hangingPunct="1">
              <a:buFontTx/>
              <a:buNone/>
            </a:pPr>
            <a:r>
              <a:rPr lang="da-DK" altLang="da-DK" smtClean="0"/>
              <a:t>Selektive forskelle kodonpositioner</a:t>
            </a:r>
          </a:p>
          <a:p>
            <a:pPr eaLnBrk="1" hangingPunct="1">
              <a:buFontTx/>
              <a:buNone/>
            </a:pPr>
            <a:endParaRPr lang="da-DK" altLang="da-DK" smtClean="0"/>
          </a:p>
          <a:p>
            <a:pPr eaLnBrk="1" hangingPunct="1">
              <a:buFontTx/>
              <a:buNone/>
            </a:pPr>
            <a:r>
              <a:rPr lang="da-DK" altLang="da-DK" smtClean="0"/>
              <a:t>			</a:t>
            </a:r>
            <a:r>
              <a:rPr lang="da-DK" altLang="da-DK" sz="2000" smtClean="0"/>
              <a:t>			Position i kodon	</a:t>
            </a:r>
          </a:p>
          <a:p>
            <a:pPr eaLnBrk="1" hangingPunct="1">
              <a:buFontTx/>
              <a:buNone/>
            </a:pPr>
            <a:r>
              <a:rPr lang="da-DK" altLang="da-DK" sz="2000" smtClean="0"/>
              <a:t>						1	2	3</a:t>
            </a:r>
          </a:p>
          <a:p>
            <a:pPr eaLnBrk="1" hangingPunct="1">
              <a:buFontTx/>
              <a:buNone/>
            </a:pPr>
            <a:r>
              <a:rPr lang="da-DK" altLang="da-DK" sz="2000" smtClean="0"/>
              <a:t>						─────────────</a:t>
            </a:r>
          </a:p>
          <a:p>
            <a:pPr eaLnBrk="1" hangingPunct="1">
              <a:buFontTx/>
              <a:buNone/>
            </a:pPr>
            <a:r>
              <a:rPr lang="da-DK" altLang="da-DK" sz="2000" smtClean="0"/>
              <a:t>		Menneske/rotte			0.26	0.18	0.53</a:t>
            </a:r>
          </a:p>
          <a:p>
            <a:pPr eaLnBrk="1" hangingPunct="1">
              <a:buFontTx/>
              <a:buNone/>
            </a:pPr>
            <a:r>
              <a:rPr lang="da-DK" altLang="da-DK" sz="2000" smtClean="0"/>
              <a:t>		væksthormon</a:t>
            </a:r>
          </a:p>
          <a:p>
            <a:pPr eaLnBrk="1" hangingPunct="1">
              <a:buFontTx/>
              <a:buNone/>
            </a:pPr>
            <a:r>
              <a:rPr lang="da-DK" altLang="da-DK" sz="2000" smtClean="0"/>
              <a:t>		Søpindsvin			0.09	0.02	0.48</a:t>
            </a:r>
          </a:p>
          <a:p>
            <a:pPr eaLnBrk="1" hangingPunct="1">
              <a:buFontTx/>
              <a:buNone/>
            </a:pPr>
            <a:r>
              <a:rPr lang="da-DK" altLang="da-DK" sz="2000" smtClean="0"/>
              <a:t>		histon H2B	</a:t>
            </a:r>
            <a:endParaRPr lang="en-US" altLang="da-DK" sz="2000" smtClean="0"/>
          </a:p>
        </p:txBody>
      </p:sp>
    </p:spTree>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fld id="{F99C991B-85CD-403C-A88A-5AED21DD8BCB}" type="slidenum">
              <a:rPr lang="en-US" altLang="da-DK" sz="1400" smtClean="0"/>
              <a:pPr eaLnBrk="1" hangingPunct="1">
                <a:spcBef>
                  <a:spcPct val="0"/>
                </a:spcBef>
                <a:buFontTx/>
                <a:buNone/>
              </a:pPr>
              <a:t>141</a:t>
            </a:fld>
            <a:endParaRPr lang="en-US" altLang="da-DK" sz="1400" smtClean="0"/>
          </a:p>
        </p:txBody>
      </p:sp>
      <p:sp>
        <p:nvSpPr>
          <p:cNvPr id="135171" name="Rectangle 2"/>
          <p:cNvSpPr>
            <a:spLocks noGrp="1" noChangeArrowheads="1"/>
          </p:cNvSpPr>
          <p:nvPr>
            <p:ph type="title"/>
          </p:nvPr>
        </p:nvSpPr>
        <p:spPr/>
        <p:txBody>
          <a:bodyPr/>
          <a:lstStyle/>
          <a:p>
            <a:pPr eaLnBrk="1" hangingPunct="1"/>
            <a:r>
              <a:rPr lang="da-DK" altLang="da-DK" smtClean="0"/>
              <a:t>Naturlig selektion</a:t>
            </a:r>
            <a:endParaRPr lang="en-US" altLang="da-DK" smtClean="0"/>
          </a:p>
        </p:txBody>
      </p:sp>
      <p:sp>
        <p:nvSpPr>
          <p:cNvPr id="135172" name="Rectangle 3"/>
          <p:cNvSpPr>
            <a:spLocks noGrp="1" noChangeArrowheads="1"/>
          </p:cNvSpPr>
          <p:nvPr>
            <p:ph type="body" idx="1"/>
          </p:nvPr>
        </p:nvSpPr>
        <p:spPr/>
        <p:txBody>
          <a:bodyPr/>
          <a:lstStyle/>
          <a:p>
            <a:pPr eaLnBrk="1" hangingPunct="1"/>
            <a:endParaRPr lang="da-DK" altLang="da-DK" smtClean="0"/>
          </a:p>
          <a:p>
            <a:pPr algn="ctr" eaLnBrk="1" hangingPunct="1">
              <a:buFontTx/>
              <a:buNone/>
            </a:pPr>
            <a:r>
              <a:rPr lang="da-DK" altLang="da-DK" smtClean="0"/>
              <a:t>virker på alle genetiske niveauer, hvis </a:t>
            </a:r>
          </a:p>
          <a:p>
            <a:pPr algn="ctr" eaLnBrk="1" hangingPunct="1">
              <a:buFontTx/>
              <a:buNone/>
            </a:pPr>
            <a:r>
              <a:rPr lang="da-DK" altLang="da-DK" smtClean="0"/>
              <a:t>variationen medfører forskelle i fitness</a:t>
            </a:r>
          </a:p>
          <a:p>
            <a:pPr eaLnBrk="1" hangingPunct="1">
              <a:buFontTx/>
              <a:buNone/>
            </a:pPr>
            <a:endParaRPr lang="en-US" altLang="da-DK" smtClean="0"/>
          </a:p>
        </p:txBody>
      </p:sp>
    </p:spTree>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fld id="{01513661-2403-47EA-88AE-D7EF8B09E5C2}" type="slidenum">
              <a:rPr lang="en-US" altLang="da-DK" sz="1400" smtClean="0"/>
              <a:pPr eaLnBrk="1" hangingPunct="1">
                <a:spcBef>
                  <a:spcPct val="0"/>
                </a:spcBef>
                <a:buFontTx/>
                <a:buNone/>
              </a:pPr>
              <a:t>142</a:t>
            </a:fld>
            <a:endParaRPr lang="en-US" altLang="da-DK" sz="1400" smtClean="0"/>
          </a:p>
        </p:txBody>
      </p:sp>
      <p:sp>
        <p:nvSpPr>
          <p:cNvPr id="136195" name="Rectangle 2"/>
          <p:cNvSpPr>
            <a:spLocks noGrp="1" noChangeArrowheads="1"/>
          </p:cNvSpPr>
          <p:nvPr>
            <p:ph type="title"/>
          </p:nvPr>
        </p:nvSpPr>
        <p:spPr/>
        <p:txBody>
          <a:bodyPr/>
          <a:lstStyle/>
          <a:p>
            <a:pPr eaLnBrk="1" hangingPunct="1"/>
            <a:r>
              <a:rPr lang="da-DK" altLang="da-DK" smtClean="0"/>
              <a:t>Spor efter naturlig selektions </a:t>
            </a:r>
            <a:br>
              <a:rPr lang="da-DK" altLang="da-DK" smtClean="0"/>
            </a:br>
            <a:r>
              <a:rPr lang="da-DK" altLang="da-DK" smtClean="0"/>
              <a:t>virkning på DNA niveau</a:t>
            </a:r>
            <a:endParaRPr lang="en-US" altLang="da-DK" smtClean="0"/>
          </a:p>
        </p:txBody>
      </p:sp>
      <p:pic>
        <p:nvPicPr>
          <p:cNvPr id="136196" name="Picture 3"/>
          <p:cNvPicPr>
            <a:picLocks noChangeAspect="1" noChangeArrowheads="1"/>
          </p:cNvPicPr>
          <p:nvPr/>
        </p:nvPicPr>
        <p:blipFill>
          <a:blip r:embed="rId3">
            <a:extLst>
              <a:ext uri="{28A0092B-C50C-407E-A947-70E740481C1C}">
                <a14:useLocalDpi xmlns:a14="http://schemas.microsoft.com/office/drawing/2010/main" val="0"/>
              </a:ext>
            </a:extLst>
          </a:blip>
          <a:srcRect b="43793"/>
          <a:stretch>
            <a:fillRect/>
          </a:stretch>
        </p:blipFill>
        <p:spPr bwMode="auto">
          <a:xfrm>
            <a:off x="468313" y="1690688"/>
            <a:ext cx="8118475" cy="2695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6197" name="Rectangle 4"/>
          <p:cNvSpPr>
            <a:spLocks noChangeArrowheads="1"/>
          </p:cNvSpPr>
          <p:nvPr/>
        </p:nvSpPr>
        <p:spPr bwMode="auto">
          <a:xfrm>
            <a:off x="1557338" y="1995488"/>
            <a:ext cx="6081712" cy="23145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lgn="ctr" eaLnBrk="1" hangingPunct="1">
              <a:spcBef>
                <a:spcPct val="0"/>
              </a:spcBef>
              <a:buFontTx/>
              <a:buNone/>
            </a:pPr>
            <a:endParaRPr lang="en-GB" altLang="da-DK" sz="2200"/>
          </a:p>
        </p:txBody>
      </p:sp>
      <p:sp>
        <p:nvSpPr>
          <p:cNvPr id="873477" name="Freeform 5"/>
          <p:cNvSpPr>
            <a:spLocks/>
          </p:cNvSpPr>
          <p:nvPr/>
        </p:nvSpPr>
        <p:spPr bwMode="auto">
          <a:xfrm>
            <a:off x="1552575" y="1965325"/>
            <a:ext cx="4968875" cy="2376488"/>
          </a:xfrm>
          <a:custGeom>
            <a:avLst/>
            <a:gdLst>
              <a:gd name="T0" fmla="*/ 0 w 3130"/>
              <a:gd name="T1" fmla="*/ 2147483647 h 1497"/>
              <a:gd name="T2" fmla="*/ 2147483647 w 3130"/>
              <a:gd name="T3" fmla="*/ 2147483647 h 1497"/>
              <a:gd name="T4" fmla="*/ 2147483647 w 3130"/>
              <a:gd name="T5" fmla="*/ 2147483647 h 1497"/>
              <a:gd name="T6" fmla="*/ 2147483647 w 3130"/>
              <a:gd name="T7" fmla="*/ 2147483647 h 1497"/>
              <a:gd name="T8" fmla="*/ 2147483647 w 3130"/>
              <a:gd name="T9" fmla="*/ 2147483647 h 1497"/>
              <a:gd name="T10" fmla="*/ 2147483647 w 3130"/>
              <a:gd name="T11" fmla="*/ 2147483647 h 1497"/>
              <a:gd name="T12" fmla="*/ 0 60000 65536"/>
              <a:gd name="T13" fmla="*/ 0 60000 65536"/>
              <a:gd name="T14" fmla="*/ 0 60000 65536"/>
              <a:gd name="T15" fmla="*/ 0 60000 65536"/>
              <a:gd name="T16" fmla="*/ 0 60000 65536"/>
              <a:gd name="T17" fmla="*/ 0 60000 65536"/>
              <a:gd name="T18" fmla="*/ 0 w 3130"/>
              <a:gd name="T19" fmla="*/ 0 h 1497"/>
              <a:gd name="T20" fmla="*/ 3130 w 3130"/>
              <a:gd name="T21" fmla="*/ 1497 h 1497"/>
            </a:gdLst>
            <a:ahLst/>
            <a:cxnLst>
              <a:cxn ang="T12">
                <a:pos x="T0" y="T1"/>
              </a:cxn>
              <a:cxn ang="T13">
                <a:pos x="T2" y="T3"/>
              </a:cxn>
              <a:cxn ang="T14">
                <a:pos x="T4" y="T5"/>
              </a:cxn>
              <a:cxn ang="T15">
                <a:pos x="T6" y="T7"/>
              </a:cxn>
              <a:cxn ang="T16">
                <a:pos x="T8" y="T9"/>
              </a:cxn>
              <a:cxn ang="T17">
                <a:pos x="T10" y="T11"/>
              </a:cxn>
            </a:cxnLst>
            <a:rect l="T18" t="T19" r="T20" b="T21"/>
            <a:pathLst>
              <a:path w="3130" h="1497">
                <a:moveTo>
                  <a:pt x="0" y="1474"/>
                </a:moveTo>
                <a:cubicBezTo>
                  <a:pt x="347" y="1485"/>
                  <a:pt x="695" y="1497"/>
                  <a:pt x="952" y="1429"/>
                </a:cubicBezTo>
                <a:cubicBezTo>
                  <a:pt x="1209" y="1361"/>
                  <a:pt x="1361" y="1232"/>
                  <a:pt x="1542" y="1066"/>
                </a:cubicBezTo>
                <a:cubicBezTo>
                  <a:pt x="1723" y="900"/>
                  <a:pt x="1852" y="597"/>
                  <a:pt x="2041" y="431"/>
                </a:cubicBezTo>
                <a:cubicBezTo>
                  <a:pt x="2230" y="265"/>
                  <a:pt x="2495" y="136"/>
                  <a:pt x="2676" y="68"/>
                </a:cubicBezTo>
                <a:cubicBezTo>
                  <a:pt x="2857" y="0"/>
                  <a:pt x="3054" y="30"/>
                  <a:pt x="3130" y="23"/>
                </a:cubicBezTo>
              </a:path>
            </a:pathLst>
          </a:custGeom>
          <a:noFill/>
          <a:ln w="254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873478" name="Text Box 6"/>
          <p:cNvSpPr txBox="1">
            <a:spLocks noChangeArrowheads="1"/>
          </p:cNvSpPr>
          <p:nvPr/>
        </p:nvSpPr>
        <p:spPr bwMode="auto">
          <a:xfrm>
            <a:off x="4984750" y="2967038"/>
            <a:ext cx="2203450"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r>
              <a:rPr lang="da-DK" altLang="da-DK" sz="2200">
                <a:solidFill>
                  <a:srgbClr val="FF0000"/>
                </a:solidFill>
              </a:rPr>
              <a:t>Selective sweep</a:t>
            </a:r>
            <a:endParaRPr lang="en-US" altLang="da-DK" sz="2200">
              <a:solidFill>
                <a:srgbClr val="FF0000"/>
              </a:solidFill>
            </a:endParaRPr>
          </a:p>
        </p:txBody>
      </p:sp>
      <p:pic>
        <p:nvPicPr>
          <p:cNvPr id="873479" name="Picture 7"/>
          <p:cNvPicPr>
            <a:picLocks noChangeAspect="1" noChangeArrowheads="1"/>
          </p:cNvPicPr>
          <p:nvPr/>
        </p:nvPicPr>
        <p:blipFill>
          <a:blip r:embed="rId3">
            <a:extLst>
              <a:ext uri="{28A0092B-C50C-407E-A947-70E740481C1C}">
                <a14:useLocalDpi xmlns:a14="http://schemas.microsoft.com/office/drawing/2010/main" val="0"/>
              </a:ext>
            </a:extLst>
          </a:blip>
          <a:srcRect t="55710" r="73407"/>
          <a:stretch>
            <a:fillRect/>
          </a:stretch>
        </p:blipFill>
        <p:spPr bwMode="auto">
          <a:xfrm>
            <a:off x="468313" y="4362450"/>
            <a:ext cx="2159000" cy="212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73480" name="Picture 8"/>
          <p:cNvPicPr>
            <a:picLocks noChangeAspect="1" noChangeArrowheads="1"/>
          </p:cNvPicPr>
          <p:nvPr/>
        </p:nvPicPr>
        <p:blipFill>
          <a:blip r:embed="rId3">
            <a:extLst>
              <a:ext uri="{28A0092B-C50C-407E-A947-70E740481C1C}">
                <a14:useLocalDpi xmlns:a14="http://schemas.microsoft.com/office/drawing/2010/main" val="0"/>
              </a:ext>
            </a:extLst>
          </a:blip>
          <a:srcRect l="25714" t="55710" r="49452"/>
          <a:stretch>
            <a:fillRect/>
          </a:stretch>
        </p:blipFill>
        <p:spPr bwMode="auto">
          <a:xfrm>
            <a:off x="2555875" y="4362450"/>
            <a:ext cx="2016125" cy="212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73481" name="Picture 9"/>
          <p:cNvPicPr>
            <a:picLocks noChangeAspect="1" noChangeArrowheads="1"/>
          </p:cNvPicPr>
          <p:nvPr/>
        </p:nvPicPr>
        <p:blipFill>
          <a:blip r:embed="rId3">
            <a:extLst>
              <a:ext uri="{28A0092B-C50C-407E-A947-70E740481C1C}">
                <a14:useLocalDpi xmlns:a14="http://schemas.microsoft.com/office/drawing/2010/main" val="0"/>
              </a:ext>
            </a:extLst>
          </a:blip>
          <a:srcRect l="53128" t="55710" r="25499"/>
          <a:stretch>
            <a:fillRect/>
          </a:stretch>
        </p:blipFill>
        <p:spPr bwMode="auto">
          <a:xfrm>
            <a:off x="4781550" y="4362450"/>
            <a:ext cx="1735138" cy="212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6203" name="Text Box 10"/>
          <p:cNvSpPr txBox="1">
            <a:spLocks noChangeArrowheads="1"/>
          </p:cNvSpPr>
          <p:nvPr/>
        </p:nvSpPr>
        <p:spPr bwMode="auto">
          <a:xfrm>
            <a:off x="4140200" y="4365625"/>
            <a:ext cx="1073150" cy="3667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r>
              <a:rPr lang="da-DK" altLang="da-DK" sz="1800">
                <a:cs typeface="Arial" charset="0"/>
              </a:rPr>
              <a:t>    Tid     </a:t>
            </a:r>
            <a:endParaRPr lang="en-US" altLang="da-DK" sz="1800">
              <a:cs typeface="Arial" charset="0"/>
            </a:endParaRPr>
          </a:p>
        </p:txBody>
      </p:sp>
      <p:pic>
        <p:nvPicPr>
          <p:cNvPr id="873483" name="Picture 11"/>
          <p:cNvPicPr>
            <a:picLocks noChangeAspect="1" noChangeArrowheads="1"/>
          </p:cNvPicPr>
          <p:nvPr/>
        </p:nvPicPr>
        <p:blipFill>
          <a:blip r:embed="rId3">
            <a:extLst>
              <a:ext uri="{28A0092B-C50C-407E-A947-70E740481C1C}">
                <a14:useLocalDpi xmlns:a14="http://schemas.microsoft.com/office/drawing/2010/main" val="0"/>
              </a:ext>
            </a:extLst>
          </a:blip>
          <a:srcRect l="77161" t="55710"/>
          <a:stretch>
            <a:fillRect/>
          </a:stretch>
        </p:blipFill>
        <p:spPr bwMode="auto">
          <a:xfrm>
            <a:off x="6732588" y="4362450"/>
            <a:ext cx="1854200" cy="212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6205" name="Text Box 12"/>
          <p:cNvSpPr txBox="1">
            <a:spLocks noChangeArrowheads="1"/>
          </p:cNvSpPr>
          <p:nvPr/>
        </p:nvSpPr>
        <p:spPr bwMode="auto">
          <a:xfrm rot="-5400000">
            <a:off x="-367506" y="2967832"/>
            <a:ext cx="2901950" cy="36671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r>
              <a:rPr lang="da-DK" altLang="da-DK" sz="1800">
                <a:cs typeface="Arial" charset="0"/>
              </a:rPr>
              <a:t>Frekvens af selekteret allel</a:t>
            </a:r>
            <a:endParaRPr lang="en-US" altLang="da-DK" sz="1800">
              <a:cs typeface="Arial" charset="0"/>
            </a:endParaRPr>
          </a:p>
        </p:txBody>
      </p:sp>
      <p:sp>
        <p:nvSpPr>
          <p:cNvPr id="873485" name="Text Box 13"/>
          <p:cNvSpPr txBox="1">
            <a:spLocks noChangeArrowheads="1"/>
          </p:cNvSpPr>
          <p:nvPr/>
        </p:nvSpPr>
        <p:spPr bwMode="auto">
          <a:xfrm>
            <a:off x="3444875" y="6491288"/>
            <a:ext cx="22542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r>
              <a:rPr lang="da-DK" altLang="da-DK" sz="1800">
                <a:solidFill>
                  <a:srgbClr val="0000FF"/>
                </a:solidFill>
              </a:rPr>
              <a:t>Ingen rekombination</a:t>
            </a:r>
            <a:endParaRPr lang="en-US" altLang="da-DK" sz="1800">
              <a:solidFill>
                <a:srgbClr val="0000FF"/>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87347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73477"/>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873480"/>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873481"/>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73485"/>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873483"/>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734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3477" grpId="0" animBg="1"/>
      <p:bldP spid="873478" grpId="0"/>
      <p:bldP spid="873485" grpId="0"/>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fld id="{77C753B5-82DB-4AF9-9D8B-BA1896985E4E}" type="slidenum">
              <a:rPr lang="en-US" altLang="da-DK" sz="1400" smtClean="0"/>
              <a:pPr eaLnBrk="1" hangingPunct="1">
                <a:spcBef>
                  <a:spcPct val="0"/>
                </a:spcBef>
                <a:buFontTx/>
                <a:buNone/>
              </a:pPr>
              <a:t>143</a:t>
            </a:fld>
            <a:endParaRPr lang="en-US" altLang="da-DK" sz="1400" smtClean="0"/>
          </a:p>
        </p:txBody>
      </p:sp>
      <p:sp>
        <p:nvSpPr>
          <p:cNvPr id="137219" name="Rectangle 2"/>
          <p:cNvSpPr>
            <a:spLocks noGrp="1" noChangeArrowheads="1"/>
          </p:cNvSpPr>
          <p:nvPr>
            <p:ph type="title"/>
          </p:nvPr>
        </p:nvSpPr>
        <p:spPr/>
        <p:txBody>
          <a:bodyPr/>
          <a:lstStyle/>
          <a:p>
            <a:pPr eaLnBrk="1" hangingPunct="1"/>
            <a:r>
              <a:rPr lang="da-DK" altLang="da-DK" smtClean="0"/>
              <a:t>Spor efter naturlig selektions </a:t>
            </a:r>
            <a:br>
              <a:rPr lang="da-DK" altLang="da-DK" smtClean="0"/>
            </a:br>
            <a:r>
              <a:rPr lang="da-DK" altLang="da-DK" smtClean="0"/>
              <a:t>virkning på DNA niveau</a:t>
            </a:r>
            <a:endParaRPr lang="en-US" altLang="da-DK" smtClean="0"/>
          </a:p>
        </p:txBody>
      </p:sp>
      <p:pic>
        <p:nvPicPr>
          <p:cNvPr id="137220" name="Picture 3" descr="Evolution-Fig-12-24-1"/>
          <p:cNvPicPr>
            <a:picLocks noGrp="1" noChangeAspect="1" noChangeArrowheads="1"/>
          </p:cNvPicPr>
          <p:nvPr>
            <p:ph type="body" idx="1"/>
          </p:nvPr>
        </p:nvPicPr>
        <p:blipFill>
          <a:blip r:embed="rId3">
            <a:extLst>
              <a:ext uri="{28A0092B-C50C-407E-A947-70E740481C1C}">
                <a14:useLocalDpi xmlns:a14="http://schemas.microsoft.com/office/drawing/2010/main" val="0"/>
              </a:ext>
            </a:extLst>
          </a:blip>
          <a:srcRect/>
          <a:stretch>
            <a:fillRect/>
          </a:stretch>
        </p:blipFill>
        <p:spPr>
          <a:xfrm>
            <a:off x="-61913" y="2984500"/>
            <a:ext cx="9144001" cy="2020888"/>
          </a:xfrm>
          <a:noFill/>
        </p:spPr>
      </p:pic>
      <p:sp>
        <p:nvSpPr>
          <p:cNvPr id="137221" name="Text Box 4"/>
          <p:cNvSpPr txBox="1">
            <a:spLocks noChangeArrowheads="1"/>
          </p:cNvSpPr>
          <p:nvPr/>
        </p:nvSpPr>
        <p:spPr bwMode="auto">
          <a:xfrm>
            <a:off x="179388" y="1628775"/>
            <a:ext cx="8556625"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r>
              <a:rPr lang="da-DK" altLang="da-DK"/>
              <a:t>Hos G6PD genet ses to alleler, der giver bærere en vis </a:t>
            </a:r>
          </a:p>
          <a:p>
            <a:pPr eaLnBrk="1" hangingPunct="1">
              <a:spcBef>
                <a:spcPct val="0"/>
              </a:spcBef>
              <a:buFontTx/>
              <a:buNone/>
            </a:pPr>
            <a:r>
              <a:rPr lang="da-DK" altLang="da-DK"/>
              <a:t>resistens mod malaria,</a:t>
            </a:r>
            <a:r>
              <a:rPr lang="da-DK" altLang="da-DK" i="1"/>
              <a:t> A</a:t>
            </a:r>
            <a:r>
              <a:rPr lang="da-DK" altLang="da-DK" i="1" baseline="30000"/>
              <a:t>-</a:t>
            </a:r>
            <a:r>
              <a:rPr lang="da-DK" altLang="da-DK"/>
              <a:t> (Afrika) </a:t>
            </a:r>
            <a:r>
              <a:rPr lang="da-DK" altLang="da-DK" i="1"/>
              <a:t>Med</a:t>
            </a:r>
            <a:r>
              <a:rPr lang="da-DK" altLang="da-DK"/>
              <a:t> (mellemøsten og Asien</a:t>
            </a:r>
            <a:endParaRPr lang="en-US" altLang="da-DK"/>
          </a:p>
        </p:txBody>
      </p:sp>
    </p:spTree>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fld id="{DE70A80C-876B-49A4-ADE8-5D7A64AAC380}" type="slidenum">
              <a:rPr lang="en-US" altLang="da-DK" sz="1400" smtClean="0"/>
              <a:pPr eaLnBrk="1" hangingPunct="1">
                <a:spcBef>
                  <a:spcPct val="0"/>
                </a:spcBef>
                <a:buFontTx/>
                <a:buNone/>
              </a:pPr>
              <a:t>144</a:t>
            </a:fld>
            <a:endParaRPr lang="en-US" altLang="da-DK" sz="1400" smtClean="0"/>
          </a:p>
        </p:txBody>
      </p:sp>
      <p:sp>
        <p:nvSpPr>
          <p:cNvPr id="138243" name="Rectangle 2"/>
          <p:cNvSpPr>
            <a:spLocks noGrp="1" noChangeArrowheads="1"/>
          </p:cNvSpPr>
          <p:nvPr>
            <p:ph type="title"/>
          </p:nvPr>
        </p:nvSpPr>
        <p:spPr>
          <a:solidFill>
            <a:schemeClr val="bg1"/>
          </a:solidFill>
        </p:spPr>
        <p:txBody>
          <a:bodyPr/>
          <a:lstStyle/>
          <a:p>
            <a:pPr eaLnBrk="1" hangingPunct="1"/>
            <a:r>
              <a:rPr lang="da-DK" altLang="da-DK" smtClean="0"/>
              <a:t>Spor efter naturlig selektions </a:t>
            </a:r>
            <a:br>
              <a:rPr lang="da-DK" altLang="da-DK" smtClean="0"/>
            </a:br>
            <a:r>
              <a:rPr lang="da-DK" altLang="da-DK" smtClean="0"/>
              <a:t>virkning på DNA niveau</a:t>
            </a:r>
            <a:endParaRPr lang="en-US" altLang="da-DK" smtClean="0"/>
          </a:p>
        </p:txBody>
      </p:sp>
      <p:pic>
        <p:nvPicPr>
          <p:cNvPr id="138244" name="Picture 3" descr="Evolution-Fig-12-24-2"/>
          <p:cNvPicPr>
            <a:picLocks noGrp="1" noChangeAspect="1" noChangeArrowheads="1"/>
          </p:cNvPicPr>
          <p:nvPr>
            <p:ph type="body" idx="1"/>
          </p:nvPr>
        </p:nvPicPr>
        <p:blipFill>
          <a:blip r:embed="rId3">
            <a:extLst>
              <a:ext uri="{28A0092B-C50C-407E-A947-70E740481C1C}">
                <a14:useLocalDpi xmlns:a14="http://schemas.microsoft.com/office/drawing/2010/main" val="0"/>
              </a:ext>
            </a:extLst>
          </a:blip>
          <a:srcRect/>
          <a:stretch>
            <a:fillRect/>
          </a:stretch>
        </p:blipFill>
        <p:spPr>
          <a:xfrm>
            <a:off x="-209550" y="1484313"/>
            <a:ext cx="9353550" cy="5373687"/>
          </a:xfrm>
          <a:noFill/>
        </p:spPr>
      </p:pic>
      <p:sp>
        <p:nvSpPr>
          <p:cNvPr id="876548" name="Text Box 4"/>
          <p:cNvSpPr txBox="1">
            <a:spLocks noChangeArrowheads="1"/>
          </p:cNvSpPr>
          <p:nvPr/>
        </p:nvSpPr>
        <p:spPr bwMode="auto">
          <a:xfrm>
            <a:off x="376238" y="1982788"/>
            <a:ext cx="2271712"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r>
              <a:rPr lang="da-DK" altLang="da-DK" sz="2000">
                <a:solidFill>
                  <a:srgbClr val="3333FF"/>
                </a:solidFill>
              </a:rPr>
              <a:t>Tre mikrosatellitter</a:t>
            </a:r>
          </a:p>
          <a:p>
            <a:pPr eaLnBrk="1" hangingPunct="1">
              <a:spcBef>
                <a:spcPct val="0"/>
              </a:spcBef>
              <a:buFontTx/>
              <a:buNone/>
            </a:pPr>
            <a:r>
              <a:rPr lang="da-DK" altLang="da-DK" sz="2000">
                <a:solidFill>
                  <a:srgbClr val="3333FF"/>
                </a:solidFill>
              </a:rPr>
              <a:t>koblet til G6PD</a:t>
            </a:r>
            <a:endParaRPr lang="en-US" altLang="da-DK" sz="2000">
              <a:solidFill>
                <a:srgbClr val="3333FF"/>
              </a:solidFill>
            </a:endParaRPr>
          </a:p>
        </p:txBody>
      </p:sp>
      <p:sp>
        <p:nvSpPr>
          <p:cNvPr id="876549" name="Oval 5"/>
          <p:cNvSpPr>
            <a:spLocks noChangeArrowheads="1"/>
          </p:cNvSpPr>
          <p:nvPr/>
        </p:nvSpPr>
        <p:spPr bwMode="auto">
          <a:xfrm rot="-3582305">
            <a:off x="661987" y="4746626"/>
            <a:ext cx="576263" cy="1439862"/>
          </a:xfrm>
          <a:prstGeom prst="ellipse">
            <a:avLst/>
          </a:prstGeom>
          <a:noFill/>
          <a:ln w="25400">
            <a:solidFill>
              <a:srgbClr val="3333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endParaRPr lang="da-DK" altLang="da-DK"/>
          </a:p>
        </p:txBody>
      </p:sp>
      <p:sp>
        <p:nvSpPr>
          <p:cNvPr id="876550" name="Line 6"/>
          <p:cNvSpPr>
            <a:spLocks noChangeShapeType="1"/>
          </p:cNvSpPr>
          <p:nvPr/>
        </p:nvSpPr>
        <p:spPr bwMode="auto">
          <a:xfrm flipH="1">
            <a:off x="971550" y="2565400"/>
            <a:ext cx="287338" cy="2592388"/>
          </a:xfrm>
          <a:prstGeom prst="line">
            <a:avLst/>
          </a:prstGeom>
          <a:noFill/>
          <a:ln w="25400">
            <a:solidFill>
              <a:srgbClr val="3333FF"/>
            </a:solidFill>
            <a:round/>
            <a:headEnd/>
            <a:tailEnd type="triangle" w="med" len="med"/>
          </a:ln>
          <a:extLst>
            <a:ext uri="{909E8E84-426E-40DD-AFC4-6F175D3DCCD1}">
              <a14:hiddenFill xmlns:a14="http://schemas.microsoft.com/office/drawing/2010/main">
                <a:noFill/>
              </a14:hiddenFill>
            </a:ext>
          </a:extLst>
        </p:spPr>
        <p:txBody>
          <a:bodyPr/>
          <a:lstStyle/>
          <a:p>
            <a:endParaRPr lang="en-GB"/>
          </a:p>
        </p:txBody>
      </p:sp>
      <p:sp>
        <p:nvSpPr>
          <p:cNvPr id="876551" name="Oval 7"/>
          <p:cNvSpPr>
            <a:spLocks noChangeArrowheads="1"/>
          </p:cNvSpPr>
          <p:nvPr/>
        </p:nvSpPr>
        <p:spPr bwMode="auto">
          <a:xfrm rot="-1132540">
            <a:off x="2051050" y="3284538"/>
            <a:ext cx="576263" cy="1439862"/>
          </a:xfrm>
          <a:prstGeom prst="ellipse">
            <a:avLst/>
          </a:prstGeom>
          <a:noFill/>
          <a:ln w="254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endParaRPr lang="da-DK" altLang="da-DK"/>
          </a:p>
        </p:txBody>
      </p:sp>
      <p:sp>
        <p:nvSpPr>
          <p:cNvPr id="876552" name="Oval 8"/>
          <p:cNvSpPr>
            <a:spLocks noChangeArrowheads="1"/>
          </p:cNvSpPr>
          <p:nvPr/>
        </p:nvSpPr>
        <p:spPr bwMode="auto">
          <a:xfrm rot="-3524930">
            <a:off x="3782219" y="3185319"/>
            <a:ext cx="1289050" cy="3240088"/>
          </a:xfrm>
          <a:prstGeom prst="ellipse">
            <a:avLst/>
          </a:prstGeom>
          <a:noFill/>
          <a:ln w="254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endParaRPr lang="da-DK" altLang="da-DK"/>
          </a:p>
        </p:txBody>
      </p:sp>
      <p:sp>
        <p:nvSpPr>
          <p:cNvPr id="876553" name="Text Box 9"/>
          <p:cNvSpPr txBox="1">
            <a:spLocks noChangeArrowheads="1"/>
          </p:cNvSpPr>
          <p:nvPr/>
        </p:nvSpPr>
        <p:spPr bwMode="auto">
          <a:xfrm>
            <a:off x="5399088" y="6400800"/>
            <a:ext cx="36845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r>
              <a:rPr lang="da-DK" altLang="da-DK">
                <a:solidFill>
                  <a:srgbClr val="FF0000"/>
                </a:solidFill>
              </a:rPr>
              <a:t>Selektivt sweep på A</a:t>
            </a:r>
            <a:r>
              <a:rPr lang="da-DK" altLang="da-DK" baseline="56000">
                <a:solidFill>
                  <a:srgbClr val="FF0000"/>
                </a:solidFill>
              </a:rPr>
              <a:t>- </a:t>
            </a:r>
            <a:r>
              <a:rPr lang="da-DK" altLang="da-DK">
                <a:solidFill>
                  <a:srgbClr val="FF0000"/>
                </a:solidFill>
              </a:rPr>
              <a:t>allel</a:t>
            </a:r>
            <a:endParaRPr lang="en-US" altLang="da-DK">
              <a:solidFill>
                <a:srgbClr val="FF0000"/>
              </a:solidFill>
            </a:endParaRPr>
          </a:p>
        </p:txBody>
      </p:sp>
      <p:sp>
        <p:nvSpPr>
          <p:cNvPr id="876554" name="Line 10"/>
          <p:cNvSpPr>
            <a:spLocks noChangeShapeType="1"/>
          </p:cNvSpPr>
          <p:nvPr/>
        </p:nvSpPr>
        <p:spPr bwMode="auto">
          <a:xfrm>
            <a:off x="5753100" y="5983288"/>
            <a:ext cx="2132013" cy="38100"/>
          </a:xfrm>
          <a:prstGeom prst="line">
            <a:avLst/>
          </a:prstGeom>
          <a:noFill/>
          <a:ln w="25400">
            <a:solidFill>
              <a:srgbClr val="FF5050"/>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876555" name="Line 11"/>
          <p:cNvSpPr>
            <a:spLocks noChangeShapeType="1"/>
          </p:cNvSpPr>
          <p:nvPr/>
        </p:nvSpPr>
        <p:spPr bwMode="auto">
          <a:xfrm>
            <a:off x="5364163" y="6237288"/>
            <a:ext cx="792162" cy="0"/>
          </a:xfrm>
          <a:prstGeom prst="line">
            <a:avLst/>
          </a:prstGeom>
          <a:noFill/>
          <a:ln w="25400">
            <a:solidFill>
              <a:srgbClr val="FF5050"/>
            </a:solidFill>
            <a:round/>
            <a:headEnd/>
            <a:tailEnd/>
          </a:ln>
          <a:extLst>
            <a:ext uri="{909E8E84-426E-40DD-AFC4-6F175D3DCCD1}">
              <a14:hiddenFill xmlns:a14="http://schemas.microsoft.com/office/drawing/2010/main">
                <a:noFill/>
              </a14:hiddenFill>
            </a:ext>
          </a:extLst>
        </p:spPr>
        <p:txBody>
          <a:bodyPr/>
          <a:lstStyle/>
          <a:p>
            <a:endParaRPr lang="en-GB"/>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7655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7654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76548"/>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7655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76554"/>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7655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76555"/>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765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6548" grpId="0"/>
      <p:bldP spid="876549" grpId="0" animBg="1"/>
      <p:bldP spid="876550" grpId="0" animBg="1"/>
      <p:bldP spid="876551" grpId="0" animBg="1"/>
      <p:bldP spid="876552" grpId="0" animBg="1"/>
      <p:bldP spid="876553" grpId="0"/>
      <p:bldP spid="876554" grpId="0" animBg="1"/>
      <p:bldP spid="876555" grpId="0" animBg="1"/>
    </p:bld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fld id="{654144BF-397A-474A-9DA5-EFB792D47BD2}" type="slidenum">
              <a:rPr lang="en-US" altLang="da-DK" sz="1400" smtClean="0"/>
              <a:pPr eaLnBrk="1" hangingPunct="1">
                <a:spcBef>
                  <a:spcPct val="0"/>
                </a:spcBef>
                <a:buFontTx/>
                <a:buNone/>
              </a:pPr>
              <a:t>145</a:t>
            </a:fld>
            <a:endParaRPr lang="en-US" altLang="da-DK" sz="1400" smtClean="0"/>
          </a:p>
        </p:txBody>
      </p:sp>
      <p:sp>
        <p:nvSpPr>
          <p:cNvPr id="139267" name="Rectangle 2"/>
          <p:cNvSpPr>
            <a:spLocks noGrp="1" noChangeArrowheads="1"/>
          </p:cNvSpPr>
          <p:nvPr>
            <p:ph type="title"/>
          </p:nvPr>
        </p:nvSpPr>
        <p:spPr/>
        <p:txBody>
          <a:bodyPr/>
          <a:lstStyle/>
          <a:p>
            <a:pPr eaLnBrk="1" hangingPunct="1"/>
            <a:r>
              <a:rPr lang="da-DK" altLang="da-DK" smtClean="0"/>
              <a:t>Spor efter naturlig selektions </a:t>
            </a:r>
            <a:br>
              <a:rPr lang="da-DK" altLang="da-DK" smtClean="0"/>
            </a:br>
            <a:r>
              <a:rPr lang="da-DK" altLang="da-DK" smtClean="0"/>
              <a:t>virkning på DNA niveau</a:t>
            </a:r>
            <a:endParaRPr lang="en-GB" altLang="da-DK" smtClean="0"/>
          </a:p>
        </p:txBody>
      </p:sp>
      <p:pic>
        <p:nvPicPr>
          <p:cNvPr id="797699" name="Picture 3"/>
          <p:cNvPicPr>
            <a:picLocks noChangeAspect="1" noChangeArrowheads="1"/>
          </p:cNvPicPr>
          <p:nvPr/>
        </p:nvPicPr>
        <p:blipFill>
          <a:blip r:embed="rId3">
            <a:extLst>
              <a:ext uri="{28A0092B-C50C-407E-A947-70E740481C1C}">
                <a14:useLocalDpi xmlns:a14="http://schemas.microsoft.com/office/drawing/2010/main" val="0"/>
              </a:ext>
            </a:extLst>
          </a:blip>
          <a:srcRect t="6448" r="76401"/>
          <a:stretch>
            <a:fillRect/>
          </a:stretch>
        </p:blipFill>
        <p:spPr bwMode="auto">
          <a:xfrm rot="5400000">
            <a:off x="2983706" y="-1102518"/>
            <a:ext cx="2879725" cy="819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97700" name="Text Box 4"/>
          <p:cNvSpPr txBox="1">
            <a:spLocks noChangeArrowheads="1"/>
          </p:cNvSpPr>
          <p:nvPr/>
        </p:nvSpPr>
        <p:spPr bwMode="auto">
          <a:xfrm>
            <a:off x="611188" y="1484313"/>
            <a:ext cx="1168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r>
              <a:rPr lang="da-DK" altLang="da-DK">
                <a:solidFill>
                  <a:srgbClr val="3333FF"/>
                </a:solidFill>
              </a:rPr>
              <a:t>Neutral</a:t>
            </a:r>
            <a:endParaRPr lang="en-US" altLang="da-DK">
              <a:solidFill>
                <a:srgbClr val="3333FF"/>
              </a:solidFill>
            </a:endParaRPr>
          </a:p>
        </p:txBody>
      </p:sp>
      <p:pic>
        <p:nvPicPr>
          <p:cNvPr id="797701" name="Picture 5"/>
          <p:cNvPicPr>
            <a:picLocks noChangeAspect="1" noChangeArrowheads="1"/>
          </p:cNvPicPr>
          <p:nvPr/>
        </p:nvPicPr>
        <p:blipFill>
          <a:blip r:embed="rId3">
            <a:extLst>
              <a:ext uri="{28A0092B-C50C-407E-A947-70E740481C1C}">
                <a14:useLocalDpi xmlns:a14="http://schemas.microsoft.com/office/drawing/2010/main" val="0"/>
              </a:ext>
            </a:extLst>
          </a:blip>
          <a:srcRect l="32431" t="6458" r="51625"/>
          <a:stretch>
            <a:fillRect/>
          </a:stretch>
        </p:blipFill>
        <p:spPr bwMode="auto">
          <a:xfrm rot="5400000">
            <a:off x="3450432" y="1596231"/>
            <a:ext cx="1944688" cy="820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97702" name="Text Box 6"/>
          <p:cNvSpPr txBox="1">
            <a:spLocks noChangeArrowheads="1"/>
          </p:cNvSpPr>
          <p:nvPr/>
        </p:nvSpPr>
        <p:spPr bwMode="auto">
          <a:xfrm>
            <a:off x="684213" y="4365625"/>
            <a:ext cx="23717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r>
              <a:rPr lang="da-DK" altLang="da-DK">
                <a:solidFill>
                  <a:srgbClr val="3333FF"/>
                </a:solidFill>
              </a:rPr>
              <a:t>Positiv selektion</a:t>
            </a:r>
            <a:endParaRPr lang="en-US" altLang="da-DK">
              <a:solidFill>
                <a:srgbClr val="3333FF"/>
              </a:solidFill>
            </a:endParaRPr>
          </a:p>
        </p:txBody>
      </p:sp>
      <p:sp>
        <p:nvSpPr>
          <p:cNvPr id="797703" name="Line 7"/>
          <p:cNvSpPr>
            <a:spLocks noChangeShapeType="1"/>
          </p:cNvSpPr>
          <p:nvPr/>
        </p:nvSpPr>
        <p:spPr bwMode="auto">
          <a:xfrm flipH="1">
            <a:off x="4591050" y="4437063"/>
            <a:ext cx="1349375" cy="1587"/>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GB"/>
          </a:p>
        </p:txBody>
      </p:sp>
      <p:sp>
        <p:nvSpPr>
          <p:cNvPr id="797704" name="Line 8"/>
          <p:cNvSpPr>
            <a:spLocks noChangeShapeType="1"/>
          </p:cNvSpPr>
          <p:nvPr/>
        </p:nvSpPr>
        <p:spPr bwMode="auto">
          <a:xfrm>
            <a:off x="6877050" y="4437063"/>
            <a:ext cx="1511300" cy="0"/>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GB"/>
          </a:p>
        </p:txBody>
      </p:sp>
      <p:sp>
        <p:nvSpPr>
          <p:cNvPr id="797705" name="Text Box 9"/>
          <p:cNvSpPr txBox="1">
            <a:spLocks noChangeArrowheads="1"/>
          </p:cNvSpPr>
          <p:nvPr/>
        </p:nvSpPr>
        <p:spPr bwMode="auto">
          <a:xfrm>
            <a:off x="6227763" y="4221163"/>
            <a:ext cx="4762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r>
              <a:rPr lang="da-DK" altLang="da-DK" sz="1800">
                <a:solidFill>
                  <a:srgbClr val="FF0000"/>
                </a:solidFill>
              </a:rPr>
              <a:t>4</a:t>
            </a:r>
            <a:r>
              <a:rPr lang="da-DK" altLang="da-DK" sz="1800" i="1">
                <a:solidFill>
                  <a:srgbClr val="FF0000"/>
                </a:solidFill>
              </a:rPr>
              <a:t>N</a:t>
            </a:r>
            <a:endParaRPr lang="en-US" altLang="da-DK" sz="1800">
              <a:solidFill>
                <a:srgbClr val="FF0000"/>
              </a:solidFill>
            </a:endParaRPr>
          </a:p>
        </p:txBody>
      </p:sp>
      <p:sp>
        <p:nvSpPr>
          <p:cNvPr id="797706" name="Text Box 10"/>
          <p:cNvSpPr txBox="1">
            <a:spLocks noChangeArrowheads="1"/>
          </p:cNvSpPr>
          <p:nvPr/>
        </p:nvSpPr>
        <p:spPr bwMode="auto">
          <a:xfrm>
            <a:off x="4192588" y="1647825"/>
            <a:ext cx="776287" cy="4572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r>
              <a:rPr lang="da-DK" altLang="da-DK"/>
              <a:t> Tid </a:t>
            </a:r>
            <a:endParaRPr lang="en-US" altLang="da-DK"/>
          </a:p>
        </p:txBody>
      </p:sp>
      <p:sp>
        <p:nvSpPr>
          <p:cNvPr id="797707" name="Text Box 11"/>
          <p:cNvSpPr txBox="1">
            <a:spLocks noChangeArrowheads="1"/>
          </p:cNvSpPr>
          <p:nvPr/>
        </p:nvSpPr>
        <p:spPr bwMode="auto">
          <a:xfrm>
            <a:off x="2967038" y="3422650"/>
            <a:ext cx="9334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r>
              <a:rPr lang="da-DK" altLang="da-DK" sz="2000">
                <a:solidFill>
                  <a:srgbClr val="FF0000"/>
                </a:solidFill>
              </a:rPr>
              <a:t>MRCA</a:t>
            </a:r>
            <a:endParaRPr lang="en-US" altLang="da-DK" sz="2000">
              <a:solidFill>
                <a:srgbClr val="FF0000"/>
              </a:solidFill>
            </a:endParaRPr>
          </a:p>
        </p:txBody>
      </p:sp>
      <p:sp>
        <p:nvSpPr>
          <p:cNvPr id="797708" name="Line 12"/>
          <p:cNvSpPr>
            <a:spLocks noChangeShapeType="1"/>
          </p:cNvSpPr>
          <p:nvPr/>
        </p:nvSpPr>
        <p:spPr bwMode="auto">
          <a:xfrm flipV="1">
            <a:off x="3779838" y="3213100"/>
            <a:ext cx="576262" cy="360363"/>
          </a:xfrm>
          <a:prstGeom prst="line">
            <a:avLst/>
          </a:prstGeom>
          <a:noFill/>
          <a:ln w="254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GB"/>
          </a:p>
        </p:txBody>
      </p:sp>
      <p:sp>
        <p:nvSpPr>
          <p:cNvPr id="797709" name="Text Box 13"/>
          <p:cNvSpPr txBox="1">
            <a:spLocks noChangeArrowheads="1"/>
          </p:cNvSpPr>
          <p:nvPr/>
        </p:nvSpPr>
        <p:spPr bwMode="auto">
          <a:xfrm>
            <a:off x="5076825" y="5949950"/>
            <a:ext cx="9334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r>
              <a:rPr lang="da-DK" altLang="da-DK" sz="2000">
                <a:solidFill>
                  <a:srgbClr val="009900"/>
                </a:solidFill>
              </a:rPr>
              <a:t>MRCA</a:t>
            </a:r>
            <a:endParaRPr lang="en-US" altLang="da-DK" sz="2000">
              <a:solidFill>
                <a:srgbClr val="009900"/>
              </a:solidFill>
            </a:endParaRPr>
          </a:p>
        </p:txBody>
      </p:sp>
      <p:sp>
        <p:nvSpPr>
          <p:cNvPr id="797710" name="Line 14"/>
          <p:cNvSpPr>
            <a:spLocks noChangeShapeType="1"/>
          </p:cNvSpPr>
          <p:nvPr/>
        </p:nvSpPr>
        <p:spPr bwMode="auto">
          <a:xfrm flipV="1">
            <a:off x="5940425" y="5805488"/>
            <a:ext cx="576263" cy="360362"/>
          </a:xfrm>
          <a:prstGeom prst="line">
            <a:avLst/>
          </a:prstGeom>
          <a:noFill/>
          <a:ln w="25400">
            <a:solidFill>
              <a:srgbClr val="009900"/>
            </a:solidFill>
            <a:round/>
            <a:headEnd/>
            <a:tailEnd type="triangle" w="med" len="med"/>
          </a:ln>
          <a:extLst>
            <a:ext uri="{909E8E84-426E-40DD-AFC4-6F175D3DCCD1}">
              <a14:hiddenFill xmlns:a14="http://schemas.microsoft.com/office/drawing/2010/main">
                <a:noFill/>
              </a14:hiddenFill>
            </a:ext>
          </a:extLst>
        </p:spPr>
        <p:txBody>
          <a:bodyPr/>
          <a:lstStyle/>
          <a:p>
            <a:endParaRPr lang="en-GB"/>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9770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9769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9770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9770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97707"/>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9770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9770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97704"/>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9770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797701"/>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79771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79770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7700" grpId="0"/>
      <p:bldP spid="797702" grpId="0"/>
      <p:bldP spid="797703" grpId="0" animBg="1"/>
      <p:bldP spid="797704" grpId="0" animBg="1"/>
      <p:bldP spid="797705" grpId="0"/>
      <p:bldP spid="797706" grpId="0" animBg="1"/>
      <p:bldP spid="797707" grpId="0"/>
      <p:bldP spid="797708" grpId="0" animBg="1"/>
      <p:bldP spid="797709" grpId="0"/>
      <p:bldP spid="797710" grpId="0" animBg="1"/>
    </p:bld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fld id="{663C5F57-29E7-4494-85A6-051FFB8262CC}" type="slidenum">
              <a:rPr lang="en-US" altLang="da-DK" sz="1400" smtClean="0"/>
              <a:pPr eaLnBrk="1" hangingPunct="1">
                <a:spcBef>
                  <a:spcPct val="0"/>
                </a:spcBef>
                <a:buFontTx/>
                <a:buNone/>
              </a:pPr>
              <a:t>146</a:t>
            </a:fld>
            <a:endParaRPr lang="en-US" altLang="da-DK" sz="1400" smtClean="0"/>
          </a:p>
        </p:txBody>
      </p:sp>
      <p:sp>
        <p:nvSpPr>
          <p:cNvPr id="140291" name="Rectangle 2"/>
          <p:cNvSpPr>
            <a:spLocks noGrp="1" noChangeArrowheads="1"/>
          </p:cNvSpPr>
          <p:nvPr>
            <p:ph type="title"/>
          </p:nvPr>
        </p:nvSpPr>
        <p:spPr/>
        <p:txBody>
          <a:bodyPr/>
          <a:lstStyle/>
          <a:p>
            <a:pPr eaLnBrk="1" hangingPunct="1"/>
            <a:r>
              <a:rPr lang="da-DK" altLang="da-DK" smtClean="0"/>
              <a:t>Spor efter naturlig selektions </a:t>
            </a:r>
            <a:br>
              <a:rPr lang="da-DK" altLang="da-DK" smtClean="0"/>
            </a:br>
            <a:r>
              <a:rPr lang="da-DK" altLang="da-DK" smtClean="0"/>
              <a:t>virkning på DNA niveau</a:t>
            </a:r>
            <a:endParaRPr lang="en-GB" altLang="da-DK" smtClean="0"/>
          </a:p>
        </p:txBody>
      </p:sp>
      <p:pic>
        <p:nvPicPr>
          <p:cNvPr id="140292" name="Picture 3"/>
          <p:cNvPicPr>
            <a:picLocks noChangeAspect="1" noChangeArrowheads="1"/>
          </p:cNvPicPr>
          <p:nvPr/>
        </p:nvPicPr>
        <p:blipFill>
          <a:blip r:embed="rId3">
            <a:extLst>
              <a:ext uri="{28A0092B-C50C-407E-A947-70E740481C1C}">
                <a14:useLocalDpi xmlns:a14="http://schemas.microsoft.com/office/drawing/2010/main" val="0"/>
              </a:ext>
            </a:extLst>
          </a:blip>
          <a:srcRect t="6448" r="76401"/>
          <a:stretch>
            <a:fillRect/>
          </a:stretch>
        </p:blipFill>
        <p:spPr bwMode="auto">
          <a:xfrm rot="5400000">
            <a:off x="2983706" y="-1102518"/>
            <a:ext cx="2879725" cy="819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0293" name="Text Box 4"/>
          <p:cNvSpPr txBox="1">
            <a:spLocks noChangeArrowheads="1"/>
          </p:cNvSpPr>
          <p:nvPr/>
        </p:nvSpPr>
        <p:spPr bwMode="auto">
          <a:xfrm>
            <a:off x="611188" y="1484313"/>
            <a:ext cx="1168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r>
              <a:rPr lang="da-DK" altLang="da-DK">
                <a:solidFill>
                  <a:srgbClr val="3333FF"/>
                </a:solidFill>
              </a:rPr>
              <a:t>Neutral</a:t>
            </a:r>
            <a:endParaRPr lang="en-US" altLang="da-DK">
              <a:solidFill>
                <a:srgbClr val="3333FF"/>
              </a:solidFill>
            </a:endParaRPr>
          </a:p>
        </p:txBody>
      </p:sp>
      <p:pic>
        <p:nvPicPr>
          <p:cNvPr id="807941" name="Picture 5"/>
          <p:cNvPicPr>
            <a:picLocks noChangeAspect="1" noChangeArrowheads="1"/>
          </p:cNvPicPr>
          <p:nvPr/>
        </p:nvPicPr>
        <p:blipFill>
          <a:blip r:embed="rId3">
            <a:extLst>
              <a:ext uri="{28A0092B-C50C-407E-A947-70E740481C1C}">
                <a14:useLocalDpi xmlns:a14="http://schemas.microsoft.com/office/drawing/2010/main" val="0"/>
              </a:ext>
            </a:extLst>
          </a:blip>
          <a:srcRect l="57239" t="6448" r="26839"/>
          <a:stretch>
            <a:fillRect/>
          </a:stretch>
        </p:blipFill>
        <p:spPr bwMode="auto">
          <a:xfrm rot="5400000">
            <a:off x="3452019" y="1596231"/>
            <a:ext cx="1943100" cy="819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7942" name="Text Box 6"/>
          <p:cNvSpPr txBox="1">
            <a:spLocks noChangeArrowheads="1"/>
          </p:cNvSpPr>
          <p:nvPr/>
        </p:nvSpPr>
        <p:spPr bwMode="auto">
          <a:xfrm>
            <a:off x="684213" y="4365625"/>
            <a:ext cx="335756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r>
              <a:rPr lang="da-DK" altLang="da-DK">
                <a:solidFill>
                  <a:srgbClr val="3333FF"/>
                </a:solidFill>
              </a:rPr>
              <a:t>Balancerende selektion</a:t>
            </a:r>
            <a:endParaRPr lang="en-US" altLang="da-DK">
              <a:solidFill>
                <a:srgbClr val="3333FF"/>
              </a:solidFill>
            </a:endParaRPr>
          </a:p>
        </p:txBody>
      </p:sp>
      <p:sp>
        <p:nvSpPr>
          <p:cNvPr id="140296" name="Line 7"/>
          <p:cNvSpPr>
            <a:spLocks noChangeShapeType="1"/>
          </p:cNvSpPr>
          <p:nvPr/>
        </p:nvSpPr>
        <p:spPr bwMode="auto">
          <a:xfrm flipH="1">
            <a:off x="4591050" y="4437063"/>
            <a:ext cx="1349375" cy="1587"/>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GB"/>
          </a:p>
        </p:txBody>
      </p:sp>
      <p:sp>
        <p:nvSpPr>
          <p:cNvPr id="140297" name="Line 8"/>
          <p:cNvSpPr>
            <a:spLocks noChangeShapeType="1"/>
          </p:cNvSpPr>
          <p:nvPr/>
        </p:nvSpPr>
        <p:spPr bwMode="auto">
          <a:xfrm>
            <a:off x="6877050" y="4437063"/>
            <a:ext cx="1511300" cy="0"/>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GB"/>
          </a:p>
        </p:txBody>
      </p:sp>
      <p:sp>
        <p:nvSpPr>
          <p:cNvPr id="140298" name="Text Box 9"/>
          <p:cNvSpPr txBox="1">
            <a:spLocks noChangeArrowheads="1"/>
          </p:cNvSpPr>
          <p:nvPr/>
        </p:nvSpPr>
        <p:spPr bwMode="auto">
          <a:xfrm>
            <a:off x="6227763" y="4221163"/>
            <a:ext cx="4762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r>
              <a:rPr lang="da-DK" altLang="da-DK" sz="1800">
                <a:solidFill>
                  <a:srgbClr val="FF0000"/>
                </a:solidFill>
              </a:rPr>
              <a:t>4</a:t>
            </a:r>
            <a:r>
              <a:rPr lang="da-DK" altLang="da-DK" sz="1800" i="1">
                <a:solidFill>
                  <a:srgbClr val="FF0000"/>
                </a:solidFill>
              </a:rPr>
              <a:t>N</a:t>
            </a:r>
            <a:endParaRPr lang="en-US" altLang="da-DK" sz="1800">
              <a:solidFill>
                <a:srgbClr val="FF0000"/>
              </a:solidFill>
            </a:endParaRPr>
          </a:p>
        </p:txBody>
      </p:sp>
      <p:sp>
        <p:nvSpPr>
          <p:cNvPr id="140299" name="Text Box 10"/>
          <p:cNvSpPr txBox="1">
            <a:spLocks noChangeArrowheads="1"/>
          </p:cNvSpPr>
          <p:nvPr/>
        </p:nvSpPr>
        <p:spPr bwMode="auto">
          <a:xfrm>
            <a:off x="4192588" y="1647825"/>
            <a:ext cx="776287" cy="4572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r>
              <a:rPr lang="da-DK" altLang="da-DK"/>
              <a:t> Tid </a:t>
            </a:r>
            <a:endParaRPr lang="en-US" altLang="da-DK"/>
          </a:p>
        </p:txBody>
      </p:sp>
      <p:sp>
        <p:nvSpPr>
          <p:cNvPr id="807947" name="Text Box 11"/>
          <p:cNvSpPr txBox="1">
            <a:spLocks noChangeArrowheads="1"/>
          </p:cNvSpPr>
          <p:nvPr/>
        </p:nvSpPr>
        <p:spPr bwMode="auto">
          <a:xfrm>
            <a:off x="2967038" y="3422650"/>
            <a:ext cx="9334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r>
              <a:rPr lang="da-DK" altLang="da-DK" sz="2000">
                <a:solidFill>
                  <a:srgbClr val="FF0000"/>
                </a:solidFill>
              </a:rPr>
              <a:t>MRCA</a:t>
            </a:r>
            <a:endParaRPr lang="en-US" altLang="da-DK" sz="2000">
              <a:solidFill>
                <a:srgbClr val="FF0000"/>
              </a:solidFill>
            </a:endParaRPr>
          </a:p>
        </p:txBody>
      </p:sp>
      <p:sp>
        <p:nvSpPr>
          <p:cNvPr id="807948" name="Line 12"/>
          <p:cNvSpPr>
            <a:spLocks noChangeShapeType="1"/>
          </p:cNvSpPr>
          <p:nvPr/>
        </p:nvSpPr>
        <p:spPr bwMode="auto">
          <a:xfrm flipV="1">
            <a:off x="3779838" y="3213100"/>
            <a:ext cx="576262" cy="360363"/>
          </a:xfrm>
          <a:prstGeom prst="line">
            <a:avLst/>
          </a:prstGeom>
          <a:noFill/>
          <a:ln w="254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GB"/>
          </a:p>
        </p:txBody>
      </p:sp>
      <p:sp>
        <p:nvSpPr>
          <p:cNvPr id="807949" name="Text Box 13"/>
          <p:cNvSpPr txBox="1">
            <a:spLocks noChangeArrowheads="1"/>
          </p:cNvSpPr>
          <p:nvPr/>
        </p:nvSpPr>
        <p:spPr bwMode="auto">
          <a:xfrm>
            <a:off x="1087438" y="5632450"/>
            <a:ext cx="9334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r>
              <a:rPr lang="da-DK" altLang="da-DK" sz="2000"/>
              <a:t>MRCA</a:t>
            </a:r>
            <a:endParaRPr lang="en-US" altLang="da-DK" sz="2000"/>
          </a:p>
        </p:txBody>
      </p:sp>
      <p:sp>
        <p:nvSpPr>
          <p:cNvPr id="807950" name="Line 14"/>
          <p:cNvSpPr>
            <a:spLocks noChangeShapeType="1"/>
          </p:cNvSpPr>
          <p:nvPr/>
        </p:nvSpPr>
        <p:spPr bwMode="auto">
          <a:xfrm flipV="1">
            <a:off x="1900238" y="5422900"/>
            <a:ext cx="576262" cy="360363"/>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GB"/>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0794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07941"/>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0794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07947"/>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0795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079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7942" grpId="0"/>
      <p:bldP spid="807947" grpId="0"/>
      <p:bldP spid="807948" grpId="0" animBg="1"/>
      <p:bldP spid="807949" grpId="0"/>
      <p:bldP spid="807950" grpId="0" animBg="1"/>
    </p:bld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fld id="{D5128877-BBD9-4D98-AD07-B03A517B88DC}" type="slidenum">
              <a:rPr lang="en-US" altLang="da-DK" sz="1400" smtClean="0"/>
              <a:pPr eaLnBrk="1" hangingPunct="1">
                <a:spcBef>
                  <a:spcPct val="0"/>
                </a:spcBef>
                <a:buFontTx/>
                <a:buNone/>
              </a:pPr>
              <a:t>147</a:t>
            </a:fld>
            <a:endParaRPr lang="en-US" altLang="da-DK" sz="1400" smtClean="0"/>
          </a:p>
        </p:txBody>
      </p:sp>
      <p:sp>
        <p:nvSpPr>
          <p:cNvPr id="141315" name="Rectangle 2"/>
          <p:cNvSpPr>
            <a:spLocks noGrp="1" noChangeArrowheads="1"/>
          </p:cNvSpPr>
          <p:nvPr>
            <p:ph type="title"/>
          </p:nvPr>
        </p:nvSpPr>
        <p:spPr/>
        <p:txBody>
          <a:bodyPr/>
          <a:lstStyle/>
          <a:p>
            <a:pPr eaLnBrk="1" hangingPunct="1"/>
            <a:r>
              <a:rPr lang="da-DK" altLang="da-DK" smtClean="0"/>
              <a:t>Spor efter naturlig selektions </a:t>
            </a:r>
            <a:br>
              <a:rPr lang="da-DK" altLang="da-DK" smtClean="0"/>
            </a:br>
            <a:r>
              <a:rPr lang="da-DK" altLang="da-DK" smtClean="0"/>
              <a:t>virkning på DNA niveau</a:t>
            </a:r>
            <a:endParaRPr lang="en-GB" altLang="da-DK" smtClean="0"/>
          </a:p>
        </p:txBody>
      </p:sp>
      <p:pic>
        <p:nvPicPr>
          <p:cNvPr id="141316" name="Picture 3"/>
          <p:cNvPicPr>
            <a:picLocks noChangeAspect="1" noChangeArrowheads="1"/>
          </p:cNvPicPr>
          <p:nvPr/>
        </p:nvPicPr>
        <p:blipFill>
          <a:blip r:embed="rId3">
            <a:extLst>
              <a:ext uri="{28A0092B-C50C-407E-A947-70E740481C1C}">
                <a14:useLocalDpi xmlns:a14="http://schemas.microsoft.com/office/drawing/2010/main" val="0"/>
              </a:ext>
            </a:extLst>
          </a:blip>
          <a:srcRect t="6448" r="76401"/>
          <a:stretch>
            <a:fillRect/>
          </a:stretch>
        </p:blipFill>
        <p:spPr bwMode="auto">
          <a:xfrm rot="5400000">
            <a:off x="2983706" y="-1102518"/>
            <a:ext cx="2879725" cy="819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1317" name="Text Box 4"/>
          <p:cNvSpPr txBox="1">
            <a:spLocks noChangeArrowheads="1"/>
          </p:cNvSpPr>
          <p:nvPr/>
        </p:nvSpPr>
        <p:spPr bwMode="auto">
          <a:xfrm>
            <a:off x="611188" y="1484313"/>
            <a:ext cx="1168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r>
              <a:rPr lang="da-DK" altLang="da-DK">
                <a:solidFill>
                  <a:srgbClr val="3333FF"/>
                </a:solidFill>
              </a:rPr>
              <a:t>Neutral</a:t>
            </a:r>
            <a:endParaRPr lang="en-US" altLang="da-DK">
              <a:solidFill>
                <a:srgbClr val="3333FF"/>
              </a:solidFill>
            </a:endParaRPr>
          </a:p>
        </p:txBody>
      </p:sp>
      <p:pic>
        <p:nvPicPr>
          <p:cNvPr id="812037" name="Picture 5"/>
          <p:cNvPicPr>
            <a:picLocks noChangeAspect="1" noChangeArrowheads="1"/>
          </p:cNvPicPr>
          <p:nvPr/>
        </p:nvPicPr>
        <p:blipFill>
          <a:blip r:embed="rId3">
            <a:extLst>
              <a:ext uri="{28A0092B-C50C-407E-A947-70E740481C1C}">
                <a14:useLocalDpi xmlns:a14="http://schemas.microsoft.com/office/drawing/2010/main" val="0"/>
              </a:ext>
            </a:extLst>
          </a:blip>
          <a:srcRect l="82033" t="6458"/>
          <a:stretch>
            <a:fillRect/>
          </a:stretch>
        </p:blipFill>
        <p:spPr bwMode="auto">
          <a:xfrm rot="5400000">
            <a:off x="3336925" y="1681163"/>
            <a:ext cx="2192337" cy="819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2038" name="Text Box 6"/>
          <p:cNvSpPr txBox="1">
            <a:spLocks noChangeArrowheads="1"/>
          </p:cNvSpPr>
          <p:nvPr/>
        </p:nvSpPr>
        <p:spPr bwMode="auto">
          <a:xfrm>
            <a:off x="684213" y="4365625"/>
            <a:ext cx="54260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r>
              <a:rPr lang="da-DK" altLang="da-DK">
                <a:solidFill>
                  <a:srgbClr val="3333FF"/>
                </a:solidFill>
              </a:rPr>
              <a:t>Baggrundsselektion (negativ selektion)</a:t>
            </a:r>
            <a:endParaRPr lang="en-US" altLang="da-DK">
              <a:solidFill>
                <a:srgbClr val="3333FF"/>
              </a:solidFill>
            </a:endParaRPr>
          </a:p>
        </p:txBody>
      </p:sp>
      <p:sp>
        <p:nvSpPr>
          <p:cNvPr id="141320" name="Line 7"/>
          <p:cNvSpPr>
            <a:spLocks noChangeShapeType="1"/>
          </p:cNvSpPr>
          <p:nvPr/>
        </p:nvSpPr>
        <p:spPr bwMode="auto">
          <a:xfrm flipH="1">
            <a:off x="4591050" y="4437063"/>
            <a:ext cx="1349375" cy="1587"/>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GB"/>
          </a:p>
        </p:txBody>
      </p:sp>
      <p:sp>
        <p:nvSpPr>
          <p:cNvPr id="141321" name="Line 8"/>
          <p:cNvSpPr>
            <a:spLocks noChangeShapeType="1"/>
          </p:cNvSpPr>
          <p:nvPr/>
        </p:nvSpPr>
        <p:spPr bwMode="auto">
          <a:xfrm>
            <a:off x="6877050" y="4437063"/>
            <a:ext cx="1511300" cy="0"/>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GB"/>
          </a:p>
        </p:txBody>
      </p:sp>
      <p:sp>
        <p:nvSpPr>
          <p:cNvPr id="141322" name="Text Box 9"/>
          <p:cNvSpPr txBox="1">
            <a:spLocks noChangeArrowheads="1"/>
          </p:cNvSpPr>
          <p:nvPr/>
        </p:nvSpPr>
        <p:spPr bwMode="auto">
          <a:xfrm>
            <a:off x="6227763" y="4221163"/>
            <a:ext cx="4762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r>
              <a:rPr lang="da-DK" altLang="da-DK" sz="1800">
                <a:solidFill>
                  <a:srgbClr val="FF0000"/>
                </a:solidFill>
              </a:rPr>
              <a:t>4</a:t>
            </a:r>
            <a:r>
              <a:rPr lang="da-DK" altLang="da-DK" sz="1800" i="1">
                <a:solidFill>
                  <a:srgbClr val="FF0000"/>
                </a:solidFill>
              </a:rPr>
              <a:t>N</a:t>
            </a:r>
            <a:endParaRPr lang="en-US" altLang="da-DK" sz="1800">
              <a:solidFill>
                <a:srgbClr val="FF0000"/>
              </a:solidFill>
            </a:endParaRPr>
          </a:p>
        </p:txBody>
      </p:sp>
      <p:sp>
        <p:nvSpPr>
          <p:cNvPr id="812042" name="Text Box 10"/>
          <p:cNvSpPr txBox="1">
            <a:spLocks noChangeArrowheads="1"/>
          </p:cNvSpPr>
          <p:nvPr/>
        </p:nvSpPr>
        <p:spPr bwMode="auto">
          <a:xfrm>
            <a:off x="5795963" y="6491288"/>
            <a:ext cx="24320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r>
              <a:rPr lang="da-DK" altLang="da-DK" sz="1800">
                <a:solidFill>
                  <a:srgbClr val="0000FF"/>
                </a:solidFill>
              </a:rPr>
              <a:t>Reducerer variationen</a:t>
            </a:r>
            <a:endParaRPr lang="en-US" altLang="da-DK" sz="1800">
              <a:solidFill>
                <a:srgbClr val="0000FF"/>
              </a:solidFill>
            </a:endParaRPr>
          </a:p>
        </p:txBody>
      </p:sp>
      <p:sp>
        <p:nvSpPr>
          <p:cNvPr id="141324" name="Text Box 11"/>
          <p:cNvSpPr txBox="1">
            <a:spLocks noChangeArrowheads="1"/>
          </p:cNvSpPr>
          <p:nvPr/>
        </p:nvSpPr>
        <p:spPr bwMode="auto">
          <a:xfrm>
            <a:off x="4192588" y="1647825"/>
            <a:ext cx="776287" cy="4572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r>
              <a:rPr lang="da-DK" altLang="da-DK"/>
              <a:t> Tid </a:t>
            </a:r>
            <a:endParaRPr lang="en-US" altLang="da-DK"/>
          </a:p>
        </p:txBody>
      </p:sp>
      <p:sp>
        <p:nvSpPr>
          <p:cNvPr id="141325" name="Text Box 12"/>
          <p:cNvSpPr txBox="1">
            <a:spLocks noChangeArrowheads="1"/>
          </p:cNvSpPr>
          <p:nvPr/>
        </p:nvSpPr>
        <p:spPr bwMode="auto">
          <a:xfrm>
            <a:off x="2967038" y="3422650"/>
            <a:ext cx="9334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r>
              <a:rPr lang="da-DK" altLang="da-DK" sz="2000">
                <a:solidFill>
                  <a:srgbClr val="FF0000"/>
                </a:solidFill>
              </a:rPr>
              <a:t>MRCA</a:t>
            </a:r>
            <a:endParaRPr lang="en-US" altLang="da-DK" sz="2000">
              <a:solidFill>
                <a:srgbClr val="FF0000"/>
              </a:solidFill>
            </a:endParaRPr>
          </a:p>
        </p:txBody>
      </p:sp>
      <p:sp>
        <p:nvSpPr>
          <p:cNvPr id="141326" name="Line 13"/>
          <p:cNvSpPr>
            <a:spLocks noChangeShapeType="1"/>
          </p:cNvSpPr>
          <p:nvPr/>
        </p:nvSpPr>
        <p:spPr bwMode="auto">
          <a:xfrm flipV="1">
            <a:off x="3779838" y="3213100"/>
            <a:ext cx="576262" cy="360363"/>
          </a:xfrm>
          <a:prstGeom prst="line">
            <a:avLst/>
          </a:prstGeom>
          <a:noFill/>
          <a:ln w="254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GB"/>
          </a:p>
        </p:txBody>
      </p:sp>
      <p:sp>
        <p:nvSpPr>
          <p:cNvPr id="812046" name="Text Box 14"/>
          <p:cNvSpPr txBox="1">
            <a:spLocks noChangeArrowheads="1"/>
          </p:cNvSpPr>
          <p:nvPr/>
        </p:nvSpPr>
        <p:spPr bwMode="auto">
          <a:xfrm>
            <a:off x="4140200" y="6021388"/>
            <a:ext cx="9334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r>
              <a:rPr lang="da-DK" altLang="da-DK" sz="2000">
                <a:solidFill>
                  <a:srgbClr val="FF66FF"/>
                </a:solidFill>
              </a:rPr>
              <a:t>MRCA</a:t>
            </a:r>
            <a:endParaRPr lang="en-US" altLang="da-DK" sz="2000">
              <a:solidFill>
                <a:srgbClr val="FF66FF"/>
              </a:solidFill>
            </a:endParaRPr>
          </a:p>
        </p:txBody>
      </p:sp>
      <p:sp>
        <p:nvSpPr>
          <p:cNvPr id="812047" name="Line 15"/>
          <p:cNvSpPr>
            <a:spLocks noChangeShapeType="1"/>
          </p:cNvSpPr>
          <p:nvPr/>
        </p:nvSpPr>
        <p:spPr bwMode="auto">
          <a:xfrm flipV="1">
            <a:off x="4953000" y="5811838"/>
            <a:ext cx="576263" cy="360362"/>
          </a:xfrm>
          <a:prstGeom prst="line">
            <a:avLst/>
          </a:prstGeom>
          <a:noFill/>
          <a:ln w="25400">
            <a:solidFill>
              <a:srgbClr val="FF00FF"/>
            </a:solidFill>
            <a:round/>
            <a:headEnd/>
            <a:tailEnd type="triangle" w="med" len="med"/>
          </a:ln>
          <a:extLst>
            <a:ext uri="{909E8E84-426E-40DD-AFC4-6F175D3DCCD1}">
              <a14:hiddenFill xmlns:a14="http://schemas.microsoft.com/office/drawing/2010/main">
                <a:noFill/>
              </a14:hiddenFill>
            </a:ext>
          </a:extLst>
        </p:spPr>
        <p:txBody>
          <a:bodyPr/>
          <a:lstStyle/>
          <a:p>
            <a:endParaRPr lang="en-GB"/>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1203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12037"/>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1204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12046"/>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120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2038" grpId="0"/>
      <p:bldP spid="812042" grpId="0"/>
      <p:bldP spid="812046" grpId="0"/>
      <p:bldP spid="812047" grpId="0" animBg="1"/>
    </p:bld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Title 1"/>
          <p:cNvSpPr>
            <a:spLocks noGrp="1"/>
          </p:cNvSpPr>
          <p:nvPr>
            <p:ph type="title"/>
          </p:nvPr>
        </p:nvSpPr>
        <p:spPr/>
        <p:txBody>
          <a:bodyPr/>
          <a:lstStyle/>
          <a:p>
            <a:endParaRPr lang="da-DK" altLang="da-DK" smtClean="0"/>
          </a:p>
        </p:txBody>
      </p:sp>
      <p:sp>
        <p:nvSpPr>
          <p:cNvPr id="142339" name="Content Placeholder 2"/>
          <p:cNvSpPr>
            <a:spLocks noGrp="1"/>
          </p:cNvSpPr>
          <p:nvPr>
            <p:ph idx="1"/>
          </p:nvPr>
        </p:nvSpPr>
        <p:spPr/>
        <p:txBody>
          <a:bodyPr/>
          <a:lstStyle/>
          <a:p>
            <a:endParaRPr lang="da-DK" altLang="da-DK" smtClean="0"/>
          </a:p>
        </p:txBody>
      </p:sp>
      <p:sp>
        <p:nvSpPr>
          <p:cNvPr id="142340"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fld id="{D7990846-FA62-4E5A-A123-F42ADE1616AE}" type="slidenum">
              <a:rPr lang="en-US" altLang="da-DK" sz="1400" smtClean="0"/>
              <a:pPr eaLnBrk="1" hangingPunct="1">
                <a:spcBef>
                  <a:spcPct val="0"/>
                </a:spcBef>
                <a:buFontTx/>
                <a:buNone/>
              </a:pPr>
              <a:t>148</a:t>
            </a:fld>
            <a:endParaRPr lang="en-US" altLang="da-DK" sz="1400" smtClean="0"/>
          </a:p>
        </p:txBody>
      </p:sp>
      <p:pic>
        <p:nvPicPr>
          <p:cNvPr id="142341" name="Picture 2" descr="http://www.nature.com/scitable/content/24827/schaffner_positiveselection-f1_FULL.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2275" y="1916113"/>
            <a:ext cx="6330950" cy="3313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Title 1"/>
          <p:cNvSpPr>
            <a:spLocks noGrp="1"/>
          </p:cNvSpPr>
          <p:nvPr>
            <p:ph type="title"/>
          </p:nvPr>
        </p:nvSpPr>
        <p:spPr/>
        <p:txBody>
          <a:bodyPr/>
          <a:lstStyle/>
          <a:p>
            <a:endParaRPr lang="da-DK" altLang="da-DK" smtClean="0"/>
          </a:p>
        </p:txBody>
      </p:sp>
      <p:sp>
        <p:nvSpPr>
          <p:cNvPr id="143363" name="Content Placeholder 2"/>
          <p:cNvSpPr>
            <a:spLocks noGrp="1"/>
          </p:cNvSpPr>
          <p:nvPr>
            <p:ph idx="1"/>
          </p:nvPr>
        </p:nvSpPr>
        <p:spPr/>
        <p:txBody>
          <a:bodyPr/>
          <a:lstStyle/>
          <a:p>
            <a:endParaRPr lang="da-DK" altLang="da-DK" smtClean="0"/>
          </a:p>
        </p:txBody>
      </p:sp>
      <p:sp>
        <p:nvSpPr>
          <p:cNvPr id="143364"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fld id="{1B0220DE-CAFC-4372-B3CF-2225B4C0C133}" type="slidenum">
              <a:rPr lang="en-US" altLang="da-DK" sz="1400" smtClean="0"/>
              <a:pPr eaLnBrk="1" hangingPunct="1">
                <a:spcBef>
                  <a:spcPct val="0"/>
                </a:spcBef>
                <a:buFontTx/>
                <a:buNone/>
              </a:pPr>
              <a:t>149</a:t>
            </a:fld>
            <a:endParaRPr lang="en-US" altLang="da-DK" sz="1400" smtClean="0"/>
          </a:p>
        </p:txBody>
      </p:sp>
      <p:pic>
        <p:nvPicPr>
          <p:cNvPr id="14336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8188" y="962025"/>
            <a:ext cx="7667625" cy="589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fld id="{C5FC5CA4-0F73-4A32-8596-D52AC87D2BE9}" type="slidenum">
              <a:rPr lang="en-US" altLang="da-DK" sz="1400" smtClean="0"/>
              <a:pPr eaLnBrk="1" hangingPunct="1">
                <a:spcBef>
                  <a:spcPct val="0"/>
                </a:spcBef>
                <a:buFontTx/>
                <a:buNone/>
              </a:pPr>
              <a:t>15</a:t>
            </a:fld>
            <a:endParaRPr lang="en-US" altLang="da-DK" sz="1400" smtClean="0"/>
          </a:p>
        </p:txBody>
      </p:sp>
      <p:sp>
        <p:nvSpPr>
          <p:cNvPr id="17411" name="Rectangle 4"/>
          <p:cNvSpPr>
            <a:spLocks noGrp="1" noChangeArrowheads="1"/>
          </p:cNvSpPr>
          <p:nvPr>
            <p:ph type="title"/>
          </p:nvPr>
        </p:nvSpPr>
        <p:spPr/>
        <p:txBody>
          <a:bodyPr/>
          <a:lstStyle/>
          <a:p>
            <a:pPr eaLnBrk="1" hangingPunct="1"/>
            <a:r>
              <a:rPr lang="da-DK" altLang="da-DK" smtClean="0"/>
              <a:t>Retningsselektion</a:t>
            </a:r>
          </a:p>
        </p:txBody>
      </p:sp>
      <p:pic>
        <p:nvPicPr>
          <p:cNvPr id="17412" name="Picture 5" descr="seldynamik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850" y="908050"/>
            <a:ext cx="9467850" cy="6691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3" name="Rectangle 7"/>
          <p:cNvSpPr>
            <a:spLocks noChangeArrowheads="1"/>
          </p:cNvSpPr>
          <p:nvPr/>
        </p:nvSpPr>
        <p:spPr bwMode="auto">
          <a:xfrm>
            <a:off x="2700338" y="1420813"/>
            <a:ext cx="37973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r>
              <a:rPr lang="da-DK" altLang="da-DK"/>
              <a:t>Retnigsselektions dynamik</a:t>
            </a:r>
          </a:p>
        </p:txBody>
      </p:sp>
      <p:sp>
        <p:nvSpPr>
          <p:cNvPr id="17414" name="TextBox 7"/>
          <p:cNvSpPr txBox="1">
            <a:spLocks noChangeArrowheads="1"/>
          </p:cNvSpPr>
          <p:nvPr/>
        </p:nvSpPr>
        <p:spPr bwMode="auto">
          <a:xfrm>
            <a:off x="1968500" y="4365625"/>
            <a:ext cx="2630488" cy="4000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r>
              <a:rPr lang="da-DK" altLang="da-DK" sz="2000">
                <a:solidFill>
                  <a:srgbClr val="FF5050"/>
                </a:solidFill>
              </a:rPr>
              <a:t>Intermediær 1 0.9 0.8</a:t>
            </a:r>
          </a:p>
        </p:txBody>
      </p:sp>
      <p:sp>
        <p:nvSpPr>
          <p:cNvPr id="17415" name="TextBox 8"/>
          <p:cNvSpPr txBox="1">
            <a:spLocks noChangeArrowheads="1"/>
          </p:cNvSpPr>
          <p:nvPr/>
        </p:nvSpPr>
        <p:spPr bwMode="auto">
          <a:xfrm>
            <a:off x="2987675" y="2565400"/>
            <a:ext cx="2136775" cy="4000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r>
              <a:rPr lang="da-DK" altLang="da-DK" sz="2000">
                <a:solidFill>
                  <a:srgbClr val="00FF00"/>
                </a:solidFill>
              </a:rPr>
              <a:t>Dominant 1 1 0.8</a:t>
            </a:r>
          </a:p>
        </p:txBody>
      </p:sp>
      <p:sp>
        <p:nvSpPr>
          <p:cNvPr id="17416" name="TextBox 9"/>
          <p:cNvSpPr txBox="1">
            <a:spLocks noChangeArrowheads="1"/>
          </p:cNvSpPr>
          <p:nvPr/>
        </p:nvSpPr>
        <p:spPr bwMode="auto">
          <a:xfrm>
            <a:off x="4572000" y="3228975"/>
            <a:ext cx="2292350" cy="4000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r>
              <a:rPr lang="da-DK" altLang="da-DK" sz="2000">
                <a:solidFill>
                  <a:srgbClr val="0000FF"/>
                </a:solidFill>
              </a:rPr>
              <a:t>Recessiv 1 0.8 0.8</a:t>
            </a:r>
          </a:p>
        </p:txBody>
      </p:sp>
      <p:sp>
        <p:nvSpPr>
          <p:cNvPr id="17417" name="TextBox 10"/>
          <p:cNvSpPr txBox="1">
            <a:spLocks noChangeArrowheads="1"/>
          </p:cNvSpPr>
          <p:nvPr/>
        </p:nvSpPr>
        <p:spPr bwMode="auto">
          <a:xfrm>
            <a:off x="5580063" y="4292600"/>
            <a:ext cx="1454150" cy="4000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r>
              <a:rPr lang="da-DK" altLang="da-DK" sz="2000">
                <a:solidFill>
                  <a:srgbClr val="0000FF"/>
                </a:solidFill>
              </a:rPr>
              <a:t>                  </a:t>
            </a:r>
          </a:p>
        </p:txBody>
      </p:sp>
    </p:spTree>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Title 1"/>
          <p:cNvSpPr>
            <a:spLocks noGrp="1"/>
          </p:cNvSpPr>
          <p:nvPr>
            <p:ph type="title"/>
          </p:nvPr>
        </p:nvSpPr>
        <p:spPr/>
        <p:txBody>
          <a:bodyPr/>
          <a:lstStyle/>
          <a:p>
            <a:endParaRPr lang="da-DK" altLang="da-DK" smtClean="0"/>
          </a:p>
        </p:txBody>
      </p:sp>
      <p:sp>
        <p:nvSpPr>
          <p:cNvPr id="144387" name="Content Placeholder 2"/>
          <p:cNvSpPr>
            <a:spLocks noGrp="1"/>
          </p:cNvSpPr>
          <p:nvPr>
            <p:ph idx="1"/>
          </p:nvPr>
        </p:nvSpPr>
        <p:spPr/>
        <p:txBody>
          <a:bodyPr/>
          <a:lstStyle/>
          <a:p>
            <a:endParaRPr lang="da-DK" altLang="da-DK" smtClean="0"/>
          </a:p>
        </p:txBody>
      </p:sp>
      <p:sp>
        <p:nvSpPr>
          <p:cNvPr id="144388"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fld id="{B5B75B91-1044-4F0E-AE3B-F7A0E562D70C}" type="slidenum">
              <a:rPr lang="en-US" altLang="da-DK" sz="1400" smtClean="0"/>
              <a:pPr eaLnBrk="1" hangingPunct="1">
                <a:spcBef>
                  <a:spcPct val="0"/>
                </a:spcBef>
                <a:buFontTx/>
                <a:buNone/>
              </a:pPr>
              <a:t>150</a:t>
            </a:fld>
            <a:endParaRPr lang="en-US" altLang="da-DK" sz="1400" smtClean="0"/>
          </a:p>
        </p:txBody>
      </p:sp>
      <p:pic>
        <p:nvPicPr>
          <p:cNvPr id="14438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4863" y="1268413"/>
            <a:ext cx="7534275" cy="537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fld id="{281F463E-CC95-45C4-AFC8-64B67518AFA8}" type="slidenum">
              <a:rPr lang="en-US" altLang="da-DK" sz="1400" smtClean="0"/>
              <a:pPr eaLnBrk="1" hangingPunct="1">
                <a:spcBef>
                  <a:spcPct val="0"/>
                </a:spcBef>
                <a:buFontTx/>
                <a:buNone/>
              </a:pPr>
              <a:t>151</a:t>
            </a:fld>
            <a:endParaRPr lang="en-US" altLang="da-DK" sz="1400" smtClean="0"/>
          </a:p>
        </p:txBody>
      </p:sp>
      <p:sp>
        <p:nvSpPr>
          <p:cNvPr id="145411" name="Rectangle 2"/>
          <p:cNvSpPr>
            <a:spLocks noGrp="1" noChangeArrowheads="1"/>
          </p:cNvSpPr>
          <p:nvPr>
            <p:ph type="title"/>
          </p:nvPr>
        </p:nvSpPr>
        <p:spPr>
          <a:solidFill>
            <a:schemeClr val="bg1"/>
          </a:solidFill>
        </p:spPr>
        <p:txBody>
          <a:bodyPr/>
          <a:lstStyle/>
          <a:p>
            <a:pPr eaLnBrk="1" hangingPunct="1"/>
            <a:r>
              <a:rPr lang="da-DK" altLang="da-DK" smtClean="0"/>
              <a:t>Spor efter naturlig selektions </a:t>
            </a:r>
            <a:br>
              <a:rPr lang="da-DK" altLang="da-DK" smtClean="0"/>
            </a:br>
            <a:r>
              <a:rPr lang="da-DK" altLang="da-DK" smtClean="0"/>
              <a:t>virkning på DNA niveau</a:t>
            </a:r>
            <a:endParaRPr lang="en-US" altLang="da-DK" smtClean="0"/>
          </a:p>
        </p:txBody>
      </p:sp>
      <p:sp>
        <p:nvSpPr>
          <p:cNvPr id="877571" name="Rectangle 3"/>
          <p:cNvSpPr>
            <a:spLocks noGrp="1" noChangeArrowheads="1"/>
          </p:cNvSpPr>
          <p:nvPr>
            <p:ph type="body" idx="1"/>
          </p:nvPr>
        </p:nvSpPr>
        <p:spPr/>
        <p:txBody>
          <a:bodyPr/>
          <a:lstStyle/>
          <a:p>
            <a:pPr eaLnBrk="1" hangingPunct="1">
              <a:buFontTx/>
              <a:buNone/>
            </a:pPr>
            <a:r>
              <a:rPr lang="da-DK" altLang="da-DK" smtClean="0"/>
              <a:t>	</a:t>
            </a:r>
            <a:r>
              <a:rPr lang="da-DK" altLang="da-DK" i="1" smtClean="0"/>
              <a:t>Plasmodium falciparum</a:t>
            </a:r>
            <a:r>
              <a:rPr lang="da-DK" altLang="da-DK" smtClean="0"/>
              <a:t> har gennemgået en ekspansion de sidste 10.000 år.</a:t>
            </a:r>
          </a:p>
          <a:p>
            <a:pPr eaLnBrk="1" hangingPunct="1">
              <a:buFontTx/>
              <a:buNone/>
            </a:pPr>
            <a:r>
              <a:rPr lang="da-DK" altLang="da-DK" smtClean="0"/>
              <a:t>	Allel A</a:t>
            </a:r>
            <a:r>
              <a:rPr lang="da-DK" altLang="da-DK" baseline="50000" smtClean="0"/>
              <a:t>– </a:t>
            </a:r>
            <a:r>
              <a:rPr lang="da-DK" altLang="da-DK" smtClean="0"/>
              <a:t>er tiltaget i frekvens de sidste 6.000 år.</a:t>
            </a:r>
          </a:p>
          <a:p>
            <a:pPr eaLnBrk="1" hangingPunct="1">
              <a:buFontTx/>
              <a:buNone/>
            </a:pPr>
            <a:r>
              <a:rPr lang="da-DK" altLang="da-DK" i="1" smtClean="0"/>
              <a:t>	</a:t>
            </a:r>
            <a:r>
              <a:rPr lang="da-DK" altLang="da-DK" smtClean="0"/>
              <a:t>Malaria er først blevet en udbredt  sygdom hos mennesket i de sidste 10.000 år.</a:t>
            </a:r>
            <a:endParaRPr lang="en-US" altLang="da-DK" smtClean="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877571">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877571">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87757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fld id="{5812D152-C0DC-4742-AE70-B566C205700F}" type="slidenum">
              <a:rPr lang="en-US" altLang="da-DK" sz="1400" smtClean="0"/>
              <a:pPr eaLnBrk="1" hangingPunct="1">
                <a:spcBef>
                  <a:spcPct val="0"/>
                </a:spcBef>
                <a:buFontTx/>
                <a:buNone/>
              </a:pPr>
              <a:t>152</a:t>
            </a:fld>
            <a:endParaRPr lang="en-US" altLang="da-DK" sz="1400" smtClean="0"/>
          </a:p>
        </p:txBody>
      </p:sp>
      <p:sp>
        <p:nvSpPr>
          <p:cNvPr id="146435" name="Rectangle 2"/>
          <p:cNvSpPr>
            <a:spLocks noGrp="1" noChangeArrowheads="1"/>
          </p:cNvSpPr>
          <p:nvPr>
            <p:ph type="title"/>
          </p:nvPr>
        </p:nvSpPr>
        <p:spPr/>
        <p:txBody>
          <a:bodyPr/>
          <a:lstStyle/>
          <a:p>
            <a:pPr eaLnBrk="1" hangingPunct="1"/>
            <a:r>
              <a:rPr lang="da-DK" altLang="da-DK" smtClean="0"/>
              <a:t>Spor efter naturlig selektions </a:t>
            </a:r>
            <a:br>
              <a:rPr lang="da-DK" altLang="da-DK" smtClean="0"/>
            </a:br>
            <a:r>
              <a:rPr lang="da-DK" altLang="da-DK" smtClean="0"/>
              <a:t>virkning på DNA niveau</a:t>
            </a:r>
            <a:endParaRPr lang="en-GB" altLang="da-DK" smtClean="0"/>
          </a:p>
        </p:txBody>
      </p:sp>
      <p:sp>
        <p:nvSpPr>
          <p:cNvPr id="881667" name="Text Box 3"/>
          <p:cNvSpPr txBox="1">
            <a:spLocks noChangeArrowheads="1"/>
          </p:cNvSpPr>
          <p:nvPr/>
        </p:nvSpPr>
        <p:spPr bwMode="auto">
          <a:xfrm>
            <a:off x="971550" y="1484313"/>
            <a:ext cx="71056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r>
              <a:rPr lang="da-DK" altLang="da-DK">
                <a:solidFill>
                  <a:srgbClr val="3333FF"/>
                </a:solidFill>
              </a:rPr>
              <a:t>Balancerende selektion</a:t>
            </a:r>
            <a:r>
              <a:rPr lang="da-DK" altLang="da-DK"/>
              <a:t> i </a:t>
            </a:r>
            <a:r>
              <a:rPr lang="da-DK" altLang="da-DK" i="1"/>
              <a:t>Adh </a:t>
            </a:r>
            <a:r>
              <a:rPr lang="da-DK" altLang="da-DK"/>
              <a:t>genet hos </a:t>
            </a:r>
            <a:r>
              <a:rPr lang="da-DK" altLang="da-DK" i="1"/>
              <a:t>Drosophila</a:t>
            </a:r>
            <a:endParaRPr lang="en-US" altLang="da-DK"/>
          </a:p>
        </p:txBody>
      </p:sp>
      <p:sp>
        <p:nvSpPr>
          <p:cNvPr id="146437" name="Text Box 4"/>
          <p:cNvSpPr txBox="1">
            <a:spLocks noChangeArrowheads="1"/>
          </p:cNvSpPr>
          <p:nvPr/>
        </p:nvSpPr>
        <p:spPr bwMode="auto">
          <a:xfrm>
            <a:off x="447675" y="5824538"/>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endParaRPr lang="en-GB" altLang="da-DK">
              <a:solidFill>
                <a:srgbClr val="0000FF"/>
              </a:solidFill>
            </a:endParaRPr>
          </a:p>
        </p:txBody>
      </p:sp>
      <p:pic>
        <p:nvPicPr>
          <p:cNvPr id="881669" name="Picture 5" descr="Evolution-Fig-12-22-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750" y="2030413"/>
            <a:ext cx="8172450" cy="4827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81670" name="Text Box 6"/>
          <p:cNvSpPr txBox="1">
            <a:spLocks noChangeArrowheads="1"/>
          </p:cNvSpPr>
          <p:nvPr/>
        </p:nvSpPr>
        <p:spPr bwMode="auto">
          <a:xfrm rot="-5400000">
            <a:off x="-642143" y="3531394"/>
            <a:ext cx="2678112" cy="4572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r>
              <a:rPr lang="da-DK" altLang="da-DK"/>
              <a:t>Nukleotiddiversitet</a:t>
            </a:r>
            <a:endParaRPr lang="en-US" altLang="da-DK"/>
          </a:p>
        </p:txBody>
      </p:sp>
      <p:sp>
        <p:nvSpPr>
          <p:cNvPr id="881671" name="Text Box 7"/>
          <p:cNvSpPr txBox="1">
            <a:spLocks noChangeArrowheads="1"/>
          </p:cNvSpPr>
          <p:nvPr/>
        </p:nvSpPr>
        <p:spPr bwMode="auto">
          <a:xfrm>
            <a:off x="1600200" y="2247900"/>
            <a:ext cx="2344738" cy="1431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r>
              <a:rPr lang="da-DK" altLang="da-DK" sz="2200" i="1">
                <a:solidFill>
                  <a:srgbClr val="3333FF"/>
                </a:solidFill>
              </a:rPr>
              <a:t>AdhF</a:t>
            </a:r>
            <a:r>
              <a:rPr lang="da-DK" altLang="da-DK" sz="2200">
                <a:solidFill>
                  <a:srgbClr val="3333FF"/>
                </a:solidFill>
              </a:rPr>
              <a:t> og </a:t>
            </a:r>
            <a:r>
              <a:rPr lang="da-DK" altLang="da-DK" sz="2200" i="1">
                <a:solidFill>
                  <a:srgbClr val="3333FF"/>
                </a:solidFill>
              </a:rPr>
              <a:t>AdhS</a:t>
            </a:r>
          </a:p>
          <a:p>
            <a:pPr eaLnBrk="1" hangingPunct="1">
              <a:spcBef>
                <a:spcPct val="0"/>
              </a:spcBef>
              <a:buFontTx/>
              <a:buNone/>
            </a:pPr>
            <a:r>
              <a:rPr lang="da-DK" altLang="da-DK" sz="2200">
                <a:solidFill>
                  <a:srgbClr val="3333FF"/>
                </a:solidFill>
              </a:rPr>
              <a:t>adskiller sig med </a:t>
            </a:r>
          </a:p>
          <a:p>
            <a:pPr eaLnBrk="1" hangingPunct="1">
              <a:spcBef>
                <a:spcPct val="0"/>
              </a:spcBef>
              <a:buFontTx/>
              <a:buNone/>
            </a:pPr>
            <a:r>
              <a:rPr lang="da-DK" altLang="da-DK" sz="2200">
                <a:solidFill>
                  <a:srgbClr val="3333FF"/>
                </a:solidFill>
              </a:rPr>
              <a:t>en  substitution</a:t>
            </a:r>
          </a:p>
          <a:p>
            <a:pPr eaLnBrk="1" hangingPunct="1">
              <a:spcBef>
                <a:spcPct val="0"/>
              </a:spcBef>
              <a:buFontTx/>
              <a:buNone/>
            </a:pPr>
            <a:r>
              <a:rPr lang="da-DK" altLang="da-DK" sz="2200">
                <a:solidFill>
                  <a:srgbClr val="3333FF"/>
                </a:solidFill>
              </a:rPr>
              <a:t>i  position 1490</a:t>
            </a:r>
            <a:endParaRPr lang="en-US" altLang="da-DK" sz="2200">
              <a:solidFill>
                <a:srgbClr val="3333FF"/>
              </a:solidFill>
            </a:endParaRPr>
          </a:p>
        </p:txBody>
      </p:sp>
      <p:sp>
        <p:nvSpPr>
          <p:cNvPr id="881672" name="Line 8"/>
          <p:cNvSpPr>
            <a:spLocks noChangeShapeType="1"/>
          </p:cNvSpPr>
          <p:nvPr/>
        </p:nvSpPr>
        <p:spPr bwMode="auto">
          <a:xfrm>
            <a:off x="2700338" y="3573463"/>
            <a:ext cx="2808287" cy="2303462"/>
          </a:xfrm>
          <a:prstGeom prst="line">
            <a:avLst/>
          </a:prstGeom>
          <a:noFill/>
          <a:ln w="25400">
            <a:solidFill>
              <a:srgbClr val="3333FF"/>
            </a:solidFill>
            <a:round/>
            <a:headEnd/>
            <a:tailEnd type="triangle" w="med" len="med"/>
          </a:ln>
          <a:extLst>
            <a:ext uri="{909E8E84-426E-40DD-AFC4-6F175D3DCCD1}">
              <a14:hiddenFill xmlns:a14="http://schemas.microsoft.com/office/drawing/2010/main">
                <a:noFill/>
              </a14:hiddenFill>
            </a:ext>
          </a:extLst>
        </p:spPr>
        <p:txBody>
          <a:bodyPr/>
          <a:lstStyle/>
          <a:p>
            <a:endParaRPr lang="en-GB"/>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8166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88166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81670"/>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8167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816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1667" grpId="0"/>
      <p:bldP spid="881670" grpId="0" animBg="1"/>
      <p:bldP spid="881671" grpId="0"/>
      <p:bldP spid="881672" grpId="0" animBg="1"/>
    </p:bld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fld id="{98A48E95-50B7-4F6F-BB2A-539713E47F0B}" type="slidenum">
              <a:rPr lang="en-US" altLang="da-DK" sz="1400" smtClean="0"/>
              <a:pPr eaLnBrk="1" hangingPunct="1">
                <a:spcBef>
                  <a:spcPct val="0"/>
                </a:spcBef>
                <a:buFontTx/>
                <a:buNone/>
              </a:pPr>
              <a:t>153</a:t>
            </a:fld>
            <a:endParaRPr lang="en-US" altLang="da-DK" sz="1400" smtClean="0"/>
          </a:p>
        </p:txBody>
      </p:sp>
      <p:sp>
        <p:nvSpPr>
          <p:cNvPr id="147459" name="Rectangle 2"/>
          <p:cNvSpPr>
            <a:spLocks noGrp="1" noChangeArrowheads="1"/>
          </p:cNvSpPr>
          <p:nvPr>
            <p:ph type="title"/>
          </p:nvPr>
        </p:nvSpPr>
        <p:spPr/>
        <p:txBody>
          <a:bodyPr/>
          <a:lstStyle/>
          <a:p>
            <a:pPr eaLnBrk="1" hangingPunct="1"/>
            <a:r>
              <a:rPr lang="da-DK" altLang="da-DK" smtClean="0"/>
              <a:t>Spor efter naturlig selektions </a:t>
            </a:r>
            <a:br>
              <a:rPr lang="da-DK" altLang="da-DK" smtClean="0"/>
            </a:br>
            <a:r>
              <a:rPr lang="da-DK" altLang="da-DK" smtClean="0"/>
              <a:t>virkning på DNA niveau</a:t>
            </a:r>
            <a:endParaRPr lang="en-GB" altLang="da-DK" smtClean="0"/>
          </a:p>
        </p:txBody>
      </p:sp>
      <p:sp>
        <p:nvSpPr>
          <p:cNvPr id="883715" name="Text Box 3"/>
          <p:cNvSpPr txBox="1">
            <a:spLocks noChangeArrowheads="1"/>
          </p:cNvSpPr>
          <p:nvPr/>
        </p:nvSpPr>
        <p:spPr bwMode="auto">
          <a:xfrm>
            <a:off x="-114300" y="1484313"/>
            <a:ext cx="93789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r>
              <a:rPr lang="da-DK" altLang="da-DK">
                <a:solidFill>
                  <a:srgbClr val="3333FF"/>
                </a:solidFill>
              </a:rPr>
              <a:t>Balancerende selektion</a:t>
            </a:r>
            <a:r>
              <a:rPr lang="da-DK" altLang="da-DK"/>
              <a:t> i selvuforenelighedssystem hos Solanaceae</a:t>
            </a:r>
            <a:endParaRPr lang="en-US" altLang="da-DK"/>
          </a:p>
        </p:txBody>
      </p:sp>
      <p:pic>
        <p:nvPicPr>
          <p:cNvPr id="883716"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t="35001"/>
          <a:stretch>
            <a:fillRect/>
          </a:stretch>
        </p:blipFill>
        <p:spPr bwMode="auto">
          <a:xfrm>
            <a:off x="-333375" y="2133600"/>
            <a:ext cx="9809163" cy="432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7462" name="Text Box 5"/>
          <p:cNvSpPr txBox="1">
            <a:spLocks noChangeArrowheads="1"/>
          </p:cNvSpPr>
          <p:nvPr/>
        </p:nvSpPr>
        <p:spPr bwMode="auto">
          <a:xfrm>
            <a:off x="447675" y="5824538"/>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endParaRPr lang="en-GB" altLang="da-DK">
              <a:solidFill>
                <a:srgbClr val="0000FF"/>
              </a:solidFill>
            </a:endParaRPr>
          </a:p>
        </p:txBody>
      </p:sp>
      <p:sp>
        <p:nvSpPr>
          <p:cNvPr id="883718" name="Text Box 6"/>
          <p:cNvSpPr txBox="1">
            <a:spLocks noChangeArrowheads="1"/>
          </p:cNvSpPr>
          <p:nvPr/>
        </p:nvSpPr>
        <p:spPr bwMode="auto">
          <a:xfrm>
            <a:off x="179388" y="6021388"/>
            <a:ext cx="58308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r>
              <a:rPr lang="da-DK" altLang="da-DK">
                <a:solidFill>
                  <a:srgbClr val="0000FF"/>
                </a:solidFill>
              </a:rPr>
              <a:t>Alleler kan være meget ældre end arterne</a:t>
            </a:r>
            <a:endParaRPr lang="en-US" altLang="da-DK">
              <a:solidFill>
                <a:srgbClr val="0000FF"/>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8371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88371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837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3715" grpId="0"/>
      <p:bldP spid="883718" grpId="0"/>
    </p:bldLst>
  </p:timing>
</p:sld>
</file>

<file path=ppt/slides/slide15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8482"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fld id="{7D6F6EA8-8E6B-41D4-91C3-E6E8AAD0C61D}" type="slidenum">
              <a:rPr lang="en-US" altLang="da-DK" sz="1400" smtClean="0"/>
              <a:pPr eaLnBrk="1" hangingPunct="1">
                <a:spcBef>
                  <a:spcPct val="0"/>
                </a:spcBef>
                <a:buFontTx/>
                <a:buNone/>
              </a:pPr>
              <a:t>154</a:t>
            </a:fld>
            <a:endParaRPr lang="en-US" altLang="da-DK" sz="1400" smtClean="0"/>
          </a:p>
        </p:txBody>
      </p:sp>
      <p:sp>
        <p:nvSpPr>
          <p:cNvPr id="148483" name="Rectangle 2"/>
          <p:cNvSpPr>
            <a:spLocks noGrp="1" noChangeArrowheads="1"/>
          </p:cNvSpPr>
          <p:nvPr>
            <p:ph type="title"/>
          </p:nvPr>
        </p:nvSpPr>
        <p:spPr/>
        <p:txBody>
          <a:bodyPr/>
          <a:lstStyle/>
          <a:p>
            <a:pPr eaLnBrk="1" hangingPunct="1"/>
            <a:r>
              <a:rPr lang="da-DK" altLang="da-DK" smtClean="0"/>
              <a:t>Spor efter naturlig selektions </a:t>
            </a:r>
            <a:br>
              <a:rPr lang="da-DK" altLang="da-DK" smtClean="0"/>
            </a:br>
            <a:r>
              <a:rPr lang="da-DK" altLang="da-DK" smtClean="0"/>
              <a:t>virkning på DNA niveau</a:t>
            </a:r>
            <a:endParaRPr lang="en-GB" altLang="da-DK" smtClean="0"/>
          </a:p>
        </p:txBody>
      </p:sp>
      <p:sp>
        <p:nvSpPr>
          <p:cNvPr id="878596" name="Rectangle 4"/>
          <p:cNvSpPr>
            <a:spLocks noGrp="1" noChangeArrowheads="1"/>
          </p:cNvSpPr>
          <p:nvPr>
            <p:ph type="body" idx="1"/>
          </p:nvPr>
        </p:nvSpPr>
        <p:spPr>
          <a:xfrm>
            <a:off x="457200" y="1600200"/>
            <a:ext cx="8686800" cy="4525963"/>
          </a:xfrm>
        </p:spPr>
        <p:txBody>
          <a:bodyPr/>
          <a:lstStyle/>
          <a:p>
            <a:pPr eaLnBrk="1" hangingPunct="1">
              <a:buFontTx/>
              <a:buNone/>
            </a:pPr>
            <a:r>
              <a:rPr lang="da-DK" altLang="da-DK" smtClean="0"/>
              <a:t>Selective sweep i malariaparasitten (</a:t>
            </a:r>
            <a:r>
              <a:rPr lang="da-DK" altLang="da-DK" i="1" smtClean="0"/>
              <a:t>Plasmodium falciparum</a:t>
            </a:r>
            <a:r>
              <a:rPr lang="da-DK" altLang="da-DK" smtClean="0"/>
              <a:t>):</a:t>
            </a:r>
          </a:p>
          <a:p>
            <a:pPr eaLnBrk="1" hangingPunct="1">
              <a:buFontTx/>
              <a:buNone/>
            </a:pPr>
            <a:endParaRPr lang="da-DK" altLang="da-DK" sz="2000" smtClean="0"/>
          </a:p>
          <a:p>
            <a:pPr eaLnBrk="1" hangingPunct="1">
              <a:buFontTx/>
              <a:buNone/>
            </a:pPr>
            <a:r>
              <a:rPr lang="da-DK" altLang="da-DK" smtClean="0"/>
              <a:t>Resistens mod pyrimethamine</a:t>
            </a:r>
            <a:r>
              <a:rPr lang="da-DK" altLang="da-DK" sz="2000" smtClean="0"/>
              <a:t> </a:t>
            </a:r>
          </a:p>
          <a:p>
            <a:pPr eaLnBrk="1" hangingPunct="1">
              <a:buFontTx/>
              <a:buNone/>
            </a:pPr>
            <a:r>
              <a:rPr lang="da-DK" altLang="da-DK" sz="2000" smtClean="0"/>
              <a:t>Hovedbestandel i Fansidar; billig medicin mod malaria.</a:t>
            </a:r>
          </a:p>
          <a:p>
            <a:pPr eaLnBrk="1" hangingPunct="1">
              <a:buFontTx/>
              <a:buNone/>
            </a:pPr>
            <a:r>
              <a:rPr lang="da-DK" altLang="da-DK" sz="2000" smtClean="0"/>
              <a:t>Fansidar introduceredes i Thailand i 1975. </a:t>
            </a:r>
          </a:p>
          <a:p>
            <a:pPr eaLnBrk="1" hangingPunct="1">
              <a:buFontTx/>
              <a:buNone/>
            </a:pPr>
            <a:r>
              <a:rPr lang="da-DK" altLang="da-DK" sz="2000" smtClean="0"/>
              <a:t>Resistensen blev fikseret efter 6 år.</a:t>
            </a:r>
          </a:p>
          <a:p>
            <a:pPr eaLnBrk="1" hangingPunct="1">
              <a:buFontTx/>
              <a:buNone/>
            </a:pPr>
            <a:r>
              <a:rPr lang="da-DK" altLang="da-DK" sz="2000" smtClean="0"/>
              <a:t>Resistensen skyldes mutationer i dhfr-locus.</a:t>
            </a:r>
            <a:endParaRPr lang="en-US" altLang="da-DK" sz="2000" smtClean="0"/>
          </a:p>
        </p:txBody>
      </p:sp>
      <p:pic>
        <p:nvPicPr>
          <p:cNvPr id="37894" name="Picture 6" descr="http://files.turbosquid.com/Preview/2011/12/16__10_31_53/malaria%20-%20plasmodium%20falciparum.jpgcb1ec5f6-268c-4227-a68d-dbe8a0281f1aLarge.jpg"/>
          <p:cNvPicPr>
            <a:picLocks noChangeAspect="1" noChangeArrowheads="1"/>
          </p:cNvPicPr>
          <p:nvPr/>
        </p:nvPicPr>
        <p:blipFill>
          <a:blip r:embed="rId3">
            <a:extLst>
              <a:ext uri="{28A0092B-C50C-407E-A947-70E740481C1C}">
                <a14:useLocalDpi xmlns:a14="http://schemas.microsoft.com/office/drawing/2010/main" val="0"/>
              </a:ext>
            </a:extLst>
          </a:blip>
          <a:srcRect l="28979" t="18581" r="25661" b="15901"/>
          <a:stretch>
            <a:fillRect/>
          </a:stretch>
        </p:blipFill>
        <p:spPr bwMode="auto">
          <a:xfrm>
            <a:off x="6719888" y="3357563"/>
            <a:ext cx="2424112" cy="3500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87859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78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8596" grpId="0" autoUpdateAnimBg="0"/>
    </p:bld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fld id="{D0B74231-4FD1-405A-8FB2-7AA797DD4F9E}" type="slidenum">
              <a:rPr lang="en-US" altLang="da-DK" sz="1400" smtClean="0"/>
              <a:pPr eaLnBrk="1" hangingPunct="1">
                <a:spcBef>
                  <a:spcPct val="0"/>
                </a:spcBef>
                <a:buFontTx/>
                <a:buNone/>
              </a:pPr>
              <a:t>155</a:t>
            </a:fld>
            <a:endParaRPr lang="en-US" altLang="da-DK" sz="1400" smtClean="0"/>
          </a:p>
        </p:txBody>
      </p:sp>
      <p:pic>
        <p:nvPicPr>
          <p:cNvPr id="149507"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7088" y="2201863"/>
            <a:ext cx="7372350" cy="4440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9508" name="Rectangle 5"/>
          <p:cNvSpPr>
            <a:spLocks noChangeArrowheads="1"/>
          </p:cNvSpPr>
          <p:nvPr/>
        </p:nvSpPr>
        <p:spPr bwMode="auto">
          <a:xfrm>
            <a:off x="457200" y="1600200"/>
            <a:ext cx="8686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buFontTx/>
              <a:buNone/>
            </a:pPr>
            <a:r>
              <a:rPr lang="da-DK" altLang="da-DK"/>
              <a:t>Selective sweep i malariaparasitten (</a:t>
            </a:r>
            <a:r>
              <a:rPr lang="da-DK" altLang="da-DK" i="1"/>
              <a:t>Plasmodium falciparum</a:t>
            </a:r>
            <a:r>
              <a:rPr lang="da-DK" altLang="da-DK"/>
              <a:t>):</a:t>
            </a:r>
          </a:p>
          <a:p>
            <a:pPr eaLnBrk="1" hangingPunct="1">
              <a:buFontTx/>
              <a:buNone/>
            </a:pPr>
            <a:r>
              <a:rPr lang="da-DK" altLang="da-DK" sz="2000"/>
              <a:t>Variation i 33 mikrosatellitter omkring </a:t>
            </a:r>
            <a:r>
              <a:rPr lang="da-DK" altLang="da-DK" sz="2000" i="1"/>
              <a:t>dhfr-locus</a:t>
            </a:r>
            <a:endParaRPr lang="da-DK" altLang="da-DK" sz="2000"/>
          </a:p>
          <a:p>
            <a:pPr eaLnBrk="1" hangingPunct="1">
              <a:buFontTx/>
              <a:buNone/>
            </a:pPr>
            <a:r>
              <a:rPr lang="da-DK" altLang="da-DK" sz="2000"/>
              <a:t>.</a:t>
            </a:r>
            <a:endParaRPr lang="en-US" altLang="da-DK" sz="2000"/>
          </a:p>
        </p:txBody>
      </p:sp>
      <p:sp>
        <p:nvSpPr>
          <p:cNvPr id="149509" name="Rectangle 6"/>
          <p:cNvSpPr>
            <a:spLocks noGrp="1" noChangeArrowheads="1"/>
          </p:cNvSpPr>
          <p:nvPr>
            <p:ph type="title"/>
          </p:nvPr>
        </p:nvSpPr>
        <p:spPr/>
        <p:txBody>
          <a:bodyPr/>
          <a:lstStyle/>
          <a:p>
            <a:pPr eaLnBrk="1" hangingPunct="1"/>
            <a:r>
              <a:rPr lang="da-DK" altLang="da-DK" smtClean="0"/>
              <a:t>Spor efter naturlig selektions </a:t>
            </a:r>
            <a:br>
              <a:rPr lang="da-DK" altLang="da-DK" smtClean="0"/>
            </a:br>
            <a:r>
              <a:rPr lang="da-DK" altLang="da-DK" smtClean="0"/>
              <a:t>virkning på DNA niveau</a:t>
            </a:r>
            <a:endParaRPr lang="en-US" altLang="da-DK" smtClean="0"/>
          </a:p>
        </p:txBody>
      </p:sp>
      <p:sp>
        <p:nvSpPr>
          <p:cNvPr id="149510" name="Text Box 8"/>
          <p:cNvSpPr txBox="1">
            <a:spLocks noChangeArrowheads="1"/>
          </p:cNvSpPr>
          <p:nvPr/>
        </p:nvSpPr>
        <p:spPr bwMode="auto">
          <a:xfrm>
            <a:off x="2987675" y="6400800"/>
            <a:ext cx="3892550" cy="4572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r>
              <a:rPr lang="da-DK" altLang="da-DK"/>
              <a:t>Markør afstand (kb) fra </a:t>
            </a:r>
            <a:r>
              <a:rPr lang="da-DK" altLang="da-DK" i="1"/>
              <a:t>dhfr</a:t>
            </a:r>
            <a:endParaRPr lang="en-US" altLang="da-DK"/>
          </a:p>
        </p:txBody>
      </p:sp>
      <p:sp>
        <p:nvSpPr>
          <p:cNvPr id="149511" name="Text Box 9"/>
          <p:cNvSpPr txBox="1">
            <a:spLocks noChangeArrowheads="1"/>
          </p:cNvSpPr>
          <p:nvPr/>
        </p:nvSpPr>
        <p:spPr bwMode="auto">
          <a:xfrm rot="-5400000">
            <a:off x="-150812" y="3754438"/>
            <a:ext cx="2489200" cy="4572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r>
              <a:rPr lang="da-DK" altLang="da-DK"/>
              <a:t>Gendiversitet (</a:t>
            </a:r>
            <a:r>
              <a:rPr lang="da-DK" altLang="da-DK" i="1"/>
              <a:t>H</a:t>
            </a:r>
            <a:r>
              <a:rPr lang="da-DK" altLang="da-DK"/>
              <a:t>)</a:t>
            </a:r>
            <a:endParaRPr lang="en-US" altLang="da-DK"/>
          </a:p>
        </p:txBody>
      </p:sp>
    </p:spTree>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fld id="{99DD39FC-E949-485F-B4F0-F0185978BE51}" type="slidenum">
              <a:rPr lang="en-US" altLang="da-DK" sz="1400" smtClean="0"/>
              <a:pPr eaLnBrk="1" hangingPunct="1">
                <a:spcBef>
                  <a:spcPct val="0"/>
                </a:spcBef>
                <a:buFontTx/>
                <a:buNone/>
              </a:pPr>
              <a:t>156</a:t>
            </a:fld>
            <a:endParaRPr lang="en-US" altLang="da-DK" sz="1400" smtClean="0"/>
          </a:p>
        </p:txBody>
      </p:sp>
      <p:sp>
        <p:nvSpPr>
          <p:cNvPr id="150531" name="Rectangle 2"/>
          <p:cNvSpPr>
            <a:spLocks noGrp="1" noChangeArrowheads="1"/>
          </p:cNvSpPr>
          <p:nvPr>
            <p:ph type="title"/>
          </p:nvPr>
        </p:nvSpPr>
        <p:spPr/>
        <p:txBody>
          <a:bodyPr/>
          <a:lstStyle/>
          <a:p>
            <a:pPr eaLnBrk="1" hangingPunct="1"/>
            <a:r>
              <a:rPr lang="da-DK" altLang="da-DK" smtClean="0"/>
              <a:t>Hvad forventes der til eksamen?</a:t>
            </a:r>
            <a:endParaRPr lang="en-GB" altLang="da-DK" smtClean="0"/>
          </a:p>
        </p:txBody>
      </p:sp>
      <p:sp>
        <p:nvSpPr>
          <p:cNvPr id="150532" name="Rectangle 4"/>
          <p:cNvSpPr>
            <a:spLocks noGrp="1" noChangeArrowheads="1"/>
          </p:cNvSpPr>
          <p:nvPr>
            <p:ph type="body" idx="1"/>
          </p:nvPr>
        </p:nvSpPr>
        <p:spPr/>
        <p:txBody>
          <a:bodyPr/>
          <a:lstStyle/>
          <a:p>
            <a:pPr eaLnBrk="1" hangingPunct="1">
              <a:buFontTx/>
              <a:buNone/>
            </a:pPr>
            <a:endParaRPr lang="da-DK" altLang="da-DK" smtClean="0">
              <a:solidFill>
                <a:srgbClr val="3333FF"/>
              </a:solidFill>
            </a:endParaRPr>
          </a:p>
          <a:p>
            <a:pPr eaLnBrk="1" hangingPunct="1">
              <a:buFontTx/>
              <a:buNone/>
            </a:pPr>
            <a:endParaRPr lang="en-US" altLang="da-DK" smtClean="0">
              <a:solidFill>
                <a:srgbClr val="3333FF"/>
              </a:solidFill>
            </a:endParaRPr>
          </a:p>
        </p:txBody>
      </p:sp>
      <p:pic>
        <p:nvPicPr>
          <p:cNvPr id="5" name="Picture 9" descr="img_438b4b4f9585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7313" y="1916113"/>
            <a:ext cx="390525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fld id="{9303ACE9-76A1-4158-9B1D-DAD35428F26E}" type="slidenum">
              <a:rPr lang="en-US" altLang="da-DK" sz="1400" smtClean="0"/>
              <a:pPr eaLnBrk="1" hangingPunct="1">
                <a:spcBef>
                  <a:spcPct val="0"/>
                </a:spcBef>
                <a:buFontTx/>
                <a:buNone/>
              </a:pPr>
              <a:t>157</a:t>
            </a:fld>
            <a:endParaRPr lang="en-US" altLang="da-DK" sz="1400" smtClean="0"/>
          </a:p>
        </p:txBody>
      </p:sp>
      <p:sp>
        <p:nvSpPr>
          <p:cNvPr id="151555" name="Rectangle 2"/>
          <p:cNvSpPr>
            <a:spLocks noGrp="1" noChangeArrowheads="1"/>
          </p:cNvSpPr>
          <p:nvPr>
            <p:ph type="title"/>
          </p:nvPr>
        </p:nvSpPr>
        <p:spPr/>
        <p:txBody>
          <a:bodyPr/>
          <a:lstStyle/>
          <a:p>
            <a:pPr eaLnBrk="1" hangingPunct="1"/>
            <a:r>
              <a:rPr lang="da-DK" altLang="da-DK" smtClean="0"/>
              <a:t>Hvad forventes der til eksamen?</a:t>
            </a:r>
            <a:endParaRPr lang="en-GB" altLang="da-DK" smtClean="0"/>
          </a:p>
        </p:txBody>
      </p:sp>
      <p:sp>
        <p:nvSpPr>
          <p:cNvPr id="32772" name="Rectangle 4"/>
          <p:cNvSpPr>
            <a:spLocks noGrp="1" noChangeArrowheads="1"/>
          </p:cNvSpPr>
          <p:nvPr>
            <p:ph type="body" idx="1"/>
          </p:nvPr>
        </p:nvSpPr>
        <p:spPr/>
        <p:txBody>
          <a:bodyPr/>
          <a:lstStyle/>
          <a:p>
            <a:pPr eaLnBrk="1" hangingPunct="1">
              <a:buFontTx/>
              <a:buNone/>
            </a:pPr>
            <a:r>
              <a:rPr lang="da-DK" altLang="da-DK" smtClean="0">
                <a:solidFill>
                  <a:srgbClr val="0000FF"/>
                </a:solidFill>
              </a:rPr>
              <a:t>Kompetence- beskrivelse for Evolutionsbiologi</a:t>
            </a:r>
          </a:p>
          <a:p>
            <a:r>
              <a:rPr lang="da-DK" altLang="da-DK" smtClean="0"/>
              <a:t>Kan beskrive og forklare evolutionære processer</a:t>
            </a:r>
          </a:p>
          <a:p>
            <a:r>
              <a:rPr lang="da-DK" altLang="da-DK" smtClean="0"/>
              <a:t>Kan vurdere evolutionære processers samspil for at forklare opretholdelsen af intraspecifik genetisk diversitet</a:t>
            </a:r>
          </a:p>
          <a:p>
            <a:r>
              <a:rPr lang="da-DK" altLang="da-DK" smtClean="0"/>
              <a:t>Kan vurdere evolutionære processers samspil med udgangspunkt i simple eksperimentelle data på DNA-, enkeltgen-, kromosom- og fænotypeniveau</a:t>
            </a:r>
          </a:p>
          <a:p>
            <a:r>
              <a:rPr lang="da-DK" altLang="da-DK" smtClean="0"/>
              <a:t>Kan lave basale beregninger i populationsgenetik</a:t>
            </a:r>
          </a:p>
          <a:p>
            <a:endParaRPr lang="da-DK" altLang="da-DK" smtClean="0"/>
          </a:p>
          <a:p>
            <a:pPr>
              <a:buFontTx/>
              <a:buNone/>
            </a:pPr>
            <a:r>
              <a:rPr lang="da-DK" altLang="da-DK" smtClean="0"/>
              <a:t>(ikke fuldstændig)</a:t>
            </a:r>
          </a:p>
          <a:p>
            <a:pPr eaLnBrk="1" hangingPunct="1">
              <a:buFontTx/>
              <a:buNone/>
            </a:pPr>
            <a:endParaRPr lang="da-DK" altLang="da-DK" smtClean="0">
              <a:solidFill>
                <a:srgbClr val="3333FF"/>
              </a:solidFill>
            </a:endParaRPr>
          </a:p>
          <a:p>
            <a:pPr eaLnBrk="1" hangingPunct="1">
              <a:buFontTx/>
              <a:buNone/>
            </a:pPr>
            <a:endParaRPr lang="en-US" altLang="da-DK" smtClean="0">
              <a:solidFill>
                <a:srgbClr val="3333FF"/>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2772">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2772">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2772">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32772">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32772">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3277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fld id="{CC50FF54-8B21-4576-98C2-642A26066789}" type="slidenum">
              <a:rPr lang="en-US" altLang="da-DK" sz="1400" smtClean="0"/>
              <a:pPr eaLnBrk="1" hangingPunct="1">
                <a:spcBef>
                  <a:spcPct val="0"/>
                </a:spcBef>
                <a:buFontTx/>
                <a:buNone/>
              </a:pPr>
              <a:t>158</a:t>
            </a:fld>
            <a:endParaRPr lang="en-US" altLang="da-DK" sz="1400" smtClean="0"/>
          </a:p>
        </p:txBody>
      </p:sp>
      <p:sp>
        <p:nvSpPr>
          <p:cNvPr id="152579" name="Rectangle 2"/>
          <p:cNvSpPr>
            <a:spLocks noGrp="1" noChangeArrowheads="1"/>
          </p:cNvSpPr>
          <p:nvPr>
            <p:ph type="title"/>
          </p:nvPr>
        </p:nvSpPr>
        <p:spPr/>
        <p:txBody>
          <a:bodyPr/>
          <a:lstStyle/>
          <a:p>
            <a:pPr eaLnBrk="1" hangingPunct="1"/>
            <a:r>
              <a:rPr lang="da-DK" altLang="da-DK" smtClean="0"/>
              <a:t>Hvad forventes der til eksamen?</a:t>
            </a:r>
            <a:endParaRPr lang="en-GB" altLang="da-DK" smtClean="0"/>
          </a:p>
        </p:txBody>
      </p:sp>
      <p:sp>
        <p:nvSpPr>
          <p:cNvPr id="152580" name="Rectangle 4"/>
          <p:cNvSpPr>
            <a:spLocks noGrp="1" noChangeArrowheads="1"/>
          </p:cNvSpPr>
          <p:nvPr>
            <p:ph type="body" idx="1"/>
          </p:nvPr>
        </p:nvSpPr>
        <p:spPr/>
        <p:txBody>
          <a:bodyPr/>
          <a:lstStyle/>
          <a:p>
            <a:pPr marL="0">
              <a:buFontTx/>
              <a:buNone/>
            </a:pPr>
            <a:r>
              <a:rPr lang="da-DK" altLang="da-DK" b="1" smtClean="0"/>
              <a:t>Opgave 2 (20 %) Eksamen 2011</a:t>
            </a:r>
            <a:endParaRPr lang="da-DK" altLang="da-DK" smtClean="0"/>
          </a:p>
          <a:p>
            <a:pPr marL="0">
              <a:buFontTx/>
              <a:buNone/>
            </a:pPr>
            <a:r>
              <a:rPr lang="da-DK" altLang="da-DK" smtClean="0"/>
              <a:t>En genetiker starter et forsøg med </a:t>
            </a:r>
            <a:r>
              <a:rPr lang="da-DK" altLang="da-DK" i="1" smtClean="0"/>
              <a:t>Drosophila melano-gaster</a:t>
            </a:r>
            <a:r>
              <a:rPr lang="da-DK" altLang="da-DK" smtClean="0"/>
              <a:t>, hvor han benytter 10 populationer, der hver holdes på en konstant størrelse på 8 hanner og 8 hunner i hver generation. I generation 0 er alle individer heterozygote for to alleler, </a:t>
            </a:r>
            <a:r>
              <a:rPr lang="da-DK" altLang="da-DK" i="1" smtClean="0"/>
              <a:t>A</a:t>
            </a:r>
            <a:r>
              <a:rPr lang="da-DK" altLang="da-DK" baseline="-25000" smtClean="0"/>
              <a:t>1</a:t>
            </a:r>
            <a:r>
              <a:rPr lang="da-DK" altLang="da-DK" smtClean="0"/>
              <a:t> og </a:t>
            </a:r>
            <a:r>
              <a:rPr lang="da-DK" altLang="da-DK" i="1" smtClean="0"/>
              <a:t>A</a:t>
            </a:r>
            <a:r>
              <a:rPr lang="da-DK" altLang="da-DK" baseline="-25000" smtClean="0"/>
              <a:t>2</a:t>
            </a:r>
            <a:r>
              <a:rPr lang="da-DK" altLang="da-DK" smtClean="0"/>
              <a:t> i et autosomalt locus. Efter 19 generationer ses følgende fordeling af frekvenser for allel </a:t>
            </a:r>
            <a:r>
              <a:rPr lang="da-DK" altLang="da-DK" i="1" smtClean="0"/>
              <a:t>A</a:t>
            </a:r>
            <a:r>
              <a:rPr lang="da-DK" altLang="da-DK" baseline="-25000" smtClean="0"/>
              <a:t>1</a:t>
            </a:r>
            <a:r>
              <a:rPr lang="da-DK" altLang="da-DK" smtClean="0"/>
              <a:t> i de 10 populationer:</a:t>
            </a:r>
          </a:p>
          <a:p>
            <a:pPr marL="0">
              <a:buFontTx/>
              <a:buNone/>
            </a:pPr>
            <a:r>
              <a:rPr lang="da-DK" altLang="da-DK" smtClean="0"/>
              <a:t> </a:t>
            </a:r>
          </a:p>
          <a:p>
            <a:pPr marL="0">
              <a:buFontTx/>
              <a:buNone/>
            </a:pPr>
            <a:r>
              <a:rPr lang="da-DK" altLang="da-DK" smtClean="0"/>
              <a:t>0,18  0,00  0,18  0,25  0,30  0,19  0,16  0,00   0,15  0,00</a:t>
            </a:r>
          </a:p>
          <a:p>
            <a:pPr marL="0">
              <a:buFontTx/>
              <a:buNone/>
            </a:pPr>
            <a:r>
              <a:rPr lang="da-DK" altLang="da-DK" smtClean="0"/>
              <a:t> </a:t>
            </a:r>
          </a:p>
          <a:p>
            <a:pPr marL="0">
              <a:buFontTx/>
              <a:buNone/>
            </a:pPr>
            <a:r>
              <a:rPr lang="da-DK" altLang="da-DK" smtClean="0"/>
              <a:t> a) Kan denne fordeling af allelfrekvensen forklares med genetisk drift? </a:t>
            </a:r>
            <a:r>
              <a:rPr lang="da-DK" altLang="da-DK" b="1" smtClean="0"/>
              <a:t>(Begrundes kort)</a:t>
            </a:r>
            <a:endParaRPr lang="da-DK" altLang="da-DK" smtClean="0"/>
          </a:p>
          <a:p>
            <a:pPr marL="0" eaLnBrk="1" hangingPunct="1">
              <a:buFontTx/>
              <a:buNone/>
            </a:pPr>
            <a:endParaRPr lang="da-DK" altLang="da-DK" smtClean="0">
              <a:solidFill>
                <a:srgbClr val="3333FF"/>
              </a:solidFill>
            </a:endParaRPr>
          </a:p>
          <a:p>
            <a:pPr marL="0" eaLnBrk="1" hangingPunct="1">
              <a:buFontTx/>
              <a:buNone/>
            </a:pPr>
            <a:endParaRPr lang="en-US" altLang="da-DK" smtClean="0">
              <a:solidFill>
                <a:srgbClr val="3333FF"/>
              </a:solidFill>
            </a:endParaRPr>
          </a:p>
        </p:txBody>
      </p:sp>
    </p:spTree>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fld id="{DEDA1BBD-E4F9-49C2-BD98-394AF44BE941}" type="slidenum">
              <a:rPr lang="en-US" altLang="da-DK" sz="1400" smtClean="0"/>
              <a:pPr eaLnBrk="1" hangingPunct="1">
                <a:spcBef>
                  <a:spcPct val="0"/>
                </a:spcBef>
                <a:buFontTx/>
                <a:buNone/>
              </a:pPr>
              <a:t>159</a:t>
            </a:fld>
            <a:endParaRPr lang="en-US" altLang="da-DK" sz="1400" smtClean="0"/>
          </a:p>
        </p:txBody>
      </p:sp>
      <p:sp>
        <p:nvSpPr>
          <p:cNvPr id="153603" name="Rectangle 4"/>
          <p:cNvSpPr>
            <a:spLocks noGrp="1" noChangeArrowheads="1"/>
          </p:cNvSpPr>
          <p:nvPr>
            <p:ph type="title"/>
          </p:nvPr>
        </p:nvSpPr>
        <p:spPr/>
        <p:txBody>
          <a:bodyPr/>
          <a:lstStyle/>
          <a:p>
            <a:pPr eaLnBrk="1" hangingPunct="1"/>
            <a:r>
              <a:rPr lang="en-US" altLang="da-DK" smtClean="0"/>
              <a:t>Tilfældig genetisk drift i laboratoriet</a:t>
            </a:r>
          </a:p>
        </p:txBody>
      </p:sp>
      <p:pic>
        <p:nvPicPr>
          <p:cNvPr id="153604" name="Picture 13" descr="Evolution-Fig-10-07-0"/>
          <p:cNvPicPr>
            <a:picLocks noChangeAspect="1" noChangeArrowheads="1"/>
          </p:cNvPicPr>
          <p:nvPr/>
        </p:nvPicPr>
        <p:blipFill>
          <a:blip r:embed="rId3">
            <a:extLst>
              <a:ext uri="{28A0092B-C50C-407E-A947-70E740481C1C}">
                <a14:useLocalDpi xmlns:a14="http://schemas.microsoft.com/office/drawing/2010/main" val="0"/>
              </a:ext>
            </a:extLst>
          </a:blip>
          <a:srcRect l="10916" t="1840" r="11794" b="4572"/>
          <a:stretch>
            <a:fillRect/>
          </a:stretch>
        </p:blipFill>
        <p:spPr bwMode="auto">
          <a:xfrm>
            <a:off x="1403350" y="1268413"/>
            <a:ext cx="5867400" cy="5329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fld id="{9540E422-C7C5-4BE2-BA17-D6EB02D5FFB3}" type="slidenum">
              <a:rPr lang="en-US" altLang="da-DK" sz="1400" smtClean="0"/>
              <a:pPr eaLnBrk="1" hangingPunct="1">
                <a:spcBef>
                  <a:spcPct val="0"/>
                </a:spcBef>
                <a:buFontTx/>
                <a:buNone/>
              </a:pPr>
              <a:t>16</a:t>
            </a:fld>
            <a:endParaRPr lang="en-US" altLang="da-DK" sz="1400" smtClean="0"/>
          </a:p>
        </p:txBody>
      </p:sp>
      <p:sp>
        <p:nvSpPr>
          <p:cNvPr id="18435" name="Rectangle 2"/>
          <p:cNvSpPr>
            <a:spLocks noGrp="1" noChangeArrowheads="1"/>
          </p:cNvSpPr>
          <p:nvPr>
            <p:ph type="title"/>
          </p:nvPr>
        </p:nvSpPr>
        <p:spPr/>
        <p:txBody>
          <a:bodyPr/>
          <a:lstStyle/>
          <a:p>
            <a:pPr eaLnBrk="1" hangingPunct="1"/>
            <a:r>
              <a:rPr lang="da-DK" altLang="da-DK" smtClean="0"/>
              <a:t>Retningsselektion</a:t>
            </a:r>
          </a:p>
        </p:txBody>
      </p:sp>
      <p:sp>
        <p:nvSpPr>
          <p:cNvPr id="863236" name="Text Box 4"/>
          <p:cNvSpPr txBox="1">
            <a:spLocks noChangeArrowheads="1"/>
          </p:cNvSpPr>
          <p:nvPr/>
        </p:nvSpPr>
        <p:spPr bwMode="auto">
          <a:xfrm>
            <a:off x="1908175" y="1412875"/>
            <a:ext cx="53578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r>
              <a:rPr lang="da-DK" altLang="da-DK"/>
              <a:t>Retningsselektion hos </a:t>
            </a:r>
            <a:r>
              <a:rPr lang="da-DK" altLang="da-DK" i="1"/>
              <a:t>Biston betularia</a:t>
            </a:r>
            <a:endParaRPr lang="da-DK" altLang="da-DK"/>
          </a:p>
        </p:txBody>
      </p:sp>
      <p:pic>
        <p:nvPicPr>
          <p:cNvPr id="86323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2988" y="2636838"/>
            <a:ext cx="7096125" cy="3913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63238" name="Line 6"/>
          <p:cNvSpPr>
            <a:spLocks noChangeShapeType="1"/>
          </p:cNvSpPr>
          <p:nvPr/>
        </p:nvSpPr>
        <p:spPr bwMode="auto">
          <a:xfrm>
            <a:off x="900113" y="5229225"/>
            <a:ext cx="863600" cy="504825"/>
          </a:xfrm>
          <a:prstGeom prst="line">
            <a:avLst/>
          </a:prstGeom>
          <a:noFill/>
          <a:ln w="31750">
            <a:solidFill>
              <a:srgbClr val="009900"/>
            </a:solidFill>
            <a:round/>
            <a:headEnd/>
            <a:tailEnd type="triangle" w="med" len="med"/>
          </a:ln>
          <a:extLst>
            <a:ext uri="{909E8E84-426E-40DD-AFC4-6F175D3DCCD1}">
              <a14:hiddenFill xmlns:a14="http://schemas.microsoft.com/office/drawing/2010/main">
                <a:noFill/>
              </a14:hiddenFill>
            </a:ext>
          </a:extLst>
        </p:spPr>
        <p:txBody>
          <a:bodyPr/>
          <a:lstStyle/>
          <a:p>
            <a:endParaRPr lang="en-GB"/>
          </a:p>
        </p:txBody>
      </p:sp>
      <p:sp>
        <p:nvSpPr>
          <p:cNvPr id="863239" name="Text Box 7"/>
          <p:cNvSpPr txBox="1">
            <a:spLocks noChangeArrowheads="1"/>
          </p:cNvSpPr>
          <p:nvPr/>
        </p:nvSpPr>
        <p:spPr bwMode="auto">
          <a:xfrm>
            <a:off x="250825" y="4941888"/>
            <a:ext cx="6254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r>
              <a:rPr lang="da-DK" altLang="da-DK">
                <a:solidFill>
                  <a:srgbClr val="009900"/>
                </a:solidFill>
              </a:rPr>
              <a:t>1%</a:t>
            </a:r>
            <a:endParaRPr lang="en-GB" altLang="da-DK">
              <a:solidFill>
                <a:srgbClr val="009900"/>
              </a:solidFill>
            </a:endParaRPr>
          </a:p>
        </p:txBody>
      </p:sp>
      <p:sp>
        <p:nvSpPr>
          <p:cNvPr id="863240" name="Line 8"/>
          <p:cNvSpPr>
            <a:spLocks noChangeShapeType="1"/>
          </p:cNvSpPr>
          <p:nvPr/>
        </p:nvSpPr>
        <p:spPr bwMode="auto">
          <a:xfrm flipH="1">
            <a:off x="7740650" y="2852738"/>
            <a:ext cx="647700" cy="217487"/>
          </a:xfrm>
          <a:prstGeom prst="line">
            <a:avLst/>
          </a:prstGeom>
          <a:noFill/>
          <a:ln w="31750">
            <a:solidFill>
              <a:srgbClr val="3333FF"/>
            </a:solidFill>
            <a:round/>
            <a:headEnd/>
            <a:tailEnd type="triangle" w="med" len="med"/>
          </a:ln>
          <a:extLst>
            <a:ext uri="{909E8E84-426E-40DD-AFC4-6F175D3DCCD1}">
              <a14:hiddenFill xmlns:a14="http://schemas.microsoft.com/office/drawing/2010/main">
                <a:noFill/>
              </a14:hiddenFill>
            </a:ext>
          </a:extLst>
        </p:spPr>
        <p:txBody>
          <a:bodyPr/>
          <a:lstStyle/>
          <a:p>
            <a:endParaRPr lang="en-GB"/>
          </a:p>
        </p:txBody>
      </p:sp>
      <p:sp>
        <p:nvSpPr>
          <p:cNvPr id="863241" name="Text Box 9"/>
          <p:cNvSpPr txBox="1">
            <a:spLocks noChangeArrowheads="1"/>
          </p:cNvSpPr>
          <p:nvPr/>
        </p:nvSpPr>
        <p:spPr bwMode="auto">
          <a:xfrm>
            <a:off x="8348663" y="2636838"/>
            <a:ext cx="79533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r>
              <a:rPr lang="da-DK" altLang="da-DK">
                <a:solidFill>
                  <a:srgbClr val="3333FF"/>
                </a:solidFill>
              </a:rPr>
              <a:t>99%</a:t>
            </a:r>
            <a:endParaRPr lang="en-GB" altLang="da-DK">
              <a:solidFill>
                <a:srgbClr val="3333FF"/>
              </a:solidFill>
            </a:endParaRPr>
          </a:p>
        </p:txBody>
      </p:sp>
      <p:pic>
        <p:nvPicPr>
          <p:cNvPr id="863242" name="Picture 10" descr="Evolution-Fig-12-25-1"/>
          <p:cNvPicPr>
            <a:picLocks noChangeAspect="1" noChangeArrowheads="1"/>
          </p:cNvPicPr>
          <p:nvPr/>
        </p:nvPicPr>
        <p:blipFill>
          <a:blip r:embed="rId4" cstate="print">
            <a:extLst>
              <a:ext uri="{28A0092B-C50C-407E-A947-70E740481C1C}">
                <a14:useLocalDpi xmlns:a14="http://schemas.microsoft.com/office/drawing/2010/main" val="0"/>
              </a:ext>
            </a:extLst>
          </a:blip>
          <a:srcRect l="39337" t="50162" r="43767" b="9674"/>
          <a:stretch>
            <a:fillRect/>
          </a:stretch>
        </p:blipFill>
        <p:spPr bwMode="auto">
          <a:xfrm>
            <a:off x="330200" y="3284538"/>
            <a:ext cx="795338" cy="1417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63243" name="Picture 11" descr="Evolution-Fig-12-25-1"/>
          <p:cNvPicPr>
            <a:picLocks noChangeAspect="1" noChangeArrowheads="1"/>
          </p:cNvPicPr>
          <p:nvPr/>
        </p:nvPicPr>
        <p:blipFill>
          <a:blip r:embed="rId4" cstate="print">
            <a:extLst>
              <a:ext uri="{28A0092B-C50C-407E-A947-70E740481C1C}">
                <a14:useLocalDpi xmlns:a14="http://schemas.microsoft.com/office/drawing/2010/main" val="0"/>
              </a:ext>
            </a:extLst>
          </a:blip>
          <a:srcRect l="40604" t="7591" r="39989" b="46713"/>
          <a:stretch>
            <a:fillRect/>
          </a:stretch>
        </p:blipFill>
        <p:spPr bwMode="auto">
          <a:xfrm>
            <a:off x="7956550" y="3141663"/>
            <a:ext cx="1003300" cy="177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6323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63237"/>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863242"/>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6323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6323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63243"/>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6324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632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3236" grpId="0"/>
      <p:bldP spid="863238" grpId="0" animBg="1"/>
      <p:bldP spid="863239" grpId="0"/>
      <p:bldP spid="863240" grpId="0" animBg="1"/>
      <p:bldP spid="863241" grpId="0"/>
    </p:bld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fld id="{23549EB0-967D-4DF1-8D1B-EEBC6A04701C}" type="slidenum">
              <a:rPr lang="en-US" altLang="da-DK" sz="1400" smtClean="0"/>
              <a:pPr eaLnBrk="1" hangingPunct="1">
                <a:spcBef>
                  <a:spcPct val="0"/>
                </a:spcBef>
                <a:buFontTx/>
                <a:buNone/>
              </a:pPr>
              <a:t>160</a:t>
            </a:fld>
            <a:endParaRPr lang="en-US" altLang="da-DK" sz="1400" smtClean="0"/>
          </a:p>
        </p:txBody>
      </p:sp>
      <p:sp>
        <p:nvSpPr>
          <p:cNvPr id="154627" name="Rectangle 2"/>
          <p:cNvSpPr>
            <a:spLocks noGrp="1" noChangeArrowheads="1"/>
          </p:cNvSpPr>
          <p:nvPr>
            <p:ph type="title"/>
          </p:nvPr>
        </p:nvSpPr>
        <p:spPr/>
        <p:txBody>
          <a:bodyPr/>
          <a:lstStyle/>
          <a:p>
            <a:pPr eaLnBrk="1" hangingPunct="1"/>
            <a:r>
              <a:rPr lang="da-DK" altLang="da-DK" smtClean="0"/>
              <a:t>Hvad forventes der til eksamen?</a:t>
            </a:r>
            <a:endParaRPr lang="en-GB" altLang="da-DK" smtClean="0"/>
          </a:p>
        </p:txBody>
      </p:sp>
      <p:sp>
        <p:nvSpPr>
          <p:cNvPr id="32772" name="Rectangle 4"/>
          <p:cNvSpPr>
            <a:spLocks noGrp="1" noChangeArrowheads="1"/>
          </p:cNvSpPr>
          <p:nvPr>
            <p:ph type="body" idx="1"/>
          </p:nvPr>
        </p:nvSpPr>
        <p:spPr/>
        <p:txBody>
          <a:bodyPr/>
          <a:lstStyle/>
          <a:p>
            <a:pPr>
              <a:buFontTx/>
              <a:buNone/>
            </a:pPr>
            <a:r>
              <a:rPr lang="da-DK" altLang="da-DK" b="1" smtClean="0"/>
              <a:t>Opgave 2 (20 %) Eksamen 2011</a:t>
            </a:r>
            <a:endParaRPr lang="da-DK" altLang="da-DK" smtClean="0"/>
          </a:p>
          <a:p>
            <a:pPr>
              <a:buFontTx/>
              <a:buNone/>
            </a:pPr>
            <a:r>
              <a:rPr lang="da-DK" altLang="da-DK" smtClean="0"/>
              <a:t> b) Hvilken anden evolutionær kraft har også virket under dette forsøg?</a:t>
            </a:r>
          </a:p>
          <a:p>
            <a:pPr>
              <a:buFontTx/>
              <a:buNone/>
            </a:pPr>
            <a:endParaRPr lang="da-DK" altLang="da-DK" smtClean="0"/>
          </a:p>
          <a:p>
            <a:pPr>
              <a:buFontTx/>
              <a:buNone/>
            </a:pPr>
            <a:r>
              <a:rPr lang="da-DK" altLang="da-DK" smtClean="0"/>
              <a:t>Efter 100 generationer er alle ti populationer blevet fikseret for allel </a:t>
            </a:r>
            <a:r>
              <a:rPr lang="da-DK" altLang="da-DK" i="1" smtClean="0"/>
              <a:t>A</a:t>
            </a:r>
            <a:r>
              <a:rPr lang="da-DK" altLang="da-DK" baseline="-25000" smtClean="0"/>
              <a:t>2</a:t>
            </a:r>
            <a:r>
              <a:rPr lang="da-DK" altLang="da-DK" i="1" smtClean="0"/>
              <a:t>.</a:t>
            </a:r>
            <a:endParaRPr lang="da-DK" altLang="da-DK" smtClean="0"/>
          </a:p>
          <a:p>
            <a:pPr>
              <a:buFontTx/>
              <a:buNone/>
            </a:pPr>
            <a:r>
              <a:rPr lang="da-DK" altLang="da-DK" smtClean="0"/>
              <a:t> </a:t>
            </a:r>
          </a:p>
          <a:p>
            <a:pPr>
              <a:buFontTx/>
              <a:buNone/>
            </a:pPr>
            <a:r>
              <a:rPr lang="da-DK" altLang="da-DK" smtClean="0"/>
              <a:t>c)  Benyt denne oplysning til at forklare, hvorledes fitness af de tre genotyper, </a:t>
            </a:r>
            <a:r>
              <a:rPr lang="da-DK" altLang="da-DK" i="1" smtClean="0"/>
              <a:t>w</a:t>
            </a:r>
            <a:r>
              <a:rPr lang="da-DK" altLang="da-DK" baseline="-25000" smtClean="0"/>
              <a:t>11</a:t>
            </a:r>
            <a:r>
              <a:rPr lang="da-DK" altLang="da-DK" smtClean="0"/>
              <a:t>, </a:t>
            </a:r>
            <a:r>
              <a:rPr lang="da-DK" altLang="da-DK" i="1" smtClean="0"/>
              <a:t>w</a:t>
            </a:r>
            <a:r>
              <a:rPr lang="da-DK" altLang="da-DK" baseline="-25000" smtClean="0"/>
              <a:t>12</a:t>
            </a:r>
            <a:r>
              <a:rPr lang="da-DK" altLang="da-DK" smtClean="0"/>
              <a:t> og </a:t>
            </a:r>
            <a:r>
              <a:rPr lang="da-DK" altLang="da-DK" i="1" smtClean="0"/>
              <a:t>w</a:t>
            </a:r>
            <a:r>
              <a:rPr lang="da-DK" altLang="da-DK" baseline="-25000" smtClean="0"/>
              <a:t>22 </a:t>
            </a:r>
            <a:r>
              <a:rPr lang="da-DK" altLang="da-DK" smtClean="0"/>
              <a:t>kvalitativt er relateret til hinanden.</a:t>
            </a:r>
          </a:p>
          <a:p>
            <a:pPr>
              <a:buFontTx/>
              <a:buNone/>
            </a:pPr>
            <a:endParaRPr lang="da-DK" altLang="da-DK" smtClean="0"/>
          </a:p>
          <a:p>
            <a:pPr>
              <a:buFontTx/>
              <a:buNone/>
            </a:pPr>
            <a:endParaRPr lang="da-DK" altLang="da-DK" smtClean="0"/>
          </a:p>
          <a:p>
            <a:pPr eaLnBrk="1" hangingPunct="1">
              <a:buFontTx/>
              <a:buNone/>
            </a:pPr>
            <a:endParaRPr lang="da-DK" altLang="da-DK" smtClean="0">
              <a:solidFill>
                <a:srgbClr val="3333FF"/>
              </a:solidFill>
            </a:endParaRPr>
          </a:p>
          <a:p>
            <a:pPr eaLnBrk="1" hangingPunct="1">
              <a:buFontTx/>
              <a:buNone/>
            </a:pPr>
            <a:endParaRPr lang="en-US" altLang="da-DK" smtClean="0">
              <a:solidFill>
                <a:srgbClr val="3333FF"/>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2772">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2772">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2772">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277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fld id="{D8D4C2BF-35A9-40AE-9709-67C2230DB21A}" type="slidenum">
              <a:rPr lang="en-US" altLang="da-DK" sz="1400" smtClean="0"/>
              <a:pPr eaLnBrk="1" hangingPunct="1">
                <a:spcBef>
                  <a:spcPct val="0"/>
                </a:spcBef>
                <a:buFontTx/>
                <a:buNone/>
              </a:pPr>
              <a:t>161</a:t>
            </a:fld>
            <a:endParaRPr lang="en-US" altLang="da-DK" sz="1400" smtClean="0"/>
          </a:p>
        </p:txBody>
      </p:sp>
      <p:sp>
        <p:nvSpPr>
          <p:cNvPr id="155651" name="Rectangle 2"/>
          <p:cNvSpPr>
            <a:spLocks noGrp="1" noChangeArrowheads="1"/>
          </p:cNvSpPr>
          <p:nvPr>
            <p:ph type="title"/>
          </p:nvPr>
        </p:nvSpPr>
        <p:spPr/>
        <p:txBody>
          <a:bodyPr/>
          <a:lstStyle/>
          <a:p>
            <a:pPr eaLnBrk="1" hangingPunct="1"/>
            <a:r>
              <a:rPr lang="da-DK" altLang="da-DK" smtClean="0"/>
              <a:t>Hvad forventes der til eksamen?</a:t>
            </a:r>
            <a:endParaRPr lang="en-GB" altLang="da-DK" smtClean="0"/>
          </a:p>
        </p:txBody>
      </p:sp>
      <p:sp>
        <p:nvSpPr>
          <p:cNvPr id="32772" name="Rectangle 4"/>
          <p:cNvSpPr>
            <a:spLocks noGrp="1" noChangeArrowheads="1"/>
          </p:cNvSpPr>
          <p:nvPr>
            <p:ph type="body" idx="1"/>
          </p:nvPr>
        </p:nvSpPr>
        <p:spPr/>
        <p:txBody>
          <a:bodyPr/>
          <a:lstStyle/>
          <a:p>
            <a:pPr>
              <a:buFontTx/>
              <a:buNone/>
            </a:pPr>
            <a:r>
              <a:rPr lang="da-DK" altLang="da-DK" b="1" smtClean="0"/>
              <a:t>Opgave 2 (25 %) Eksamen 2010</a:t>
            </a:r>
            <a:endParaRPr lang="da-DK" altLang="da-DK" smtClean="0"/>
          </a:p>
          <a:p>
            <a:r>
              <a:rPr lang="da-DK" altLang="da-DK" smtClean="0"/>
              <a:t>Sick undersøgte i 1965 den genetiske variation i et hæmoglobin locus hos torsk, </a:t>
            </a:r>
            <a:r>
              <a:rPr lang="da-DK" altLang="da-DK" i="1" smtClean="0"/>
              <a:t>Gadus morrhua</a:t>
            </a:r>
            <a:r>
              <a:rPr lang="da-DK" altLang="da-DK" smtClean="0"/>
              <a:t>. Torsken er en pelagisk fisk, der et opdelt i forskellige bestande, som hver især har deres yngleområde. Uden for ynglesæsonen kan fisk fra de forskellige bestande vandre til forskellige fourageringsområder. </a:t>
            </a:r>
          </a:p>
          <a:p>
            <a:r>
              <a:rPr lang="da-DK" altLang="da-DK" smtClean="0"/>
              <a:t>Sick havde prøver fra Kattegat, Østersøen omkring Bornholm og den indre Østersø. Data fra tre dele af de indsamlede stikprøver er gengivet i den følgende tabel, hvor også teststørrelsen for afvigelse fra Hardy-Weinberg proportioner er angivet:    </a:t>
            </a:r>
          </a:p>
          <a:p>
            <a:pPr>
              <a:buFontTx/>
              <a:buNone/>
            </a:pPr>
            <a:endParaRPr lang="da-DK" altLang="da-DK" smtClean="0"/>
          </a:p>
          <a:p>
            <a:pPr>
              <a:buFontTx/>
              <a:buNone/>
            </a:pPr>
            <a:endParaRPr lang="da-DK" altLang="da-DK" smtClean="0"/>
          </a:p>
          <a:p>
            <a:pPr eaLnBrk="1" hangingPunct="1">
              <a:buFontTx/>
              <a:buNone/>
            </a:pPr>
            <a:endParaRPr lang="da-DK" altLang="da-DK" smtClean="0">
              <a:solidFill>
                <a:srgbClr val="3333FF"/>
              </a:solidFill>
            </a:endParaRPr>
          </a:p>
          <a:p>
            <a:pPr eaLnBrk="1" hangingPunct="1">
              <a:buFontTx/>
              <a:buNone/>
            </a:pPr>
            <a:endParaRPr lang="en-US" altLang="da-DK" smtClean="0">
              <a:solidFill>
                <a:srgbClr val="3333FF"/>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277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fld id="{CDB18B5B-BD40-47CB-932D-F4B50E79BE7B}" type="slidenum">
              <a:rPr lang="en-US" altLang="da-DK" sz="1400" smtClean="0"/>
              <a:pPr eaLnBrk="1" hangingPunct="1">
                <a:spcBef>
                  <a:spcPct val="0"/>
                </a:spcBef>
                <a:buFontTx/>
                <a:buNone/>
              </a:pPr>
              <a:t>162</a:t>
            </a:fld>
            <a:endParaRPr lang="en-US" altLang="da-DK" sz="1400" smtClean="0"/>
          </a:p>
        </p:txBody>
      </p:sp>
      <p:sp>
        <p:nvSpPr>
          <p:cNvPr id="156675" name="Rectangle 2"/>
          <p:cNvSpPr>
            <a:spLocks noGrp="1" noChangeArrowheads="1"/>
          </p:cNvSpPr>
          <p:nvPr>
            <p:ph type="title"/>
          </p:nvPr>
        </p:nvSpPr>
        <p:spPr/>
        <p:txBody>
          <a:bodyPr/>
          <a:lstStyle/>
          <a:p>
            <a:pPr eaLnBrk="1" hangingPunct="1"/>
            <a:r>
              <a:rPr lang="da-DK" altLang="da-DK" smtClean="0"/>
              <a:t>Hvad forventes der til eksamen?</a:t>
            </a:r>
            <a:endParaRPr lang="en-GB" altLang="da-DK" smtClean="0"/>
          </a:p>
        </p:txBody>
      </p:sp>
      <p:sp>
        <p:nvSpPr>
          <p:cNvPr id="156676" name="Rectangle 4"/>
          <p:cNvSpPr>
            <a:spLocks noGrp="1" noChangeArrowheads="1"/>
          </p:cNvSpPr>
          <p:nvPr>
            <p:ph type="body" idx="1"/>
          </p:nvPr>
        </p:nvSpPr>
        <p:spPr/>
        <p:txBody>
          <a:bodyPr/>
          <a:lstStyle/>
          <a:p>
            <a:pPr>
              <a:buFontTx/>
              <a:buNone/>
            </a:pPr>
            <a:r>
              <a:rPr lang="da-DK" altLang="da-DK" b="1" smtClean="0"/>
              <a:t>Opgave 2 (25 %) Eksamen 2010</a:t>
            </a:r>
          </a:p>
          <a:p>
            <a:pPr>
              <a:buFontTx/>
              <a:buNone/>
            </a:pPr>
            <a:endParaRPr lang="da-DK" altLang="da-DK" b="1" smtClean="0"/>
          </a:p>
          <a:p>
            <a:pPr>
              <a:buFontTx/>
              <a:buNone/>
            </a:pPr>
            <a:endParaRPr lang="da-DK" altLang="da-DK" b="1" smtClean="0"/>
          </a:p>
          <a:p>
            <a:pPr>
              <a:buFontTx/>
              <a:buNone/>
            </a:pPr>
            <a:endParaRPr lang="da-DK" altLang="da-DK" b="1" smtClean="0"/>
          </a:p>
          <a:p>
            <a:pPr>
              <a:buFontTx/>
              <a:buNone/>
            </a:pPr>
            <a:endParaRPr lang="da-DK" altLang="da-DK" b="1" smtClean="0"/>
          </a:p>
          <a:p>
            <a:pPr>
              <a:buFontTx/>
              <a:buNone/>
            </a:pPr>
            <a:endParaRPr lang="da-DK" altLang="da-DK" b="1" smtClean="0"/>
          </a:p>
          <a:p>
            <a:pPr>
              <a:buFontTx/>
              <a:buNone/>
            </a:pPr>
            <a:endParaRPr lang="da-DK" altLang="da-DK" b="1" smtClean="0"/>
          </a:p>
          <a:p>
            <a:pPr>
              <a:buFontTx/>
              <a:buNone/>
            </a:pPr>
            <a:r>
              <a:rPr lang="da-DK" altLang="da-DK" smtClean="0"/>
              <a:t> </a:t>
            </a:r>
          </a:p>
          <a:p>
            <a:pPr>
              <a:buFontTx/>
              <a:buNone/>
            </a:pPr>
            <a:r>
              <a:rPr lang="da-DK" altLang="da-DK" smtClean="0"/>
              <a:t>a) Beregn allelfrekvenserne i de tre stikprøver.</a:t>
            </a:r>
          </a:p>
          <a:p>
            <a:pPr>
              <a:buFontTx/>
              <a:buNone/>
            </a:pPr>
            <a:endParaRPr lang="da-DK" altLang="da-DK" smtClean="0"/>
          </a:p>
          <a:p>
            <a:pPr>
              <a:buFontTx/>
              <a:buNone/>
            </a:pPr>
            <a:endParaRPr lang="da-DK" altLang="da-DK" smtClean="0"/>
          </a:p>
          <a:p>
            <a:pPr>
              <a:buFontTx/>
              <a:buNone/>
            </a:pPr>
            <a:endParaRPr lang="da-DK" altLang="da-DK" smtClean="0"/>
          </a:p>
          <a:p>
            <a:pPr eaLnBrk="1" hangingPunct="1">
              <a:buFontTx/>
              <a:buNone/>
            </a:pPr>
            <a:endParaRPr lang="da-DK" altLang="da-DK" smtClean="0">
              <a:solidFill>
                <a:srgbClr val="3333FF"/>
              </a:solidFill>
            </a:endParaRPr>
          </a:p>
          <a:p>
            <a:pPr eaLnBrk="1" hangingPunct="1">
              <a:buFontTx/>
              <a:buNone/>
            </a:pPr>
            <a:endParaRPr lang="en-US" altLang="da-DK" smtClean="0">
              <a:solidFill>
                <a:srgbClr val="3333FF"/>
              </a:solidFill>
            </a:endParaRPr>
          </a:p>
        </p:txBody>
      </p:sp>
      <p:graphicFrame>
        <p:nvGraphicFramePr>
          <p:cNvPr id="5" name="Table 4"/>
          <p:cNvGraphicFramePr>
            <a:graphicFrameLocks noGrp="1"/>
          </p:cNvGraphicFramePr>
          <p:nvPr/>
        </p:nvGraphicFramePr>
        <p:xfrm>
          <a:off x="468313" y="2276475"/>
          <a:ext cx="7416800" cy="2306639"/>
        </p:xfrm>
        <a:graphic>
          <a:graphicData uri="http://schemas.openxmlformats.org/drawingml/2006/table">
            <a:tbl>
              <a:tblPr/>
              <a:tblGrid>
                <a:gridCol w="2640012">
                  <a:extLst>
                    <a:ext uri="{9D8B030D-6E8A-4147-A177-3AD203B41FA5}">
                      <a16:colId xmlns:a16="http://schemas.microsoft.com/office/drawing/2014/main" val="20000"/>
                    </a:ext>
                  </a:extLst>
                </a:gridCol>
                <a:gridCol w="996950">
                  <a:extLst>
                    <a:ext uri="{9D8B030D-6E8A-4147-A177-3AD203B41FA5}">
                      <a16:colId xmlns:a16="http://schemas.microsoft.com/office/drawing/2014/main" val="20001"/>
                    </a:ext>
                  </a:extLst>
                </a:gridCol>
                <a:gridCol w="1400175">
                  <a:extLst>
                    <a:ext uri="{9D8B030D-6E8A-4147-A177-3AD203B41FA5}">
                      <a16:colId xmlns:a16="http://schemas.microsoft.com/office/drawing/2014/main" val="20002"/>
                    </a:ext>
                  </a:extLst>
                </a:gridCol>
                <a:gridCol w="979488">
                  <a:extLst>
                    <a:ext uri="{9D8B030D-6E8A-4147-A177-3AD203B41FA5}">
                      <a16:colId xmlns:a16="http://schemas.microsoft.com/office/drawing/2014/main" val="20003"/>
                    </a:ext>
                  </a:extLst>
                </a:gridCol>
                <a:gridCol w="1400175">
                  <a:extLst>
                    <a:ext uri="{9D8B030D-6E8A-4147-A177-3AD203B41FA5}">
                      <a16:colId xmlns:a16="http://schemas.microsoft.com/office/drawing/2014/main" val="20004"/>
                    </a:ext>
                  </a:extLst>
                </a:gridCol>
              </a:tblGrid>
              <a:tr h="642937">
                <a:tc>
                  <a:txBody>
                    <a:bodyPr/>
                    <a:lstStyle>
                      <a:lvl1pPr eaLnBrk="0" hangingPunct="0">
                        <a:spcBef>
                          <a:spcPct val="20000"/>
                        </a:spcBef>
                        <a:defRPr sz="2000">
                          <a:solidFill>
                            <a:schemeClr val="tx1"/>
                          </a:solidFill>
                          <a:latin typeface="Arial" charset="0"/>
                        </a:defRPr>
                      </a:lvl1pPr>
                      <a:lvl2pPr marL="742950" indent="-285750" eaLnBrk="0" hangingPunct="0">
                        <a:spcBef>
                          <a:spcPct val="20000"/>
                        </a:spcBef>
                        <a:defRPr>
                          <a:solidFill>
                            <a:schemeClr val="tx1"/>
                          </a:solidFill>
                          <a:latin typeface="Arial" charset="0"/>
                        </a:defRPr>
                      </a:lvl2pPr>
                      <a:lvl3pPr marL="1143000" indent="-228600" eaLnBrk="0" hangingPunct="0">
                        <a:spcBef>
                          <a:spcPct val="20000"/>
                        </a:spcBef>
                        <a:defRPr sz="1600">
                          <a:solidFill>
                            <a:schemeClr val="tx1"/>
                          </a:solidFill>
                          <a:latin typeface="Arial" charset="0"/>
                        </a:defRPr>
                      </a:lvl3pPr>
                      <a:lvl4pPr marL="1600200" indent="-228600" eaLnBrk="0" hangingPunct="0">
                        <a:spcBef>
                          <a:spcPct val="20000"/>
                        </a:spcBef>
                        <a:defRPr sz="1600">
                          <a:solidFill>
                            <a:schemeClr val="tx1"/>
                          </a:solidFill>
                          <a:latin typeface="Arial" charset="0"/>
                        </a:defRPr>
                      </a:lvl4pPr>
                      <a:lvl5pPr marL="2057400" indent="-228600" eaLnBrk="0" hangingPunct="0">
                        <a:spcBef>
                          <a:spcPct val="20000"/>
                        </a:spcBef>
                        <a:defRPr sz="1600">
                          <a:solidFill>
                            <a:schemeClr val="tx1"/>
                          </a:solidFill>
                          <a:latin typeface="Arial" charset="0"/>
                        </a:defRPr>
                      </a:lvl5pPr>
                      <a:lvl6pPr marL="2514600" indent="-228600" eaLnBrk="0" fontAlgn="base" hangingPunct="0">
                        <a:spcBef>
                          <a:spcPct val="20000"/>
                        </a:spcBef>
                        <a:spcAft>
                          <a:spcPct val="0"/>
                        </a:spcAft>
                        <a:defRPr sz="1600">
                          <a:solidFill>
                            <a:schemeClr val="tx1"/>
                          </a:solidFill>
                          <a:latin typeface="Arial" charset="0"/>
                        </a:defRPr>
                      </a:lvl6pPr>
                      <a:lvl7pPr marL="2971800" indent="-228600" eaLnBrk="0" fontAlgn="base" hangingPunct="0">
                        <a:spcBef>
                          <a:spcPct val="20000"/>
                        </a:spcBef>
                        <a:spcAft>
                          <a:spcPct val="0"/>
                        </a:spcAft>
                        <a:defRPr sz="1600">
                          <a:solidFill>
                            <a:schemeClr val="tx1"/>
                          </a:solidFill>
                          <a:latin typeface="Arial" charset="0"/>
                        </a:defRPr>
                      </a:lvl7pPr>
                      <a:lvl8pPr marL="3429000" indent="-228600" eaLnBrk="0" fontAlgn="base" hangingPunct="0">
                        <a:spcBef>
                          <a:spcPct val="20000"/>
                        </a:spcBef>
                        <a:spcAft>
                          <a:spcPct val="0"/>
                        </a:spcAft>
                        <a:defRPr sz="1600">
                          <a:solidFill>
                            <a:schemeClr val="tx1"/>
                          </a:solidFill>
                          <a:latin typeface="Arial" charset="0"/>
                        </a:defRPr>
                      </a:lvl8pPr>
                      <a:lvl9pPr marL="3886200" indent="-228600" eaLnBrk="0" fontAlgn="base" hangingPunct="0">
                        <a:spcBef>
                          <a:spcPct val="20000"/>
                        </a:spcBef>
                        <a:spcAft>
                          <a:spcPct val="0"/>
                        </a:spcAft>
                        <a:defRPr sz="1600">
                          <a:solidFill>
                            <a:schemeClr val="tx1"/>
                          </a:solidFill>
                          <a:latin typeface="Arial" charset="0"/>
                        </a:defRPr>
                      </a:lvl9pPr>
                    </a:lstStyle>
                    <a:p>
                      <a:pPr marL="0" marR="0" lvl="0" indent="0" algn="l" defTabSz="914400" rtl="0" eaLnBrk="1" fontAlgn="base" latinLnBrk="0" hangingPunct="1">
                        <a:lnSpc>
                          <a:spcPct val="100000"/>
                        </a:lnSpc>
                        <a:spcBef>
                          <a:spcPts val="700"/>
                        </a:spcBef>
                        <a:spcAft>
                          <a:spcPts val="363"/>
                        </a:spcAft>
                        <a:buClrTx/>
                        <a:buSzTx/>
                        <a:buFontTx/>
                        <a:buNone/>
                        <a:tabLst/>
                      </a:pPr>
                      <a:endParaRPr kumimoji="0" lang="da-DK" altLang="da-DK" sz="2400" b="0" i="0" u="none" strike="noStrike" cap="none" normalizeH="0" baseline="0" smtClean="0">
                        <a:ln>
                          <a:noFill/>
                        </a:ln>
                        <a:solidFill>
                          <a:schemeClr val="tx1"/>
                        </a:solidFill>
                        <a:effectLst/>
                        <a:latin typeface="Arial" charset="0"/>
                        <a:cs typeface="Times New Roman" pitchFamily="18" charset="0"/>
                      </a:endParaRPr>
                    </a:p>
                  </a:txBody>
                  <a:tcPr marL="88265" marR="88265" marT="0" marB="0" horzOverflow="overflow">
                    <a:lnL>
                      <a:noFill/>
                    </a:lnL>
                    <a:lnR>
                      <a:noFill/>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lvl1pPr eaLnBrk="0" hangingPunct="0">
                        <a:spcBef>
                          <a:spcPct val="20000"/>
                        </a:spcBef>
                        <a:defRPr sz="2000">
                          <a:solidFill>
                            <a:schemeClr val="tx1"/>
                          </a:solidFill>
                          <a:latin typeface="Arial" charset="0"/>
                        </a:defRPr>
                      </a:lvl1pPr>
                      <a:lvl2pPr marL="742950" indent="-285750" eaLnBrk="0" hangingPunct="0">
                        <a:spcBef>
                          <a:spcPct val="20000"/>
                        </a:spcBef>
                        <a:defRPr>
                          <a:solidFill>
                            <a:schemeClr val="tx1"/>
                          </a:solidFill>
                          <a:latin typeface="Arial" charset="0"/>
                        </a:defRPr>
                      </a:lvl2pPr>
                      <a:lvl3pPr marL="1143000" indent="-228600" eaLnBrk="0" hangingPunct="0">
                        <a:spcBef>
                          <a:spcPct val="20000"/>
                        </a:spcBef>
                        <a:defRPr sz="1600">
                          <a:solidFill>
                            <a:schemeClr val="tx1"/>
                          </a:solidFill>
                          <a:latin typeface="Arial" charset="0"/>
                        </a:defRPr>
                      </a:lvl3pPr>
                      <a:lvl4pPr marL="1600200" indent="-228600" eaLnBrk="0" hangingPunct="0">
                        <a:spcBef>
                          <a:spcPct val="20000"/>
                        </a:spcBef>
                        <a:defRPr sz="1600">
                          <a:solidFill>
                            <a:schemeClr val="tx1"/>
                          </a:solidFill>
                          <a:latin typeface="Arial" charset="0"/>
                        </a:defRPr>
                      </a:lvl4pPr>
                      <a:lvl5pPr marL="2057400" indent="-228600" eaLnBrk="0" hangingPunct="0">
                        <a:spcBef>
                          <a:spcPct val="20000"/>
                        </a:spcBef>
                        <a:defRPr sz="1600">
                          <a:solidFill>
                            <a:schemeClr val="tx1"/>
                          </a:solidFill>
                          <a:latin typeface="Arial" charset="0"/>
                        </a:defRPr>
                      </a:lvl5pPr>
                      <a:lvl6pPr marL="2514600" indent="-228600" eaLnBrk="0" fontAlgn="base" hangingPunct="0">
                        <a:spcBef>
                          <a:spcPct val="20000"/>
                        </a:spcBef>
                        <a:spcAft>
                          <a:spcPct val="0"/>
                        </a:spcAft>
                        <a:defRPr sz="1600">
                          <a:solidFill>
                            <a:schemeClr val="tx1"/>
                          </a:solidFill>
                          <a:latin typeface="Arial" charset="0"/>
                        </a:defRPr>
                      </a:lvl6pPr>
                      <a:lvl7pPr marL="2971800" indent="-228600" eaLnBrk="0" fontAlgn="base" hangingPunct="0">
                        <a:spcBef>
                          <a:spcPct val="20000"/>
                        </a:spcBef>
                        <a:spcAft>
                          <a:spcPct val="0"/>
                        </a:spcAft>
                        <a:defRPr sz="1600">
                          <a:solidFill>
                            <a:schemeClr val="tx1"/>
                          </a:solidFill>
                          <a:latin typeface="Arial" charset="0"/>
                        </a:defRPr>
                      </a:lvl7pPr>
                      <a:lvl8pPr marL="3429000" indent="-228600" eaLnBrk="0" fontAlgn="base" hangingPunct="0">
                        <a:spcBef>
                          <a:spcPct val="20000"/>
                        </a:spcBef>
                        <a:spcAft>
                          <a:spcPct val="0"/>
                        </a:spcAft>
                        <a:defRPr sz="1600">
                          <a:solidFill>
                            <a:schemeClr val="tx1"/>
                          </a:solidFill>
                          <a:latin typeface="Arial" charset="0"/>
                        </a:defRPr>
                      </a:lvl8pPr>
                      <a:lvl9pPr marL="3886200" indent="-228600" eaLnBrk="0" fontAlgn="base" hangingPunct="0">
                        <a:spcBef>
                          <a:spcPct val="20000"/>
                        </a:spcBef>
                        <a:spcAft>
                          <a:spcPct val="0"/>
                        </a:spcAft>
                        <a:defRPr sz="1600">
                          <a:solidFill>
                            <a:schemeClr val="tx1"/>
                          </a:solidFill>
                          <a:latin typeface="Arial" charset="0"/>
                        </a:defRPr>
                      </a:lvl9pPr>
                    </a:lstStyle>
                    <a:p>
                      <a:pPr marL="0" marR="0" lvl="0" indent="0" algn="ctr" defTabSz="914400" rtl="0" eaLnBrk="1" fontAlgn="base" latinLnBrk="0" hangingPunct="1">
                        <a:lnSpc>
                          <a:spcPct val="100000"/>
                        </a:lnSpc>
                        <a:spcBef>
                          <a:spcPts val="700"/>
                        </a:spcBef>
                        <a:spcAft>
                          <a:spcPts val="363"/>
                        </a:spcAft>
                        <a:buClrTx/>
                        <a:buSzTx/>
                        <a:buFontTx/>
                        <a:buNone/>
                        <a:tabLst/>
                      </a:pPr>
                      <a:endParaRPr kumimoji="0" lang="da-DK" altLang="da-DK" sz="2400" b="0" i="0" u="none" strike="noStrike" cap="none" normalizeH="0" baseline="0" smtClean="0">
                        <a:ln>
                          <a:noFill/>
                        </a:ln>
                        <a:solidFill>
                          <a:schemeClr val="tx1"/>
                        </a:solidFill>
                        <a:effectLst/>
                        <a:latin typeface="Arial" charset="0"/>
                        <a:cs typeface="Times New Roman" pitchFamily="18" charset="0"/>
                      </a:endParaRPr>
                    </a:p>
                  </a:txBody>
                  <a:tcPr marL="88265" marR="88265" marT="0" marB="0"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000">
                          <a:solidFill>
                            <a:schemeClr val="tx1"/>
                          </a:solidFill>
                          <a:latin typeface="Arial" charset="0"/>
                        </a:defRPr>
                      </a:lvl1pPr>
                      <a:lvl2pPr marL="742950" indent="-285750" eaLnBrk="0" hangingPunct="0">
                        <a:spcBef>
                          <a:spcPct val="20000"/>
                        </a:spcBef>
                        <a:defRPr>
                          <a:solidFill>
                            <a:schemeClr val="tx1"/>
                          </a:solidFill>
                          <a:latin typeface="Arial" charset="0"/>
                        </a:defRPr>
                      </a:lvl2pPr>
                      <a:lvl3pPr marL="1143000" indent="-228600" eaLnBrk="0" hangingPunct="0">
                        <a:spcBef>
                          <a:spcPct val="20000"/>
                        </a:spcBef>
                        <a:defRPr sz="1600">
                          <a:solidFill>
                            <a:schemeClr val="tx1"/>
                          </a:solidFill>
                          <a:latin typeface="Arial" charset="0"/>
                        </a:defRPr>
                      </a:lvl3pPr>
                      <a:lvl4pPr marL="1600200" indent="-228600" eaLnBrk="0" hangingPunct="0">
                        <a:spcBef>
                          <a:spcPct val="20000"/>
                        </a:spcBef>
                        <a:defRPr sz="1600">
                          <a:solidFill>
                            <a:schemeClr val="tx1"/>
                          </a:solidFill>
                          <a:latin typeface="Arial" charset="0"/>
                        </a:defRPr>
                      </a:lvl4pPr>
                      <a:lvl5pPr marL="2057400" indent="-228600" eaLnBrk="0" hangingPunct="0">
                        <a:spcBef>
                          <a:spcPct val="20000"/>
                        </a:spcBef>
                        <a:defRPr sz="1600">
                          <a:solidFill>
                            <a:schemeClr val="tx1"/>
                          </a:solidFill>
                          <a:latin typeface="Arial" charset="0"/>
                        </a:defRPr>
                      </a:lvl5pPr>
                      <a:lvl6pPr marL="2514600" indent="-228600" eaLnBrk="0" fontAlgn="base" hangingPunct="0">
                        <a:spcBef>
                          <a:spcPct val="20000"/>
                        </a:spcBef>
                        <a:spcAft>
                          <a:spcPct val="0"/>
                        </a:spcAft>
                        <a:defRPr sz="1600">
                          <a:solidFill>
                            <a:schemeClr val="tx1"/>
                          </a:solidFill>
                          <a:latin typeface="Arial" charset="0"/>
                        </a:defRPr>
                      </a:lvl6pPr>
                      <a:lvl7pPr marL="2971800" indent="-228600" eaLnBrk="0" fontAlgn="base" hangingPunct="0">
                        <a:spcBef>
                          <a:spcPct val="20000"/>
                        </a:spcBef>
                        <a:spcAft>
                          <a:spcPct val="0"/>
                        </a:spcAft>
                        <a:defRPr sz="1600">
                          <a:solidFill>
                            <a:schemeClr val="tx1"/>
                          </a:solidFill>
                          <a:latin typeface="Arial" charset="0"/>
                        </a:defRPr>
                      </a:lvl7pPr>
                      <a:lvl8pPr marL="3429000" indent="-228600" eaLnBrk="0" fontAlgn="base" hangingPunct="0">
                        <a:spcBef>
                          <a:spcPct val="20000"/>
                        </a:spcBef>
                        <a:spcAft>
                          <a:spcPct val="0"/>
                        </a:spcAft>
                        <a:defRPr sz="1600">
                          <a:solidFill>
                            <a:schemeClr val="tx1"/>
                          </a:solidFill>
                          <a:latin typeface="Arial" charset="0"/>
                        </a:defRPr>
                      </a:lvl8pPr>
                      <a:lvl9pPr marL="3886200" indent="-228600" eaLnBrk="0" fontAlgn="base" hangingPunct="0">
                        <a:spcBef>
                          <a:spcPct val="20000"/>
                        </a:spcBef>
                        <a:spcAft>
                          <a:spcPct val="0"/>
                        </a:spcAft>
                        <a:defRPr sz="1600">
                          <a:solidFill>
                            <a:schemeClr val="tx1"/>
                          </a:solidFill>
                          <a:latin typeface="Arial" charset="0"/>
                        </a:defRPr>
                      </a:lvl9pPr>
                    </a:lstStyle>
                    <a:p>
                      <a:pPr marL="0" marR="0" lvl="0" indent="0" algn="ctr" defTabSz="914400" rtl="0" eaLnBrk="1" fontAlgn="base" latinLnBrk="0" hangingPunct="1">
                        <a:lnSpc>
                          <a:spcPct val="100000"/>
                        </a:lnSpc>
                        <a:spcBef>
                          <a:spcPts val="700"/>
                        </a:spcBef>
                        <a:spcAft>
                          <a:spcPts val="363"/>
                        </a:spcAft>
                        <a:buClrTx/>
                        <a:buSzTx/>
                        <a:buFontTx/>
                        <a:buNone/>
                        <a:tabLst/>
                      </a:pPr>
                      <a:r>
                        <a:rPr kumimoji="0" lang="en-US" altLang="da-DK" sz="2200" b="0" i="0" u="none" strike="noStrike" cap="none" normalizeH="0" baseline="0" smtClean="0">
                          <a:ln>
                            <a:noFill/>
                          </a:ln>
                          <a:solidFill>
                            <a:schemeClr val="tx1"/>
                          </a:solidFill>
                          <a:effectLst/>
                          <a:latin typeface="Arial" charset="0"/>
                          <a:cs typeface="Times New Roman" pitchFamily="18" charset="0"/>
                        </a:rPr>
                        <a:t>Genotype</a:t>
                      </a:r>
                      <a:endParaRPr kumimoji="0" lang="da-DK" altLang="da-DK" sz="2200" b="0" i="0" u="none" strike="noStrike" cap="none" normalizeH="0" baseline="0" smtClean="0">
                        <a:ln>
                          <a:noFill/>
                        </a:ln>
                        <a:solidFill>
                          <a:schemeClr val="tx1"/>
                        </a:solidFill>
                        <a:effectLst/>
                        <a:latin typeface="Arial" charset="0"/>
                        <a:cs typeface="Times New Roman" pitchFamily="18" charset="0"/>
                      </a:endParaRPr>
                    </a:p>
                  </a:txBody>
                  <a:tcPr marL="88265" marR="88265" marT="0" marB="0"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000">
                          <a:solidFill>
                            <a:schemeClr val="tx1"/>
                          </a:solidFill>
                          <a:latin typeface="Arial" charset="0"/>
                        </a:defRPr>
                      </a:lvl1pPr>
                      <a:lvl2pPr marL="742950" indent="-285750" eaLnBrk="0" hangingPunct="0">
                        <a:spcBef>
                          <a:spcPct val="20000"/>
                        </a:spcBef>
                        <a:defRPr>
                          <a:solidFill>
                            <a:schemeClr val="tx1"/>
                          </a:solidFill>
                          <a:latin typeface="Arial" charset="0"/>
                        </a:defRPr>
                      </a:lvl2pPr>
                      <a:lvl3pPr marL="1143000" indent="-228600" eaLnBrk="0" hangingPunct="0">
                        <a:spcBef>
                          <a:spcPct val="20000"/>
                        </a:spcBef>
                        <a:defRPr sz="1600">
                          <a:solidFill>
                            <a:schemeClr val="tx1"/>
                          </a:solidFill>
                          <a:latin typeface="Arial" charset="0"/>
                        </a:defRPr>
                      </a:lvl3pPr>
                      <a:lvl4pPr marL="1600200" indent="-228600" eaLnBrk="0" hangingPunct="0">
                        <a:spcBef>
                          <a:spcPct val="20000"/>
                        </a:spcBef>
                        <a:defRPr sz="1600">
                          <a:solidFill>
                            <a:schemeClr val="tx1"/>
                          </a:solidFill>
                          <a:latin typeface="Arial" charset="0"/>
                        </a:defRPr>
                      </a:lvl4pPr>
                      <a:lvl5pPr marL="2057400" indent="-228600" eaLnBrk="0" hangingPunct="0">
                        <a:spcBef>
                          <a:spcPct val="20000"/>
                        </a:spcBef>
                        <a:defRPr sz="1600">
                          <a:solidFill>
                            <a:schemeClr val="tx1"/>
                          </a:solidFill>
                          <a:latin typeface="Arial" charset="0"/>
                        </a:defRPr>
                      </a:lvl5pPr>
                      <a:lvl6pPr marL="2514600" indent="-228600" eaLnBrk="0" fontAlgn="base" hangingPunct="0">
                        <a:spcBef>
                          <a:spcPct val="20000"/>
                        </a:spcBef>
                        <a:spcAft>
                          <a:spcPct val="0"/>
                        </a:spcAft>
                        <a:defRPr sz="1600">
                          <a:solidFill>
                            <a:schemeClr val="tx1"/>
                          </a:solidFill>
                          <a:latin typeface="Arial" charset="0"/>
                        </a:defRPr>
                      </a:lvl6pPr>
                      <a:lvl7pPr marL="2971800" indent="-228600" eaLnBrk="0" fontAlgn="base" hangingPunct="0">
                        <a:spcBef>
                          <a:spcPct val="20000"/>
                        </a:spcBef>
                        <a:spcAft>
                          <a:spcPct val="0"/>
                        </a:spcAft>
                        <a:defRPr sz="1600">
                          <a:solidFill>
                            <a:schemeClr val="tx1"/>
                          </a:solidFill>
                          <a:latin typeface="Arial" charset="0"/>
                        </a:defRPr>
                      </a:lvl7pPr>
                      <a:lvl8pPr marL="3429000" indent="-228600" eaLnBrk="0" fontAlgn="base" hangingPunct="0">
                        <a:spcBef>
                          <a:spcPct val="20000"/>
                        </a:spcBef>
                        <a:spcAft>
                          <a:spcPct val="0"/>
                        </a:spcAft>
                        <a:defRPr sz="1600">
                          <a:solidFill>
                            <a:schemeClr val="tx1"/>
                          </a:solidFill>
                          <a:latin typeface="Arial" charset="0"/>
                        </a:defRPr>
                      </a:lvl8pPr>
                      <a:lvl9pPr marL="3886200" indent="-228600" eaLnBrk="0" fontAlgn="base" hangingPunct="0">
                        <a:spcBef>
                          <a:spcPct val="20000"/>
                        </a:spcBef>
                        <a:spcAft>
                          <a:spcPct val="0"/>
                        </a:spcAft>
                        <a:defRPr sz="1600">
                          <a:solidFill>
                            <a:schemeClr val="tx1"/>
                          </a:solidFill>
                          <a:latin typeface="Arial" charset="0"/>
                        </a:defRPr>
                      </a:lvl9pPr>
                    </a:lstStyle>
                    <a:p>
                      <a:pPr marL="0" marR="0" lvl="0" indent="0" algn="ctr" defTabSz="914400" rtl="0" eaLnBrk="1" fontAlgn="base" latinLnBrk="0" hangingPunct="1">
                        <a:lnSpc>
                          <a:spcPct val="100000"/>
                        </a:lnSpc>
                        <a:spcBef>
                          <a:spcPts val="700"/>
                        </a:spcBef>
                        <a:spcAft>
                          <a:spcPts val="363"/>
                        </a:spcAft>
                        <a:buClrTx/>
                        <a:buSzTx/>
                        <a:buFontTx/>
                        <a:buNone/>
                        <a:tabLst/>
                      </a:pPr>
                      <a:endParaRPr kumimoji="0" lang="da-DK" altLang="da-DK" sz="2400" b="0" i="0" u="none" strike="noStrike" cap="none" normalizeH="0" baseline="0" smtClean="0">
                        <a:ln>
                          <a:noFill/>
                        </a:ln>
                        <a:solidFill>
                          <a:schemeClr val="tx1"/>
                        </a:solidFill>
                        <a:effectLst/>
                        <a:latin typeface="Arial" charset="0"/>
                        <a:cs typeface="Times New Roman" pitchFamily="18" charset="0"/>
                      </a:endParaRPr>
                    </a:p>
                  </a:txBody>
                  <a:tcPr marL="88265" marR="88265" marT="0" marB="0"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000">
                          <a:solidFill>
                            <a:schemeClr val="tx1"/>
                          </a:solidFill>
                          <a:latin typeface="Arial" charset="0"/>
                        </a:defRPr>
                      </a:lvl1pPr>
                      <a:lvl2pPr marL="742950" indent="-285750" eaLnBrk="0" hangingPunct="0">
                        <a:spcBef>
                          <a:spcPct val="20000"/>
                        </a:spcBef>
                        <a:defRPr>
                          <a:solidFill>
                            <a:schemeClr val="tx1"/>
                          </a:solidFill>
                          <a:latin typeface="Arial" charset="0"/>
                        </a:defRPr>
                      </a:lvl2pPr>
                      <a:lvl3pPr marL="1143000" indent="-228600" eaLnBrk="0" hangingPunct="0">
                        <a:spcBef>
                          <a:spcPct val="20000"/>
                        </a:spcBef>
                        <a:defRPr sz="1600">
                          <a:solidFill>
                            <a:schemeClr val="tx1"/>
                          </a:solidFill>
                          <a:latin typeface="Arial" charset="0"/>
                        </a:defRPr>
                      </a:lvl3pPr>
                      <a:lvl4pPr marL="1600200" indent="-228600" eaLnBrk="0" hangingPunct="0">
                        <a:spcBef>
                          <a:spcPct val="20000"/>
                        </a:spcBef>
                        <a:defRPr sz="1600">
                          <a:solidFill>
                            <a:schemeClr val="tx1"/>
                          </a:solidFill>
                          <a:latin typeface="Arial" charset="0"/>
                        </a:defRPr>
                      </a:lvl4pPr>
                      <a:lvl5pPr marL="2057400" indent="-228600" eaLnBrk="0" hangingPunct="0">
                        <a:spcBef>
                          <a:spcPct val="20000"/>
                        </a:spcBef>
                        <a:defRPr sz="1600">
                          <a:solidFill>
                            <a:schemeClr val="tx1"/>
                          </a:solidFill>
                          <a:latin typeface="Arial" charset="0"/>
                        </a:defRPr>
                      </a:lvl5pPr>
                      <a:lvl6pPr marL="2514600" indent="-228600" eaLnBrk="0" fontAlgn="base" hangingPunct="0">
                        <a:spcBef>
                          <a:spcPct val="20000"/>
                        </a:spcBef>
                        <a:spcAft>
                          <a:spcPct val="0"/>
                        </a:spcAft>
                        <a:defRPr sz="1600">
                          <a:solidFill>
                            <a:schemeClr val="tx1"/>
                          </a:solidFill>
                          <a:latin typeface="Arial" charset="0"/>
                        </a:defRPr>
                      </a:lvl6pPr>
                      <a:lvl7pPr marL="2971800" indent="-228600" eaLnBrk="0" fontAlgn="base" hangingPunct="0">
                        <a:spcBef>
                          <a:spcPct val="20000"/>
                        </a:spcBef>
                        <a:spcAft>
                          <a:spcPct val="0"/>
                        </a:spcAft>
                        <a:defRPr sz="1600">
                          <a:solidFill>
                            <a:schemeClr val="tx1"/>
                          </a:solidFill>
                          <a:latin typeface="Arial" charset="0"/>
                        </a:defRPr>
                      </a:lvl7pPr>
                      <a:lvl8pPr marL="3429000" indent="-228600" eaLnBrk="0" fontAlgn="base" hangingPunct="0">
                        <a:spcBef>
                          <a:spcPct val="20000"/>
                        </a:spcBef>
                        <a:spcAft>
                          <a:spcPct val="0"/>
                        </a:spcAft>
                        <a:defRPr sz="1600">
                          <a:solidFill>
                            <a:schemeClr val="tx1"/>
                          </a:solidFill>
                          <a:latin typeface="Arial" charset="0"/>
                        </a:defRPr>
                      </a:lvl8pPr>
                      <a:lvl9pPr marL="3886200" indent="-228600" eaLnBrk="0" fontAlgn="base" hangingPunct="0">
                        <a:spcBef>
                          <a:spcPct val="20000"/>
                        </a:spcBef>
                        <a:spcAft>
                          <a:spcPct val="0"/>
                        </a:spcAft>
                        <a:defRPr sz="1600">
                          <a:solidFill>
                            <a:schemeClr val="tx1"/>
                          </a:solidFill>
                          <a:latin typeface="Arial" charset="0"/>
                        </a:defRPr>
                      </a:lvl9pPr>
                    </a:lstStyle>
                    <a:p>
                      <a:pPr marL="0" marR="0" lvl="0" indent="0" algn="ctr" defTabSz="914400" rtl="0" eaLnBrk="1" fontAlgn="base" latinLnBrk="0" hangingPunct="1">
                        <a:lnSpc>
                          <a:spcPct val="100000"/>
                        </a:lnSpc>
                        <a:spcBef>
                          <a:spcPts val="700"/>
                        </a:spcBef>
                        <a:spcAft>
                          <a:spcPts val="363"/>
                        </a:spcAft>
                        <a:buClrTx/>
                        <a:buSzTx/>
                        <a:buFontTx/>
                        <a:buNone/>
                        <a:tabLst/>
                      </a:pPr>
                      <a:endParaRPr kumimoji="0" lang="da-DK" altLang="da-DK" sz="2400" b="0" i="0" u="none" strike="noStrike" cap="none" normalizeH="0" baseline="0" smtClean="0">
                        <a:ln>
                          <a:noFill/>
                        </a:ln>
                        <a:solidFill>
                          <a:schemeClr val="tx1"/>
                        </a:solidFill>
                        <a:effectLst/>
                        <a:latin typeface="Arial" charset="0"/>
                        <a:cs typeface="Times New Roman" pitchFamily="18" charset="0"/>
                      </a:endParaRPr>
                    </a:p>
                  </a:txBody>
                  <a:tcPr marL="88265" marR="88265" marT="0" marB="0" horzOverflow="overflow">
                    <a:lnL>
                      <a:noFill/>
                    </a:lnL>
                    <a:lnR>
                      <a:noFill/>
                    </a:lnR>
                    <a:lnT w="12700" cap="flat" cmpd="sng" algn="ctr">
                      <a:solidFill>
                        <a:srgbClr val="000000"/>
                      </a:solidFill>
                      <a:prstDash val="solid"/>
                      <a:round/>
                      <a:headEnd type="none" w="med" len="med"/>
                      <a:tailEnd type="none" w="med" len="med"/>
                    </a:lnT>
                    <a:lnB>
                      <a:noFill/>
                    </a:lnB>
                    <a:lnTlToBr>
                      <a:noFill/>
                    </a:lnTlToBr>
                    <a:lnBlToTr>
                      <a:noFill/>
                    </a:lnBlToTr>
                    <a:noFill/>
                  </a:tcPr>
                </a:tc>
                <a:extLst>
                  <a:ext uri="{0D108BD9-81ED-4DB2-BD59-A6C34878D82A}">
                    <a16:rowId xmlns:a16="http://schemas.microsoft.com/office/drawing/2014/main" val="10000"/>
                  </a:ext>
                </a:extLst>
              </a:tr>
              <a:tr h="369888">
                <a:tc>
                  <a:txBody>
                    <a:bodyPr/>
                    <a:lstStyle>
                      <a:lvl1pPr eaLnBrk="0" hangingPunct="0">
                        <a:spcBef>
                          <a:spcPct val="20000"/>
                        </a:spcBef>
                        <a:defRPr sz="2000">
                          <a:solidFill>
                            <a:schemeClr val="tx1"/>
                          </a:solidFill>
                          <a:latin typeface="Arial" charset="0"/>
                        </a:defRPr>
                      </a:lvl1pPr>
                      <a:lvl2pPr marL="742950" indent="-285750" eaLnBrk="0" hangingPunct="0">
                        <a:spcBef>
                          <a:spcPct val="20000"/>
                        </a:spcBef>
                        <a:defRPr>
                          <a:solidFill>
                            <a:schemeClr val="tx1"/>
                          </a:solidFill>
                          <a:latin typeface="Arial" charset="0"/>
                        </a:defRPr>
                      </a:lvl2pPr>
                      <a:lvl3pPr marL="1143000" indent="-228600" eaLnBrk="0" hangingPunct="0">
                        <a:spcBef>
                          <a:spcPct val="20000"/>
                        </a:spcBef>
                        <a:defRPr sz="1600">
                          <a:solidFill>
                            <a:schemeClr val="tx1"/>
                          </a:solidFill>
                          <a:latin typeface="Arial" charset="0"/>
                        </a:defRPr>
                      </a:lvl3pPr>
                      <a:lvl4pPr marL="1600200" indent="-228600" eaLnBrk="0" hangingPunct="0">
                        <a:spcBef>
                          <a:spcPct val="20000"/>
                        </a:spcBef>
                        <a:defRPr sz="1600">
                          <a:solidFill>
                            <a:schemeClr val="tx1"/>
                          </a:solidFill>
                          <a:latin typeface="Arial" charset="0"/>
                        </a:defRPr>
                      </a:lvl4pPr>
                      <a:lvl5pPr marL="2057400" indent="-228600" eaLnBrk="0" hangingPunct="0">
                        <a:spcBef>
                          <a:spcPct val="20000"/>
                        </a:spcBef>
                        <a:defRPr sz="1600">
                          <a:solidFill>
                            <a:schemeClr val="tx1"/>
                          </a:solidFill>
                          <a:latin typeface="Arial" charset="0"/>
                        </a:defRPr>
                      </a:lvl5pPr>
                      <a:lvl6pPr marL="2514600" indent="-228600" eaLnBrk="0" fontAlgn="base" hangingPunct="0">
                        <a:spcBef>
                          <a:spcPct val="20000"/>
                        </a:spcBef>
                        <a:spcAft>
                          <a:spcPct val="0"/>
                        </a:spcAft>
                        <a:defRPr sz="1600">
                          <a:solidFill>
                            <a:schemeClr val="tx1"/>
                          </a:solidFill>
                          <a:latin typeface="Arial" charset="0"/>
                        </a:defRPr>
                      </a:lvl6pPr>
                      <a:lvl7pPr marL="2971800" indent="-228600" eaLnBrk="0" fontAlgn="base" hangingPunct="0">
                        <a:spcBef>
                          <a:spcPct val="20000"/>
                        </a:spcBef>
                        <a:spcAft>
                          <a:spcPct val="0"/>
                        </a:spcAft>
                        <a:defRPr sz="1600">
                          <a:solidFill>
                            <a:schemeClr val="tx1"/>
                          </a:solidFill>
                          <a:latin typeface="Arial" charset="0"/>
                        </a:defRPr>
                      </a:lvl7pPr>
                      <a:lvl8pPr marL="3429000" indent="-228600" eaLnBrk="0" fontAlgn="base" hangingPunct="0">
                        <a:spcBef>
                          <a:spcPct val="20000"/>
                        </a:spcBef>
                        <a:spcAft>
                          <a:spcPct val="0"/>
                        </a:spcAft>
                        <a:defRPr sz="1600">
                          <a:solidFill>
                            <a:schemeClr val="tx1"/>
                          </a:solidFill>
                          <a:latin typeface="Arial" charset="0"/>
                        </a:defRPr>
                      </a:lvl8pPr>
                      <a:lvl9pPr marL="3886200" indent="-228600" eaLnBrk="0" fontAlgn="base" hangingPunct="0">
                        <a:spcBef>
                          <a:spcPct val="20000"/>
                        </a:spcBef>
                        <a:spcAft>
                          <a:spcPct val="0"/>
                        </a:spcAft>
                        <a:defRPr sz="1600">
                          <a:solidFill>
                            <a:schemeClr val="tx1"/>
                          </a:solidFill>
                          <a:latin typeface="Arial" charset="0"/>
                        </a:defRPr>
                      </a:lvl9pPr>
                    </a:lstStyle>
                    <a:p>
                      <a:pPr marL="0" marR="0" lvl="0" indent="0" algn="l" defTabSz="914400" rtl="0" eaLnBrk="1" fontAlgn="base" latinLnBrk="0" hangingPunct="1">
                        <a:lnSpc>
                          <a:spcPct val="100000"/>
                        </a:lnSpc>
                        <a:spcBef>
                          <a:spcPts val="700"/>
                        </a:spcBef>
                        <a:spcAft>
                          <a:spcPts val="363"/>
                        </a:spcAft>
                        <a:buClrTx/>
                        <a:buSzTx/>
                        <a:buFontTx/>
                        <a:buNone/>
                        <a:tabLst/>
                      </a:pPr>
                      <a:r>
                        <a:rPr kumimoji="0" lang="en-US" altLang="da-DK" sz="2400" b="0" i="0" u="none" strike="noStrike" cap="none" normalizeH="0" baseline="0" smtClean="0">
                          <a:ln>
                            <a:noFill/>
                          </a:ln>
                          <a:solidFill>
                            <a:schemeClr val="tx1"/>
                          </a:solidFill>
                          <a:effectLst/>
                          <a:latin typeface="Arial" charset="0"/>
                          <a:cs typeface="Times New Roman" pitchFamily="18" charset="0"/>
                        </a:rPr>
                        <a:t>Population.</a:t>
                      </a:r>
                      <a:endParaRPr kumimoji="0" lang="da-DK" altLang="da-DK" sz="2400" b="0" i="0" u="none" strike="noStrike" cap="none" normalizeH="0" baseline="0" smtClean="0">
                        <a:ln>
                          <a:noFill/>
                        </a:ln>
                        <a:solidFill>
                          <a:schemeClr val="tx1"/>
                        </a:solidFill>
                        <a:effectLst/>
                        <a:latin typeface="Arial" charset="0"/>
                        <a:cs typeface="Times New Roman" pitchFamily="18" charset="0"/>
                      </a:endParaRPr>
                    </a:p>
                  </a:txBody>
                  <a:tcPr marL="88265" marR="88265" marT="0" marB="0" horzOverflow="overflow">
                    <a:lnL>
                      <a:noFill/>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000">
                          <a:solidFill>
                            <a:schemeClr val="tx1"/>
                          </a:solidFill>
                          <a:latin typeface="Arial" charset="0"/>
                        </a:defRPr>
                      </a:lvl1pPr>
                      <a:lvl2pPr marL="742950" indent="-285750" eaLnBrk="0" hangingPunct="0">
                        <a:spcBef>
                          <a:spcPct val="20000"/>
                        </a:spcBef>
                        <a:defRPr>
                          <a:solidFill>
                            <a:schemeClr val="tx1"/>
                          </a:solidFill>
                          <a:latin typeface="Arial" charset="0"/>
                        </a:defRPr>
                      </a:lvl2pPr>
                      <a:lvl3pPr marL="1143000" indent="-228600" eaLnBrk="0" hangingPunct="0">
                        <a:spcBef>
                          <a:spcPct val="20000"/>
                        </a:spcBef>
                        <a:defRPr sz="1600">
                          <a:solidFill>
                            <a:schemeClr val="tx1"/>
                          </a:solidFill>
                          <a:latin typeface="Arial" charset="0"/>
                        </a:defRPr>
                      </a:lvl3pPr>
                      <a:lvl4pPr marL="1600200" indent="-228600" eaLnBrk="0" hangingPunct="0">
                        <a:spcBef>
                          <a:spcPct val="20000"/>
                        </a:spcBef>
                        <a:defRPr sz="1600">
                          <a:solidFill>
                            <a:schemeClr val="tx1"/>
                          </a:solidFill>
                          <a:latin typeface="Arial" charset="0"/>
                        </a:defRPr>
                      </a:lvl4pPr>
                      <a:lvl5pPr marL="2057400" indent="-228600" eaLnBrk="0" hangingPunct="0">
                        <a:spcBef>
                          <a:spcPct val="20000"/>
                        </a:spcBef>
                        <a:defRPr sz="1600">
                          <a:solidFill>
                            <a:schemeClr val="tx1"/>
                          </a:solidFill>
                          <a:latin typeface="Arial" charset="0"/>
                        </a:defRPr>
                      </a:lvl5pPr>
                      <a:lvl6pPr marL="2514600" indent="-228600" eaLnBrk="0" fontAlgn="base" hangingPunct="0">
                        <a:spcBef>
                          <a:spcPct val="20000"/>
                        </a:spcBef>
                        <a:spcAft>
                          <a:spcPct val="0"/>
                        </a:spcAft>
                        <a:defRPr sz="1600">
                          <a:solidFill>
                            <a:schemeClr val="tx1"/>
                          </a:solidFill>
                          <a:latin typeface="Arial" charset="0"/>
                        </a:defRPr>
                      </a:lvl6pPr>
                      <a:lvl7pPr marL="2971800" indent="-228600" eaLnBrk="0" fontAlgn="base" hangingPunct="0">
                        <a:spcBef>
                          <a:spcPct val="20000"/>
                        </a:spcBef>
                        <a:spcAft>
                          <a:spcPct val="0"/>
                        </a:spcAft>
                        <a:defRPr sz="1600">
                          <a:solidFill>
                            <a:schemeClr val="tx1"/>
                          </a:solidFill>
                          <a:latin typeface="Arial" charset="0"/>
                        </a:defRPr>
                      </a:lvl7pPr>
                      <a:lvl8pPr marL="3429000" indent="-228600" eaLnBrk="0" fontAlgn="base" hangingPunct="0">
                        <a:spcBef>
                          <a:spcPct val="20000"/>
                        </a:spcBef>
                        <a:spcAft>
                          <a:spcPct val="0"/>
                        </a:spcAft>
                        <a:defRPr sz="1600">
                          <a:solidFill>
                            <a:schemeClr val="tx1"/>
                          </a:solidFill>
                          <a:latin typeface="Arial" charset="0"/>
                        </a:defRPr>
                      </a:lvl8pPr>
                      <a:lvl9pPr marL="3886200" indent="-228600" eaLnBrk="0" fontAlgn="base" hangingPunct="0">
                        <a:spcBef>
                          <a:spcPct val="20000"/>
                        </a:spcBef>
                        <a:spcAft>
                          <a:spcPct val="0"/>
                        </a:spcAft>
                        <a:defRPr sz="1600">
                          <a:solidFill>
                            <a:schemeClr val="tx1"/>
                          </a:solidFill>
                          <a:latin typeface="Arial" charset="0"/>
                        </a:defRPr>
                      </a:lvl9pPr>
                    </a:lstStyle>
                    <a:p>
                      <a:pPr marL="0" marR="0" lvl="0" indent="0" algn="ctr" defTabSz="914400" rtl="0" eaLnBrk="1" fontAlgn="base" latinLnBrk="0" hangingPunct="1">
                        <a:lnSpc>
                          <a:spcPct val="100000"/>
                        </a:lnSpc>
                        <a:spcBef>
                          <a:spcPts val="700"/>
                        </a:spcBef>
                        <a:spcAft>
                          <a:spcPts val="363"/>
                        </a:spcAft>
                        <a:buClrTx/>
                        <a:buSzTx/>
                        <a:buFontTx/>
                        <a:buNone/>
                        <a:tabLst/>
                      </a:pPr>
                      <a:r>
                        <a:rPr kumimoji="0" lang="en-US" altLang="da-DK" sz="2400" b="0" i="0" u="none" strike="noStrike" cap="none" normalizeH="0" baseline="0" smtClean="0">
                          <a:ln>
                            <a:noFill/>
                          </a:ln>
                          <a:solidFill>
                            <a:schemeClr val="tx1"/>
                          </a:solidFill>
                          <a:effectLst/>
                          <a:latin typeface="Arial" charset="0"/>
                          <a:cs typeface="Times New Roman" pitchFamily="18" charset="0"/>
                        </a:rPr>
                        <a:t>AA</a:t>
                      </a:r>
                      <a:endParaRPr kumimoji="0" lang="da-DK" altLang="da-DK" sz="2400" b="0" i="0" u="none" strike="noStrike" cap="none" normalizeH="0" baseline="0" smtClean="0">
                        <a:ln>
                          <a:noFill/>
                        </a:ln>
                        <a:solidFill>
                          <a:schemeClr val="tx1"/>
                        </a:solidFill>
                        <a:effectLst/>
                        <a:latin typeface="Arial" charset="0"/>
                        <a:cs typeface="Times New Roman" pitchFamily="18" charset="0"/>
                      </a:endParaRPr>
                    </a:p>
                  </a:txBody>
                  <a:tcPr marL="88265" marR="88265" marT="0" marB="0"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000">
                          <a:solidFill>
                            <a:schemeClr val="tx1"/>
                          </a:solidFill>
                          <a:latin typeface="Arial" charset="0"/>
                        </a:defRPr>
                      </a:lvl1pPr>
                      <a:lvl2pPr marL="742950" indent="-285750" eaLnBrk="0" hangingPunct="0">
                        <a:spcBef>
                          <a:spcPct val="20000"/>
                        </a:spcBef>
                        <a:defRPr>
                          <a:solidFill>
                            <a:schemeClr val="tx1"/>
                          </a:solidFill>
                          <a:latin typeface="Arial" charset="0"/>
                        </a:defRPr>
                      </a:lvl2pPr>
                      <a:lvl3pPr marL="1143000" indent="-228600" eaLnBrk="0" hangingPunct="0">
                        <a:spcBef>
                          <a:spcPct val="20000"/>
                        </a:spcBef>
                        <a:defRPr sz="1600">
                          <a:solidFill>
                            <a:schemeClr val="tx1"/>
                          </a:solidFill>
                          <a:latin typeface="Arial" charset="0"/>
                        </a:defRPr>
                      </a:lvl3pPr>
                      <a:lvl4pPr marL="1600200" indent="-228600" eaLnBrk="0" hangingPunct="0">
                        <a:spcBef>
                          <a:spcPct val="20000"/>
                        </a:spcBef>
                        <a:defRPr sz="1600">
                          <a:solidFill>
                            <a:schemeClr val="tx1"/>
                          </a:solidFill>
                          <a:latin typeface="Arial" charset="0"/>
                        </a:defRPr>
                      </a:lvl4pPr>
                      <a:lvl5pPr marL="2057400" indent="-228600" eaLnBrk="0" hangingPunct="0">
                        <a:spcBef>
                          <a:spcPct val="20000"/>
                        </a:spcBef>
                        <a:defRPr sz="1600">
                          <a:solidFill>
                            <a:schemeClr val="tx1"/>
                          </a:solidFill>
                          <a:latin typeface="Arial" charset="0"/>
                        </a:defRPr>
                      </a:lvl5pPr>
                      <a:lvl6pPr marL="2514600" indent="-228600" eaLnBrk="0" fontAlgn="base" hangingPunct="0">
                        <a:spcBef>
                          <a:spcPct val="20000"/>
                        </a:spcBef>
                        <a:spcAft>
                          <a:spcPct val="0"/>
                        </a:spcAft>
                        <a:defRPr sz="1600">
                          <a:solidFill>
                            <a:schemeClr val="tx1"/>
                          </a:solidFill>
                          <a:latin typeface="Arial" charset="0"/>
                        </a:defRPr>
                      </a:lvl6pPr>
                      <a:lvl7pPr marL="2971800" indent="-228600" eaLnBrk="0" fontAlgn="base" hangingPunct="0">
                        <a:spcBef>
                          <a:spcPct val="20000"/>
                        </a:spcBef>
                        <a:spcAft>
                          <a:spcPct val="0"/>
                        </a:spcAft>
                        <a:defRPr sz="1600">
                          <a:solidFill>
                            <a:schemeClr val="tx1"/>
                          </a:solidFill>
                          <a:latin typeface="Arial" charset="0"/>
                        </a:defRPr>
                      </a:lvl7pPr>
                      <a:lvl8pPr marL="3429000" indent="-228600" eaLnBrk="0" fontAlgn="base" hangingPunct="0">
                        <a:spcBef>
                          <a:spcPct val="20000"/>
                        </a:spcBef>
                        <a:spcAft>
                          <a:spcPct val="0"/>
                        </a:spcAft>
                        <a:defRPr sz="1600">
                          <a:solidFill>
                            <a:schemeClr val="tx1"/>
                          </a:solidFill>
                          <a:latin typeface="Arial" charset="0"/>
                        </a:defRPr>
                      </a:lvl8pPr>
                      <a:lvl9pPr marL="3886200" indent="-228600" eaLnBrk="0" fontAlgn="base" hangingPunct="0">
                        <a:spcBef>
                          <a:spcPct val="20000"/>
                        </a:spcBef>
                        <a:spcAft>
                          <a:spcPct val="0"/>
                        </a:spcAft>
                        <a:defRPr sz="1600">
                          <a:solidFill>
                            <a:schemeClr val="tx1"/>
                          </a:solidFill>
                          <a:latin typeface="Arial" charset="0"/>
                        </a:defRPr>
                      </a:lvl9pPr>
                    </a:lstStyle>
                    <a:p>
                      <a:pPr marL="0" marR="0" lvl="0" indent="0" algn="ctr" defTabSz="914400" rtl="0" eaLnBrk="1" fontAlgn="base" latinLnBrk="0" hangingPunct="1">
                        <a:lnSpc>
                          <a:spcPct val="100000"/>
                        </a:lnSpc>
                        <a:spcBef>
                          <a:spcPts val="700"/>
                        </a:spcBef>
                        <a:spcAft>
                          <a:spcPts val="363"/>
                        </a:spcAft>
                        <a:buClrTx/>
                        <a:buSzTx/>
                        <a:buFontTx/>
                        <a:buNone/>
                        <a:tabLst/>
                      </a:pPr>
                      <a:r>
                        <a:rPr kumimoji="0" lang="en-US" altLang="da-DK" sz="2400" b="0" i="0" u="none" strike="noStrike" cap="none" normalizeH="0" baseline="0" smtClean="0">
                          <a:ln>
                            <a:noFill/>
                          </a:ln>
                          <a:solidFill>
                            <a:schemeClr val="tx1"/>
                          </a:solidFill>
                          <a:effectLst/>
                          <a:latin typeface="Arial" charset="0"/>
                          <a:cs typeface="Times New Roman" pitchFamily="18" charset="0"/>
                        </a:rPr>
                        <a:t>AB</a:t>
                      </a:r>
                      <a:endParaRPr kumimoji="0" lang="da-DK" altLang="da-DK" sz="2400" b="0" i="0" u="none" strike="noStrike" cap="none" normalizeH="0" baseline="0" smtClean="0">
                        <a:ln>
                          <a:noFill/>
                        </a:ln>
                        <a:solidFill>
                          <a:schemeClr val="tx1"/>
                        </a:solidFill>
                        <a:effectLst/>
                        <a:latin typeface="Arial" charset="0"/>
                        <a:cs typeface="Times New Roman" pitchFamily="18" charset="0"/>
                      </a:endParaRPr>
                    </a:p>
                  </a:txBody>
                  <a:tcPr marL="88265" marR="88265" marT="0" marB="0"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000">
                          <a:solidFill>
                            <a:schemeClr val="tx1"/>
                          </a:solidFill>
                          <a:latin typeface="Arial" charset="0"/>
                        </a:defRPr>
                      </a:lvl1pPr>
                      <a:lvl2pPr marL="742950" indent="-285750" eaLnBrk="0" hangingPunct="0">
                        <a:spcBef>
                          <a:spcPct val="20000"/>
                        </a:spcBef>
                        <a:defRPr>
                          <a:solidFill>
                            <a:schemeClr val="tx1"/>
                          </a:solidFill>
                          <a:latin typeface="Arial" charset="0"/>
                        </a:defRPr>
                      </a:lvl2pPr>
                      <a:lvl3pPr marL="1143000" indent="-228600" eaLnBrk="0" hangingPunct="0">
                        <a:spcBef>
                          <a:spcPct val="20000"/>
                        </a:spcBef>
                        <a:defRPr sz="1600">
                          <a:solidFill>
                            <a:schemeClr val="tx1"/>
                          </a:solidFill>
                          <a:latin typeface="Arial" charset="0"/>
                        </a:defRPr>
                      </a:lvl3pPr>
                      <a:lvl4pPr marL="1600200" indent="-228600" eaLnBrk="0" hangingPunct="0">
                        <a:spcBef>
                          <a:spcPct val="20000"/>
                        </a:spcBef>
                        <a:defRPr sz="1600">
                          <a:solidFill>
                            <a:schemeClr val="tx1"/>
                          </a:solidFill>
                          <a:latin typeface="Arial" charset="0"/>
                        </a:defRPr>
                      </a:lvl4pPr>
                      <a:lvl5pPr marL="2057400" indent="-228600" eaLnBrk="0" hangingPunct="0">
                        <a:spcBef>
                          <a:spcPct val="20000"/>
                        </a:spcBef>
                        <a:defRPr sz="1600">
                          <a:solidFill>
                            <a:schemeClr val="tx1"/>
                          </a:solidFill>
                          <a:latin typeface="Arial" charset="0"/>
                        </a:defRPr>
                      </a:lvl5pPr>
                      <a:lvl6pPr marL="2514600" indent="-228600" eaLnBrk="0" fontAlgn="base" hangingPunct="0">
                        <a:spcBef>
                          <a:spcPct val="20000"/>
                        </a:spcBef>
                        <a:spcAft>
                          <a:spcPct val="0"/>
                        </a:spcAft>
                        <a:defRPr sz="1600">
                          <a:solidFill>
                            <a:schemeClr val="tx1"/>
                          </a:solidFill>
                          <a:latin typeface="Arial" charset="0"/>
                        </a:defRPr>
                      </a:lvl6pPr>
                      <a:lvl7pPr marL="2971800" indent="-228600" eaLnBrk="0" fontAlgn="base" hangingPunct="0">
                        <a:spcBef>
                          <a:spcPct val="20000"/>
                        </a:spcBef>
                        <a:spcAft>
                          <a:spcPct val="0"/>
                        </a:spcAft>
                        <a:defRPr sz="1600">
                          <a:solidFill>
                            <a:schemeClr val="tx1"/>
                          </a:solidFill>
                          <a:latin typeface="Arial" charset="0"/>
                        </a:defRPr>
                      </a:lvl7pPr>
                      <a:lvl8pPr marL="3429000" indent="-228600" eaLnBrk="0" fontAlgn="base" hangingPunct="0">
                        <a:spcBef>
                          <a:spcPct val="20000"/>
                        </a:spcBef>
                        <a:spcAft>
                          <a:spcPct val="0"/>
                        </a:spcAft>
                        <a:defRPr sz="1600">
                          <a:solidFill>
                            <a:schemeClr val="tx1"/>
                          </a:solidFill>
                          <a:latin typeface="Arial" charset="0"/>
                        </a:defRPr>
                      </a:lvl8pPr>
                      <a:lvl9pPr marL="3886200" indent="-228600" eaLnBrk="0" fontAlgn="base" hangingPunct="0">
                        <a:spcBef>
                          <a:spcPct val="20000"/>
                        </a:spcBef>
                        <a:spcAft>
                          <a:spcPct val="0"/>
                        </a:spcAft>
                        <a:defRPr sz="1600">
                          <a:solidFill>
                            <a:schemeClr val="tx1"/>
                          </a:solidFill>
                          <a:latin typeface="Arial" charset="0"/>
                        </a:defRPr>
                      </a:lvl9pPr>
                    </a:lstStyle>
                    <a:p>
                      <a:pPr marL="0" marR="0" lvl="0" indent="0" algn="ctr" defTabSz="914400" rtl="0" eaLnBrk="1" fontAlgn="base" latinLnBrk="0" hangingPunct="1">
                        <a:lnSpc>
                          <a:spcPct val="100000"/>
                        </a:lnSpc>
                        <a:spcBef>
                          <a:spcPts val="700"/>
                        </a:spcBef>
                        <a:spcAft>
                          <a:spcPts val="363"/>
                        </a:spcAft>
                        <a:buClrTx/>
                        <a:buSzTx/>
                        <a:buFontTx/>
                        <a:buNone/>
                        <a:tabLst/>
                      </a:pPr>
                      <a:r>
                        <a:rPr kumimoji="0" lang="en-US" altLang="da-DK" sz="2400" b="0" i="0" u="none" strike="noStrike" cap="none" normalizeH="0" baseline="0" smtClean="0">
                          <a:ln>
                            <a:noFill/>
                          </a:ln>
                          <a:solidFill>
                            <a:schemeClr val="tx1"/>
                          </a:solidFill>
                          <a:effectLst/>
                          <a:latin typeface="Arial" charset="0"/>
                          <a:cs typeface="Times New Roman" pitchFamily="18" charset="0"/>
                        </a:rPr>
                        <a:t>BB</a:t>
                      </a:r>
                      <a:endParaRPr kumimoji="0" lang="da-DK" altLang="da-DK" sz="2400" b="0" i="0" u="none" strike="noStrike" cap="none" normalizeH="0" baseline="0" smtClean="0">
                        <a:ln>
                          <a:noFill/>
                        </a:ln>
                        <a:solidFill>
                          <a:schemeClr val="tx1"/>
                        </a:solidFill>
                        <a:effectLst/>
                        <a:latin typeface="Arial" charset="0"/>
                        <a:cs typeface="Times New Roman" pitchFamily="18" charset="0"/>
                      </a:endParaRPr>
                    </a:p>
                  </a:txBody>
                  <a:tcPr marL="88265" marR="88265" marT="0" marB="0"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000">
                          <a:solidFill>
                            <a:schemeClr val="tx1"/>
                          </a:solidFill>
                          <a:latin typeface="Arial" charset="0"/>
                        </a:defRPr>
                      </a:lvl1pPr>
                      <a:lvl2pPr marL="742950" indent="-285750" eaLnBrk="0" hangingPunct="0">
                        <a:spcBef>
                          <a:spcPct val="20000"/>
                        </a:spcBef>
                        <a:defRPr>
                          <a:solidFill>
                            <a:schemeClr val="tx1"/>
                          </a:solidFill>
                          <a:latin typeface="Arial" charset="0"/>
                        </a:defRPr>
                      </a:lvl2pPr>
                      <a:lvl3pPr marL="1143000" indent="-228600" eaLnBrk="0" hangingPunct="0">
                        <a:spcBef>
                          <a:spcPct val="20000"/>
                        </a:spcBef>
                        <a:defRPr sz="1600">
                          <a:solidFill>
                            <a:schemeClr val="tx1"/>
                          </a:solidFill>
                          <a:latin typeface="Arial" charset="0"/>
                        </a:defRPr>
                      </a:lvl3pPr>
                      <a:lvl4pPr marL="1600200" indent="-228600" eaLnBrk="0" hangingPunct="0">
                        <a:spcBef>
                          <a:spcPct val="20000"/>
                        </a:spcBef>
                        <a:defRPr sz="1600">
                          <a:solidFill>
                            <a:schemeClr val="tx1"/>
                          </a:solidFill>
                          <a:latin typeface="Arial" charset="0"/>
                        </a:defRPr>
                      </a:lvl4pPr>
                      <a:lvl5pPr marL="2057400" indent="-228600" eaLnBrk="0" hangingPunct="0">
                        <a:spcBef>
                          <a:spcPct val="20000"/>
                        </a:spcBef>
                        <a:defRPr sz="1600">
                          <a:solidFill>
                            <a:schemeClr val="tx1"/>
                          </a:solidFill>
                          <a:latin typeface="Arial" charset="0"/>
                        </a:defRPr>
                      </a:lvl5pPr>
                      <a:lvl6pPr marL="2514600" indent="-228600" eaLnBrk="0" fontAlgn="base" hangingPunct="0">
                        <a:spcBef>
                          <a:spcPct val="20000"/>
                        </a:spcBef>
                        <a:spcAft>
                          <a:spcPct val="0"/>
                        </a:spcAft>
                        <a:defRPr sz="1600">
                          <a:solidFill>
                            <a:schemeClr val="tx1"/>
                          </a:solidFill>
                          <a:latin typeface="Arial" charset="0"/>
                        </a:defRPr>
                      </a:lvl6pPr>
                      <a:lvl7pPr marL="2971800" indent="-228600" eaLnBrk="0" fontAlgn="base" hangingPunct="0">
                        <a:spcBef>
                          <a:spcPct val="20000"/>
                        </a:spcBef>
                        <a:spcAft>
                          <a:spcPct val="0"/>
                        </a:spcAft>
                        <a:defRPr sz="1600">
                          <a:solidFill>
                            <a:schemeClr val="tx1"/>
                          </a:solidFill>
                          <a:latin typeface="Arial" charset="0"/>
                        </a:defRPr>
                      </a:lvl7pPr>
                      <a:lvl8pPr marL="3429000" indent="-228600" eaLnBrk="0" fontAlgn="base" hangingPunct="0">
                        <a:spcBef>
                          <a:spcPct val="20000"/>
                        </a:spcBef>
                        <a:spcAft>
                          <a:spcPct val="0"/>
                        </a:spcAft>
                        <a:defRPr sz="1600">
                          <a:solidFill>
                            <a:schemeClr val="tx1"/>
                          </a:solidFill>
                          <a:latin typeface="Arial" charset="0"/>
                        </a:defRPr>
                      </a:lvl8pPr>
                      <a:lvl9pPr marL="3886200" indent="-228600" eaLnBrk="0" fontAlgn="base" hangingPunct="0">
                        <a:spcBef>
                          <a:spcPct val="20000"/>
                        </a:spcBef>
                        <a:spcAft>
                          <a:spcPct val="0"/>
                        </a:spcAft>
                        <a:defRPr sz="1600">
                          <a:solidFill>
                            <a:schemeClr val="tx1"/>
                          </a:solidFill>
                          <a:latin typeface="Arial" charset="0"/>
                        </a:defRPr>
                      </a:lvl9pPr>
                    </a:lstStyle>
                    <a:p>
                      <a:pPr marL="0" marR="0" lvl="0" indent="0" algn="ctr" defTabSz="914400" rtl="0" eaLnBrk="1" fontAlgn="base" latinLnBrk="0" hangingPunct="1">
                        <a:lnSpc>
                          <a:spcPct val="100000"/>
                        </a:lnSpc>
                        <a:spcBef>
                          <a:spcPts val="700"/>
                        </a:spcBef>
                        <a:spcAft>
                          <a:spcPts val="363"/>
                        </a:spcAft>
                        <a:buClrTx/>
                        <a:buSzTx/>
                        <a:buFontTx/>
                        <a:buNone/>
                        <a:tabLst/>
                      </a:pPr>
                      <a:r>
                        <a:rPr kumimoji="0" lang="da-DK" altLang="da-DK" sz="2400" b="0" i="0" u="none" strike="noStrike" cap="none" normalizeH="0" baseline="0" smtClean="0">
                          <a:ln>
                            <a:noFill/>
                          </a:ln>
                          <a:solidFill>
                            <a:schemeClr val="tx1"/>
                          </a:solidFill>
                          <a:effectLst/>
                          <a:latin typeface="Arial" charset="0"/>
                          <a:cs typeface="Times New Roman" pitchFamily="18" charset="0"/>
                        </a:rPr>
                        <a:t>χ</a:t>
                      </a:r>
                      <a:r>
                        <a:rPr kumimoji="0" lang="en-US" altLang="da-DK" sz="2400" b="0" i="0" u="none" strike="noStrike" cap="none" normalizeH="0" baseline="30000" smtClean="0">
                          <a:ln>
                            <a:noFill/>
                          </a:ln>
                          <a:solidFill>
                            <a:schemeClr val="tx1"/>
                          </a:solidFill>
                          <a:effectLst/>
                          <a:latin typeface="Arial" charset="0"/>
                          <a:cs typeface="Times New Roman" pitchFamily="18" charset="0"/>
                        </a:rPr>
                        <a:t>2</a:t>
                      </a:r>
                      <a:endParaRPr kumimoji="0" lang="da-DK" altLang="da-DK" sz="2400" b="0" i="0" u="none" strike="noStrike" cap="none" normalizeH="0" baseline="0" smtClean="0">
                        <a:ln>
                          <a:noFill/>
                        </a:ln>
                        <a:solidFill>
                          <a:schemeClr val="tx1"/>
                        </a:solidFill>
                        <a:effectLst/>
                        <a:latin typeface="Arial" charset="0"/>
                        <a:cs typeface="Times New Roman" pitchFamily="18" charset="0"/>
                      </a:endParaRPr>
                    </a:p>
                  </a:txBody>
                  <a:tcPr marL="88265" marR="88265" marT="0" marB="0" horzOverflow="overflow">
                    <a:lnL>
                      <a:noFill/>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54038">
                <a:tc>
                  <a:txBody>
                    <a:bodyPr/>
                    <a:lstStyle>
                      <a:lvl1pPr eaLnBrk="0" hangingPunct="0">
                        <a:spcBef>
                          <a:spcPct val="20000"/>
                        </a:spcBef>
                        <a:defRPr sz="2000">
                          <a:solidFill>
                            <a:schemeClr val="tx1"/>
                          </a:solidFill>
                          <a:latin typeface="Arial" charset="0"/>
                        </a:defRPr>
                      </a:lvl1pPr>
                      <a:lvl2pPr marL="742950" indent="-285750" eaLnBrk="0" hangingPunct="0">
                        <a:spcBef>
                          <a:spcPct val="20000"/>
                        </a:spcBef>
                        <a:defRPr>
                          <a:solidFill>
                            <a:schemeClr val="tx1"/>
                          </a:solidFill>
                          <a:latin typeface="Arial" charset="0"/>
                        </a:defRPr>
                      </a:lvl2pPr>
                      <a:lvl3pPr marL="1143000" indent="-228600" eaLnBrk="0" hangingPunct="0">
                        <a:spcBef>
                          <a:spcPct val="20000"/>
                        </a:spcBef>
                        <a:defRPr sz="1600">
                          <a:solidFill>
                            <a:schemeClr val="tx1"/>
                          </a:solidFill>
                          <a:latin typeface="Arial" charset="0"/>
                        </a:defRPr>
                      </a:lvl3pPr>
                      <a:lvl4pPr marL="1600200" indent="-228600" eaLnBrk="0" hangingPunct="0">
                        <a:spcBef>
                          <a:spcPct val="20000"/>
                        </a:spcBef>
                        <a:defRPr sz="1600">
                          <a:solidFill>
                            <a:schemeClr val="tx1"/>
                          </a:solidFill>
                          <a:latin typeface="Arial" charset="0"/>
                        </a:defRPr>
                      </a:lvl4pPr>
                      <a:lvl5pPr marL="2057400" indent="-228600" eaLnBrk="0" hangingPunct="0">
                        <a:spcBef>
                          <a:spcPct val="20000"/>
                        </a:spcBef>
                        <a:defRPr sz="1600">
                          <a:solidFill>
                            <a:schemeClr val="tx1"/>
                          </a:solidFill>
                          <a:latin typeface="Arial" charset="0"/>
                        </a:defRPr>
                      </a:lvl5pPr>
                      <a:lvl6pPr marL="2514600" indent="-228600" eaLnBrk="0" fontAlgn="base" hangingPunct="0">
                        <a:spcBef>
                          <a:spcPct val="20000"/>
                        </a:spcBef>
                        <a:spcAft>
                          <a:spcPct val="0"/>
                        </a:spcAft>
                        <a:defRPr sz="1600">
                          <a:solidFill>
                            <a:schemeClr val="tx1"/>
                          </a:solidFill>
                          <a:latin typeface="Arial" charset="0"/>
                        </a:defRPr>
                      </a:lvl6pPr>
                      <a:lvl7pPr marL="2971800" indent="-228600" eaLnBrk="0" fontAlgn="base" hangingPunct="0">
                        <a:spcBef>
                          <a:spcPct val="20000"/>
                        </a:spcBef>
                        <a:spcAft>
                          <a:spcPct val="0"/>
                        </a:spcAft>
                        <a:defRPr sz="1600">
                          <a:solidFill>
                            <a:schemeClr val="tx1"/>
                          </a:solidFill>
                          <a:latin typeface="Arial" charset="0"/>
                        </a:defRPr>
                      </a:lvl7pPr>
                      <a:lvl8pPr marL="3429000" indent="-228600" eaLnBrk="0" fontAlgn="base" hangingPunct="0">
                        <a:spcBef>
                          <a:spcPct val="20000"/>
                        </a:spcBef>
                        <a:spcAft>
                          <a:spcPct val="0"/>
                        </a:spcAft>
                        <a:defRPr sz="1600">
                          <a:solidFill>
                            <a:schemeClr val="tx1"/>
                          </a:solidFill>
                          <a:latin typeface="Arial" charset="0"/>
                        </a:defRPr>
                      </a:lvl8pPr>
                      <a:lvl9pPr marL="3886200" indent="-228600" eaLnBrk="0" fontAlgn="base" hangingPunct="0">
                        <a:spcBef>
                          <a:spcPct val="20000"/>
                        </a:spcBef>
                        <a:spcAft>
                          <a:spcPct val="0"/>
                        </a:spcAft>
                        <a:defRPr sz="1600">
                          <a:solidFill>
                            <a:schemeClr val="tx1"/>
                          </a:solidFill>
                          <a:latin typeface="Arial" charset="0"/>
                        </a:defRPr>
                      </a:lvl9pPr>
                    </a:lstStyle>
                    <a:p>
                      <a:pPr marL="0" marR="0" lvl="0" indent="0" algn="l" defTabSz="914400" rtl="0" eaLnBrk="1" fontAlgn="base" latinLnBrk="0" hangingPunct="1">
                        <a:lnSpc>
                          <a:spcPct val="100000"/>
                        </a:lnSpc>
                        <a:spcBef>
                          <a:spcPts val="700"/>
                        </a:spcBef>
                        <a:spcAft>
                          <a:spcPts val="363"/>
                        </a:spcAft>
                        <a:buClrTx/>
                        <a:buSzTx/>
                        <a:buFontTx/>
                        <a:buNone/>
                        <a:tabLst/>
                      </a:pPr>
                      <a:r>
                        <a:rPr kumimoji="0" lang="en-US" altLang="da-DK" sz="2400" b="0" i="0" u="none" strike="noStrike" cap="none" normalizeH="0" baseline="0" smtClean="0">
                          <a:ln>
                            <a:noFill/>
                          </a:ln>
                          <a:solidFill>
                            <a:schemeClr val="tx1"/>
                          </a:solidFill>
                          <a:effectLst/>
                          <a:latin typeface="Arial" charset="0"/>
                          <a:cs typeface="Times New Roman" pitchFamily="18" charset="0"/>
                        </a:rPr>
                        <a:t>Kattegat</a:t>
                      </a:r>
                    </a:p>
                  </a:txBody>
                  <a:tcPr marL="88265" marR="88265" marT="0" marB="0" horzOverflow="overflow">
                    <a:lnL>
                      <a:noFill/>
                    </a:lnL>
                    <a:lnR>
                      <a:noFill/>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lvl1pPr eaLnBrk="0" hangingPunct="0">
                        <a:spcBef>
                          <a:spcPct val="20000"/>
                        </a:spcBef>
                        <a:defRPr sz="2000">
                          <a:solidFill>
                            <a:schemeClr val="tx1"/>
                          </a:solidFill>
                          <a:latin typeface="Arial" charset="0"/>
                        </a:defRPr>
                      </a:lvl1pPr>
                      <a:lvl2pPr marL="742950" indent="-285750" eaLnBrk="0" hangingPunct="0">
                        <a:spcBef>
                          <a:spcPct val="20000"/>
                        </a:spcBef>
                        <a:defRPr>
                          <a:solidFill>
                            <a:schemeClr val="tx1"/>
                          </a:solidFill>
                          <a:latin typeface="Arial" charset="0"/>
                        </a:defRPr>
                      </a:lvl2pPr>
                      <a:lvl3pPr marL="1143000" indent="-228600" eaLnBrk="0" hangingPunct="0">
                        <a:spcBef>
                          <a:spcPct val="20000"/>
                        </a:spcBef>
                        <a:defRPr sz="1600">
                          <a:solidFill>
                            <a:schemeClr val="tx1"/>
                          </a:solidFill>
                          <a:latin typeface="Arial" charset="0"/>
                        </a:defRPr>
                      </a:lvl3pPr>
                      <a:lvl4pPr marL="1600200" indent="-228600" eaLnBrk="0" hangingPunct="0">
                        <a:spcBef>
                          <a:spcPct val="20000"/>
                        </a:spcBef>
                        <a:defRPr sz="1600">
                          <a:solidFill>
                            <a:schemeClr val="tx1"/>
                          </a:solidFill>
                          <a:latin typeface="Arial" charset="0"/>
                        </a:defRPr>
                      </a:lvl4pPr>
                      <a:lvl5pPr marL="2057400" indent="-228600" eaLnBrk="0" hangingPunct="0">
                        <a:spcBef>
                          <a:spcPct val="20000"/>
                        </a:spcBef>
                        <a:defRPr sz="1600">
                          <a:solidFill>
                            <a:schemeClr val="tx1"/>
                          </a:solidFill>
                          <a:latin typeface="Arial" charset="0"/>
                        </a:defRPr>
                      </a:lvl5pPr>
                      <a:lvl6pPr marL="2514600" indent="-228600" eaLnBrk="0" fontAlgn="base" hangingPunct="0">
                        <a:spcBef>
                          <a:spcPct val="20000"/>
                        </a:spcBef>
                        <a:spcAft>
                          <a:spcPct val="0"/>
                        </a:spcAft>
                        <a:defRPr sz="1600">
                          <a:solidFill>
                            <a:schemeClr val="tx1"/>
                          </a:solidFill>
                          <a:latin typeface="Arial" charset="0"/>
                        </a:defRPr>
                      </a:lvl6pPr>
                      <a:lvl7pPr marL="2971800" indent="-228600" eaLnBrk="0" fontAlgn="base" hangingPunct="0">
                        <a:spcBef>
                          <a:spcPct val="20000"/>
                        </a:spcBef>
                        <a:spcAft>
                          <a:spcPct val="0"/>
                        </a:spcAft>
                        <a:defRPr sz="1600">
                          <a:solidFill>
                            <a:schemeClr val="tx1"/>
                          </a:solidFill>
                          <a:latin typeface="Arial" charset="0"/>
                        </a:defRPr>
                      </a:lvl7pPr>
                      <a:lvl8pPr marL="3429000" indent="-228600" eaLnBrk="0" fontAlgn="base" hangingPunct="0">
                        <a:spcBef>
                          <a:spcPct val="20000"/>
                        </a:spcBef>
                        <a:spcAft>
                          <a:spcPct val="0"/>
                        </a:spcAft>
                        <a:defRPr sz="1600">
                          <a:solidFill>
                            <a:schemeClr val="tx1"/>
                          </a:solidFill>
                          <a:latin typeface="Arial" charset="0"/>
                        </a:defRPr>
                      </a:lvl8pPr>
                      <a:lvl9pPr marL="3886200" indent="-228600" eaLnBrk="0" fontAlgn="base" hangingPunct="0">
                        <a:spcBef>
                          <a:spcPct val="20000"/>
                        </a:spcBef>
                        <a:spcAft>
                          <a:spcPct val="0"/>
                        </a:spcAft>
                        <a:defRPr sz="1600">
                          <a:solidFill>
                            <a:schemeClr val="tx1"/>
                          </a:solidFill>
                          <a:latin typeface="Arial" charset="0"/>
                        </a:defRPr>
                      </a:lvl9pPr>
                    </a:lstStyle>
                    <a:p>
                      <a:pPr marL="0" marR="0" lvl="0" indent="0" algn="ctr" defTabSz="914400" rtl="0" eaLnBrk="1" fontAlgn="base" latinLnBrk="0" hangingPunct="1">
                        <a:lnSpc>
                          <a:spcPct val="100000"/>
                        </a:lnSpc>
                        <a:spcBef>
                          <a:spcPts val="700"/>
                        </a:spcBef>
                        <a:spcAft>
                          <a:spcPts val="363"/>
                        </a:spcAft>
                        <a:buClrTx/>
                        <a:buSzTx/>
                        <a:buFontTx/>
                        <a:buNone/>
                        <a:tabLst/>
                      </a:pPr>
                      <a:r>
                        <a:rPr kumimoji="0" lang="en-US" altLang="da-DK" sz="2400" b="0" i="0" u="none" strike="noStrike" cap="none" normalizeH="0" baseline="0" smtClean="0">
                          <a:ln>
                            <a:noFill/>
                          </a:ln>
                          <a:solidFill>
                            <a:schemeClr val="tx1"/>
                          </a:solidFill>
                          <a:effectLst/>
                          <a:latin typeface="Arial" charset="0"/>
                          <a:cs typeface="Times New Roman" pitchFamily="18" charset="0"/>
                        </a:rPr>
                        <a:t>106</a:t>
                      </a:r>
                      <a:endParaRPr kumimoji="0" lang="da-DK" altLang="da-DK" sz="2400" b="0" i="0" u="none" strike="noStrike" cap="none" normalizeH="0" baseline="0" smtClean="0">
                        <a:ln>
                          <a:noFill/>
                        </a:ln>
                        <a:solidFill>
                          <a:schemeClr val="tx1"/>
                        </a:solidFill>
                        <a:effectLst/>
                        <a:latin typeface="Arial" charset="0"/>
                        <a:cs typeface="Times New Roman" pitchFamily="18" charset="0"/>
                      </a:endParaRPr>
                    </a:p>
                  </a:txBody>
                  <a:tcPr marL="88265" marR="88265" marT="0" marB="0" horzOverflow="overflow">
                    <a:lnL>
                      <a:noFill/>
                    </a:lnL>
                    <a:lnR>
                      <a:noFill/>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lvl1pPr eaLnBrk="0" hangingPunct="0">
                        <a:spcBef>
                          <a:spcPct val="20000"/>
                        </a:spcBef>
                        <a:defRPr sz="2000">
                          <a:solidFill>
                            <a:schemeClr val="tx1"/>
                          </a:solidFill>
                          <a:latin typeface="Arial" charset="0"/>
                        </a:defRPr>
                      </a:lvl1pPr>
                      <a:lvl2pPr marL="742950" indent="-285750" eaLnBrk="0" hangingPunct="0">
                        <a:spcBef>
                          <a:spcPct val="20000"/>
                        </a:spcBef>
                        <a:defRPr>
                          <a:solidFill>
                            <a:schemeClr val="tx1"/>
                          </a:solidFill>
                          <a:latin typeface="Arial" charset="0"/>
                        </a:defRPr>
                      </a:lvl2pPr>
                      <a:lvl3pPr marL="1143000" indent="-228600" eaLnBrk="0" hangingPunct="0">
                        <a:spcBef>
                          <a:spcPct val="20000"/>
                        </a:spcBef>
                        <a:defRPr sz="1600">
                          <a:solidFill>
                            <a:schemeClr val="tx1"/>
                          </a:solidFill>
                          <a:latin typeface="Arial" charset="0"/>
                        </a:defRPr>
                      </a:lvl3pPr>
                      <a:lvl4pPr marL="1600200" indent="-228600" eaLnBrk="0" hangingPunct="0">
                        <a:spcBef>
                          <a:spcPct val="20000"/>
                        </a:spcBef>
                        <a:defRPr sz="1600">
                          <a:solidFill>
                            <a:schemeClr val="tx1"/>
                          </a:solidFill>
                          <a:latin typeface="Arial" charset="0"/>
                        </a:defRPr>
                      </a:lvl4pPr>
                      <a:lvl5pPr marL="2057400" indent="-228600" eaLnBrk="0" hangingPunct="0">
                        <a:spcBef>
                          <a:spcPct val="20000"/>
                        </a:spcBef>
                        <a:defRPr sz="1600">
                          <a:solidFill>
                            <a:schemeClr val="tx1"/>
                          </a:solidFill>
                          <a:latin typeface="Arial" charset="0"/>
                        </a:defRPr>
                      </a:lvl5pPr>
                      <a:lvl6pPr marL="2514600" indent="-228600" eaLnBrk="0" fontAlgn="base" hangingPunct="0">
                        <a:spcBef>
                          <a:spcPct val="20000"/>
                        </a:spcBef>
                        <a:spcAft>
                          <a:spcPct val="0"/>
                        </a:spcAft>
                        <a:defRPr sz="1600">
                          <a:solidFill>
                            <a:schemeClr val="tx1"/>
                          </a:solidFill>
                          <a:latin typeface="Arial" charset="0"/>
                        </a:defRPr>
                      </a:lvl6pPr>
                      <a:lvl7pPr marL="2971800" indent="-228600" eaLnBrk="0" fontAlgn="base" hangingPunct="0">
                        <a:spcBef>
                          <a:spcPct val="20000"/>
                        </a:spcBef>
                        <a:spcAft>
                          <a:spcPct val="0"/>
                        </a:spcAft>
                        <a:defRPr sz="1600">
                          <a:solidFill>
                            <a:schemeClr val="tx1"/>
                          </a:solidFill>
                          <a:latin typeface="Arial" charset="0"/>
                        </a:defRPr>
                      </a:lvl7pPr>
                      <a:lvl8pPr marL="3429000" indent="-228600" eaLnBrk="0" fontAlgn="base" hangingPunct="0">
                        <a:spcBef>
                          <a:spcPct val="20000"/>
                        </a:spcBef>
                        <a:spcAft>
                          <a:spcPct val="0"/>
                        </a:spcAft>
                        <a:defRPr sz="1600">
                          <a:solidFill>
                            <a:schemeClr val="tx1"/>
                          </a:solidFill>
                          <a:latin typeface="Arial" charset="0"/>
                        </a:defRPr>
                      </a:lvl8pPr>
                      <a:lvl9pPr marL="3886200" indent="-228600" eaLnBrk="0" fontAlgn="base" hangingPunct="0">
                        <a:spcBef>
                          <a:spcPct val="20000"/>
                        </a:spcBef>
                        <a:spcAft>
                          <a:spcPct val="0"/>
                        </a:spcAft>
                        <a:defRPr sz="1600">
                          <a:solidFill>
                            <a:schemeClr val="tx1"/>
                          </a:solidFill>
                          <a:latin typeface="Arial" charset="0"/>
                        </a:defRPr>
                      </a:lvl9pPr>
                    </a:lstStyle>
                    <a:p>
                      <a:pPr marL="0" marR="0" lvl="0" indent="0" algn="ctr" defTabSz="914400" rtl="0" eaLnBrk="1" fontAlgn="base" latinLnBrk="0" hangingPunct="1">
                        <a:lnSpc>
                          <a:spcPct val="100000"/>
                        </a:lnSpc>
                        <a:spcBef>
                          <a:spcPts val="700"/>
                        </a:spcBef>
                        <a:spcAft>
                          <a:spcPts val="363"/>
                        </a:spcAft>
                        <a:buClrTx/>
                        <a:buSzTx/>
                        <a:buFontTx/>
                        <a:buNone/>
                        <a:tabLst/>
                      </a:pPr>
                      <a:r>
                        <a:rPr kumimoji="0" lang="en-US" altLang="da-DK" sz="2400" b="0" i="0" u="none" strike="noStrike" cap="none" normalizeH="0" baseline="0" smtClean="0">
                          <a:ln>
                            <a:noFill/>
                          </a:ln>
                          <a:solidFill>
                            <a:schemeClr val="tx1"/>
                          </a:solidFill>
                          <a:effectLst/>
                          <a:latin typeface="Arial" charset="0"/>
                          <a:cs typeface="Times New Roman" pitchFamily="18" charset="0"/>
                        </a:rPr>
                        <a:t>153</a:t>
                      </a:r>
                      <a:endParaRPr kumimoji="0" lang="da-DK" altLang="da-DK" sz="2400" b="0" i="0" u="none" strike="noStrike" cap="none" normalizeH="0" baseline="0" smtClean="0">
                        <a:ln>
                          <a:noFill/>
                        </a:ln>
                        <a:solidFill>
                          <a:schemeClr val="tx1"/>
                        </a:solidFill>
                        <a:effectLst/>
                        <a:latin typeface="Arial" charset="0"/>
                        <a:cs typeface="Times New Roman" pitchFamily="18" charset="0"/>
                      </a:endParaRPr>
                    </a:p>
                  </a:txBody>
                  <a:tcPr marL="88265" marR="88265" marT="0" marB="0" horzOverflow="overflow">
                    <a:lnL>
                      <a:noFill/>
                    </a:lnL>
                    <a:lnR>
                      <a:noFill/>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lvl1pPr eaLnBrk="0" hangingPunct="0">
                        <a:spcBef>
                          <a:spcPct val="20000"/>
                        </a:spcBef>
                        <a:defRPr sz="2000">
                          <a:solidFill>
                            <a:schemeClr val="tx1"/>
                          </a:solidFill>
                          <a:latin typeface="Arial" charset="0"/>
                        </a:defRPr>
                      </a:lvl1pPr>
                      <a:lvl2pPr marL="742950" indent="-285750" eaLnBrk="0" hangingPunct="0">
                        <a:spcBef>
                          <a:spcPct val="20000"/>
                        </a:spcBef>
                        <a:defRPr>
                          <a:solidFill>
                            <a:schemeClr val="tx1"/>
                          </a:solidFill>
                          <a:latin typeface="Arial" charset="0"/>
                        </a:defRPr>
                      </a:lvl2pPr>
                      <a:lvl3pPr marL="1143000" indent="-228600" eaLnBrk="0" hangingPunct="0">
                        <a:spcBef>
                          <a:spcPct val="20000"/>
                        </a:spcBef>
                        <a:defRPr sz="1600">
                          <a:solidFill>
                            <a:schemeClr val="tx1"/>
                          </a:solidFill>
                          <a:latin typeface="Arial" charset="0"/>
                        </a:defRPr>
                      </a:lvl3pPr>
                      <a:lvl4pPr marL="1600200" indent="-228600" eaLnBrk="0" hangingPunct="0">
                        <a:spcBef>
                          <a:spcPct val="20000"/>
                        </a:spcBef>
                        <a:defRPr sz="1600">
                          <a:solidFill>
                            <a:schemeClr val="tx1"/>
                          </a:solidFill>
                          <a:latin typeface="Arial" charset="0"/>
                        </a:defRPr>
                      </a:lvl4pPr>
                      <a:lvl5pPr marL="2057400" indent="-228600" eaLnBrk="0" hangingPunct="0">
                        <a:spcBef>
                          <a:spcPct val="20000"/>
                        </a:spcBef>
                        <a:defRPr sz="1600">
                          <a:solidFill>
                            <a:schemeClr val="tx1"/>
                          </a:solidFill>
                          <a:latin typeface="Arial" charset="0"/>
                        </a:defRPr>
                      </a:lvl5pPr>
                      <a:lvl6pPr marL="2514600" indent="-228600" eaLnBrk="0" fontAlgn="base" hangingPunct="0">
                        <a:spcBef>
                          <a:spcPct val="20000"/>
                        </a:spcBef>
                        <a:spcAft>
                          <a:spcPct val="0"/>
                        </a:spcAft>
                        <a:defRPr sz="1600">
                          <a:solidFill>
                            <a:schemeClr val="tx1"/>
                          </a:solidFill>
                          <a:latin typeface="Arial" charset="0"/>
                        </a:defRPr>
                      </a:lvl6pPr>
                      <a:lvl7pPr marL="2971800" indent="-228600" eaLnBrk="0" fontAlgn="base" hangingPunct="0">
                        <a:spcBef>
                          <a:spcPct val="20000"/>
                        </a:spcBef>
                        <a:spcAft>
                          <a:spcPct val="0"/>
                        </a:spcAft>
                        <a:defRPr sz="1600">
                          <a:solidFill>
                            <a:schemeClr val="tx1"/>
                          </a:solidFill>
                          <a:latin typeface="Arial" charset="0"/>
                        </a:defRPr>
                      </a:lvl7pPr>
                      <a:lvl8pPr marL="3429000" indent="-228600" eaLnBrk="0" fontAlgn="base" hangingPunct="0">
                        <a:spcBef>
                          <a:spcPct val="20000"/>
                        </a:spcBef>
                        <a:spcAft>
                          <a:spcPct val="0"/>
                        </a:spcAft>
                        <a:defRPr sz="1600">
                          <a:solidFill>
                            <a:schemeClr val="tx1"/>
                          </a:solidFill>
                          <a:latin typeface="Arial" charset="0"/>
                        </a:defRPr>
                      </a:lvl8pPr>
                      <a:lvl9pPr marL="3886200" indent="-228600" eaLnBrk="0" fontAlgn="base" hangingPunct="0">
                        <a:spcBef>
                          <a:spcPct val="20000"/>
                        </a:spcBef>
                        <a:spcAft>
                          <a:spcPct val="0"/>
                        </a:spcAft>
                        <a:defRPr sz="1600">
                          <a:solidFill>
                            <a:schemeClr val="tx1"/>
                          </a:solidFill>
                          <a:latin typeface="Arial" charset="0"/>
                        </a:defRPr>
                      </a:lvl9pPr>
                    </a:lstStyle>
                    <a:p>
                      <a:pPr marL="0" marR="0" lvl="0" indent="0" algn="ctr" defTabSz="914400" rtl="0" eaLnBrk="1" fontAlgn="base" latinLnBrk="0" hangingPunct="1">
                        <a:lnSpc>
                          <a:spcPct val="100000"/>
                        </a:lnSpc>
                        <a:spcBef>
                          <a:spcPts val="700"/>
                        </a:spcBef>
                        <a:spcAft>
                          <a:spcPts val="363"/>
                        </a:spcAft>
                        <a:buClrTx/>
                        <a:buSzTx/>
                        <a:buFontTx/>
                        <a:buNone/>
                        <a:tabLst/>
                      </a:pPr>
                      <a:r>
                        <a:rPr kumimoji="0" lang="en-US" altLang="da-DK" sz="2400" b="0" i="0" u="none" strike="noStrike" cap="none" normalizeH="0" baseline="0" smtClean="0">
                          <a:ln>
                            <a:noFill/>
                          </a:ln>
                          <a:solidFill>
                            <a:schemeClr val="tx1"/>
                          </a:solidFill>
                          <a:effectLst/>
                          <a:latin typeface="Arial" charset="0"/>
                          <a:cs typeface="Times New Roman" pitchFamily="18" charset="0"/>
                        </a:rPr>
                        <a:t>    40</a:t>
                      </a:r>
                      <a:endParaRPr kumimoji="0" lang="da-DK" altLang="da-DK" sz="2400" b="0" i="0" u="none" strike="noStrike" cap="none" normalizeH="0" baseline="0" smtClean="0">
                        <a:ln>
                          <a:noFill/>
                        </a:ln>
                        <a:solidFill>
                          <a:schemeClr val="tx1"/>
                        </a:solidFill>
                        <a:effectLst/>
                        <a:latin typeface="Arial" charset="0"/>
                        <a:cs typeface="Times New Roman" pitchFamily="18" charset="0"/>
                      </a:endParaRPr>
                    </a:p>
                  </a:txBody>
                  <a:tcPr marL="88265" marR="88265" marT="0" marB="0" horzOverflow="overflow">
                    <a:lnL>
                      <a:noFill/>
                    </a:lnL>
                    <a:lnR>
                      <a:noFill/>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lvl1pPr eaLnBrk="0" hangingPunct="0">
                        <a:spcBef>
                          <a:spcPct val="20000"/>
                        </a:spcBef>
                        <a:defRPr sz="2000">
                          <a:solidFill>
                            <a:schemeClr val="tx1"/>
                          </a:solidFill>
                          <a:latin typeface="Arial" charset="0"/>
                        </a:defRPr>
                      </a:lvl1pPr>
                      <a:lvl2pPr marL="742950" indent="-285750" eaLnBrk="0" hangingPunct="0">
                        <a:spcBef>
                          <a:spcPct val="20000"/>
                        </a:spcBef>
                        <a:defRPr>
                          <a:solidFill>
                            <a:schemeClr val="tx1"/>
                          </a:solidFill>
                          <a:latin typeface="Arial" charset="0"/>
                        </a:defRPr>
                      </a:lvl2pPr>
                      <a:lvl3pPr marL="1143000" indent="-228600" eaLnBrk="0" hangingPunct="0">
                        <a:spcBef>
                          <a:spcPct val="20000"/>
                        </a:spcBef>
                        <a:defRPr sz="1600">
                          <a:solidFill>
                            <a:schemeClr val="tx1"/>
                          </a:solidFill>
                          <a:latin typeface="Arial" charset="0"/>
                        </a:defRPr>
                      </a:lvl3pPr>
                      <a:lvl4pPr marL="1600200" indent="-228600" eaLnBrk="0" hangingPunct="0">
                        <a:spcBef>
                          <a:spcPct val="20000"/>
                        </a:spcBef>
                        <a:defRPr sz="1600">
                          <a:solidFill>
                            <a:schemeClr val="tx1"/>
                          </a:solidFill>
                          <a:latin typeface="Arial" charset="0"/>
                        </a:defRPr>
                      </a:lvl4pPr>
                      <a:lvl5pPr marL="2057400" indent="-228600" eaLnBrk="0" hangingPunct="0">
                        <a:spcBef>
                          <a:spcPct val="20000"/>
                        </a:spcBef>
                        <a:defRPr sz="1600">
                          <a:solidFill>
                            <a:schemeClr val="tx1"/>
                          </a:solidFill>
                          <a:latin typeface="Arial" charset="0"/>
                        </a:defRPr>
                      </a:lvl5pPr>
                      <a:lvl6pPr marL="2514600" indent="-228600" eaLnBrk="0" fontAlgn="base" hangingPunct="0">
                        <a:spcBef>
                          <a:spcPct val="20000"/>
                        </a:spcBef>
                        <a:spcAft>
                          <a:spcPct val="0"/>
                        </a:spcAft>
                        <a:defRPr sz="1600">
                          <a:solidFill>
                            <a:schemeClr val="tx1"/>
                          </a:solidFill>
                          <a:latin typeface="Arial" charset="0"/>
                        </a:defRPr>
                      </a:lvl6pPr>
                      <a:lvl7pPr marL="2971800" indent="-228600" eaLnBrk="0" fontAlgn="base" hangingPunct="0">
                        <a:spcBef>
                          <a:spcPct val="20000"/>
                        </a:spcBef>
                        <a:spcAft>
                          <a:spcPct val="0"/>
                        </a:spcAft>
                        <a:defRPr sz="1600">
                          <a:solidFill>
                            <a:schemeClr val="tx1"/>
                          </a:solidFill>
                          <a:latin typeface="Arial" charset="0"/>
                        </a:defRPr>
                      </a:lvl7pPr>
                      <a:lvl8pPr marL="3429000" indent="-228600" eaLnBrk="0" fontAlgn="base" hangingPunct="0">
                        <a:spcBef>
                          <a:spcPct val="20000"/>
                        </a:spcBef>
                        <a:spcAft>
                          <a:spcPct val="0"/>
                        </a:spcAft>
                        <a:defRPr sz="1600">
                          <a:solidFill>
                            <a:schemeClr val="tx1"/>
                          </a:solidFill>
                          <a:latin typeface="Arial" charset="0"/>
                        </a:defRPr>
                      </a:lvl8pPr>
                      <a:lvl9pPr marL="3886200" indent="-228600" eaLnBrk="0" fontAlgn="base" hangingPunct="0">
                        <a:spcBef>
                          <a:spcPct val="20000"/>
                        </a:spcBef>
                        <a:spcAft>
                          <a:spcPct val="0"/>
                        </a:spcAft>
                        <a:defRPr sz="1600">
                          <a:solidFill>
                            <a:schemeClr val="tx1"/>
                          </a:solidFill>
                          <a:latin typeface="Arial" charset="0"/>
                        </a:defRPr>
                      </a:lvl9pPr>
                    </a:lstStyle>
                    <a:p>
                      <a:pPr marL="0" marR="0" lvl="0" indent="0" algn="ctr" defTabSz="914400" rtl="0" eaLnBrk="1" fontAlgn="base" latinLnBrk="0" hangingPunct="1">
                        <a:lnSpc>
                          <a:spcPct val="100000"/>
                        </a:lnSpc>
                        <a:spcBef>
                          <a:spcPts val="700"/>
                        </a:spcBef>
                        <a:spcAft>
                          <a:spcPts val="363"/>
                        </a:spcAft>
                        <a:buClrTx/>
                        <a:buSzTx/>
                        <a:buFontTx/>
                        <a:buNone/>
                        <a:tabLst/>
                      </a:pPr>
                      <a:r>
                        <a:rPr kumimoji="0" lang="en-US" altLang="da-DK" sz="2400" b="0" i="0" u="none" strike="noStrike" cap="none" normalizeH="0" baseline="0" smtClean="0">
                          <a:ln>
                            <a:noFill/>
                          </a:ln>
                          <a:solidFill>
                            <a:schemeClr val="tx1"/>
                          </a:solidFill>
                          <a:effectLst/>
                          <a:latin typeface="Arial" charset="0"/>
                          <a:cs typeface="Times New Roman" pitchFamily="18" charset="0"/>
                        </a:rPr>
                        <a:t> 0,08</a:t>
                      </a:r>
                      <a:endParaRPr kumimoji="0" lang="da-DK" altLang="da-DK" sz="2400" b="0" i="0" u="none" strike="noStrike" cap="none" normalizeH="0" baseline="0" smtClean="0">
                        <a:ln>
                          <a:noFill/>
                        </a:ln>
                        <a:solidFill>
                          <a:schemeClr val="tx1"/>
                        </a:solidFill>
                        <a:effectLst/>
                        <a:latin typeface="Arial" charset="0"/>
                        <a:cs typeface="Times New Roman" pitchFamily="18" charset="0"/>
                      </a:endParaRPr>
                    </a:p>
                  </a:txBody>
                  <a:tcPr marL="88265" marR="88265" marT="0" marB="0" horzOverflow="overflow">
                    <a:lnL>
                      <a:noFill/>
                    </a:lnL>
                    <a:lnR>
                      <a:noFill/>
                    </a:lnR>
                    <a:lnT w="12700" cap="flat" cmpd="sng" algn="ctr">
                      <a:solidFill>
                        <a:srgbClr val="000000"/>
                      </a:solidFill>
                      <a:prstDash val="solid"/>
                      <a:round/>
                      <a:headEnd type="none" w="med" len="med"/>
                      <a:tailEnd type="none" w="med" len="med"/>
                    </a:lnT>
                    <a:lnB>
                      <a:noFill/>
                    </a:lnB>
                    <a:lnTlToBr>
                      <a:noFill/>
                    </a:lnTlToBr>
                    <a:lnBlToTr>
                      <a:noFill/>
                    </a:lnBlToTr>
                    <a:noFill/>
                  </a:tcPr>
                </a:tc>
                <a:extLst>
                  <a:ext uri="{0D108BD9-81ED-4DB2-BD59-A6C34878D82A}">
                    <a16:rowId xmlns:a16="http://schemas.microsoft.com/office/drawing/2014/main" val="10002"/>
                  </a:ext>
                </a:extLst>
              </a:tr>
              <a:tr h="369888">
                <a:tc>
                  <a:txBody>
                    <a:bodyPr/>
                    <a:lstStyle>
                      <a:lvl1pPr eaLnBrk="0" hangingPunct="0">
                        <a:spcBef>
                          <a:spcPct val="20000"/>
                        </a:spcBef>
                        <a:defRPr sz="2000">
                          <a:solidFill>
                            <a:schemeClr val="tx1"/>
                          </a:solidFill>
                          <a:latin typeface="Arial" charset="0"/>
                        </a:defRPr>
                      </a:lvl1pPr>
                      <a:lvl2pPr marL="742950" indent="-285750" eaLnBrk="0" hangingPunct="0">
                        <a:spcBef>
                          <a:spcPct val="20000"/>
                        </a:spcBef>
                        <a:defRPr>
                          <a:solidFill>
                            <a:schemeClr val="tx1"/>
                          </a:solidFill>
                          <a:latin typeface="Arial" charset="0"/>
                        </a:defRPr>
                      </a:lvl2pPr>
                      <a:lvl3pPr marL="1143000" indent="-228600" eaLnBrk="0" hangingPunct="0">
                        <a:spcBef>
                          <a:spcPct val="20000"/>
                        </a:spcBef>
                        <a:defRPr sz="1600">
                          <a:solidFill>
                            <a:schemeClr val="tx1"/>
                          </a:solidFill>
                          <a:latin typeface="Arial" charset="0"/>
                        </a:defRPr>
                      </a:lvl3pPr>
                      <a:lvl4pPr marL="1600200" indent="-228600" eaLnBrk="0" hangingPunct="0">
                        <a:spcBef>
                          <a:spcPct val="20000"/>
                        </a:spcBef>
                        <a:defRPr sz="1600">
                          <a:solidFill>
                            <a:schemeClr val="tx1"/>
                          </a:solidFill>
                          <a:latin typeface="Arial" charset="0"/>
                        </a:defRPr>
                      </a:lvl4pPr>
                      <a:lvl5pPr marL="2057400" indent="-228600" eaLnBrk="0" hangingPunct="0">
                        <a:spcBef>
                          <a:spcPct val="20000"/>
                        </a:spcBef>
                        <a:defRPr sz="1600">
                          <a:solidFill>
                            <a:schemeClr val="tx1"/>
                          </a:solidFill>
                          <a:latin typeface="Arial" charset="0"/>
                        </a:defRPr>
                      </a:lvl5pPr>
                      <a:lvl6pPr marL="2514600" indent="-228600" eaLnBrk="0" fontAlgn="base" hangingPunct="0">
                        <a:spcBef>
                          <a:spcPct val="20000"/>
                        </a:spcBef>
                        <a:spcAft>
                          <a:spcPct val="0"/>
                        </a:spcAft>
                        <a:defRPr sz="1600">
                          <a:solidFill>
                            <a:schemeClr val="tx1"/>
                          </a:solidFill>
                          <a:latin typeface="Arial" charset="0"/>
                        </a:defRPr>
                      </a:lvl6pPr>
                      <a:lvl7pPr marL="2971800" indent="-228600" eaLnBrk="0" fontAlgn="base" hangingPunct="0">
                        <a:spcBef>
                          <a:spcPct val="20000"/>
                        </a:spcBef>
                        <a:spcAft>
                          <a:spcPct val="0"/>
                        </a:spcAft>
                        <a:defRPr sz="1600">
                          <a:solidFill>
                            <a:schemeClr val="tx1"/>
                          </a:solidFill>
                          <a:latin typeface="Arial" charset="0"/>
                        </a:defRPr>
                      </a:lvl7pPr>
                      <a:lvl8pPr marL="3429000" indent="-228600" eaLnBrk="0" fontAlgn="base" hangingPunct="0">
                        <a:spcBef>
                          <a:spcPct val="20000"/>
                        </a:spcBef>
                        <a:spcAft>
                          <a:spcPct val="0"/>
                        </a:spcAft>
                        <a:defRPr sz="1600">
                          <a:solidFill>
                            <a:schemeClr val="tx1"/>
                          </a:solidFill>
                          <a:latin typeface="Arial" charset="0"/>
                        </a:defRPr>
                      </a:lvl8pPr>
                      <a:lvl9pPr marL="3886200" indent="-228600" eaLnBrk="0" fontAlgn="base" hangingPunct="0">
                        <a:spcBef>
                          <a:spcPct val="20000"/>
                        </a:spcBef>
                        <a:spcAft>
                          <a:spcPct val="0"/>
                        </a:spcAft>
                        <a:defRPr sz="1600">
                          <a:solidFill>
                            <a:schemeClr val="tx1"/>
                          </a:solidFill>
                          <a:latin typeface="Arial" charset="0"/>
                        </a:defRPr>
                      </a:lvl9pPr>
                    </a:lstStyle>
                    <a:p>
                      <a:pPr marL="0" marR="0" lvl="0" indent="0" algn="l" defTabSz="914400" rtl="0" eaLnBrk="1" fontAlgn="base" latinLnBrk="0" hangingPunct="1">
                        <a:lnSpc>
                          <a:spcPct val="100000"/>
                        </a:lnSpc>
                        <a:spcBef>
                          <a:spcPts val="700"/>
                        </a:spcBef>
                        <a:spcAft>
                          <a:spcPts val="363"/>
                        </a:spcAft>
                        <a:buClrTx/>
                        <a:buSzTx/>
                        <a:buFontTx/>
                        <a:buNone/>
                        <a:tabLst/>
                      </a:pPr>
                      <a:r>
                        <a:rPr kumimoji="0" lang="en-US" altLang="da-DK" sz="2400" b="0" i="0" u="none" strike="noStrike" cap="none" normalizeH="0" baseline="0" smtClean="0">
                          <a:ln>
                            <a:noFill/>
                          </a:ln>
                          <a:solidFill>
                            <a:schemeClr val="tx1"/>
                          </a:solidFill>
                          <a:effectLst/>
                          <a:latin typeface="Arial" charset="0"/>
                          <a:cs typeface="Times New Roman" pitchFamily="18" charset="0"/>
                        </a:rPr>
                        <a:t>Bornholm</a:t>
                      </a:r>
                    </a:p>
                  </a:txBody>
                  <a:tcPr marL="88265" marR="88265" marT="0" marB="0" horzOverflow="overflow">
                    <a:lnL>
                      <a:noFill/>
                    </a:lnL>
                    <a:lnR>
                      <a:noFill/>
                    </a:lnR>
                    <a:lnT>
                      <a:noFill/>
                    </a:lnT>
                    <a:lnB>
                      <a:noFill/>
                    </a:lnB>
                    <a:lnTlToBr>
                      <a:noFill/>
                    </a:lnTlToBr>
                    <a:lnBlToTr>
                      <a:noFill/>
                    </a:lnBlToTr>
                    <a:noFill/>
                  </a:tcPr>
                </a:tc>
                <a:tc>
                  <a:txBody>
                    <a:bodyPr/>
                    <a:lstStyle>
                      <a:lvl1pPr eaLnBrk="0" hangingPunct="0">
                        <a:spcBef>
                          <a:spcPct val="20000"/>
                        </a:spcBef>
                        <a:defRPr sz="2000">
                          <a:solidFill>
                            <a:schemeClr val="tx1"/>
                          </a:solidFill>
                          <a:latin typeface="Arial" charset="0"/>
                        </a:defRPr>
                      </a:lvl1pPr>
                      <a:lvl2pPr marL="742950" indent="-285750" eaLnBrk="0" hangingPunct="0">
                        <a:spcBef>
                          <a:spcPct val="20000"/>
                        </a:spcBef>
                        <a:defRPr>
                          <a:solidFill>
                            <a:schemeClr val="tx1"/>
                          </a:solidFill>
                          <a:latin typeface="Arial" charset="0"/>
                        </a:defRPr>
                      </a:lvl2pPr>
                      <a:lvl3pPr marL="1143000" indent="-228600" eaLnBrk="0" hangingPunct="0">
                        <a:spcBef>
                          <a:spcPct val="20000"/>
                        </a:spcBef>
                        <a:defRPr sz="1600">
                          <a:solidFill>
                            <a:schemeClr val="tx1"/>
                          </a:solidFill>
                          <a:latin typeface="Arial" charset="0"/>
                        </a:defRPr>
                      </a:lvl3pPr>
                      <a:lvl4pPr marL="1600200" indent="-228600" eaLnBrk="0" hangingPunct="0">
                        <a:spcBef>
                          <a:spcPct val="20000"/>
                        </a:spcBef>
                        <a:defRPr sz="1600">
                          <a:solidFill>
                            <a:schemeClr val="tx1"/>
                          </a:solidFill>
                          <a:latin typeface="Arial" charset="0"/>
                        </a:defRPr>
                      </a:lvl4pPr>
                      <a:lvl5pPr marL="2057400" indent="-228600" eaLnBrk="0" hangingPunct="0">
                        <a:spcBef>
                          <a:spcPct val="20000"/>
                        </a:spcBef>
                        <a:defRPr sz="1600">
                          <a:solidFill>
                            <a:schemeClr val="tx1"/>
                          </a:solidFill>
                          <a:latin typeface="Arial" charset="0"/>
                        </a:defRPr>
                      </a:lvl5pPr>
                      <a:lvl6pPr marL="2514600" indent="-228600" eaLnBrk="0" fontAlgn="base" hangingPunct="0">
                        <a:spcBef>
                          <a:spcPct val="20000"/>
                        </a:spcBef>
                        <a:spcAft>
                          <a:spcPct val="0"/>
                        </a:spcAft>
                        <a:defRPr sz="1600">
                          <a:solidFill>
                            <a:schemeClr val="tx1"/>
                          </a:solidFill>
                          <a:latin typeface="Arial" charset="0"/>
                        </a:defRPr>
                      </a:lvl6pPr>
                      <a:lvl7pPr marL="2971800" indent="-228600" eaLnBrk="0" fontAlgn="base" hangingPunct="0">
                        <a:spcBef>
                          <a:spcPct val="20000"/>
                        </a:spcBef>
                        <a:spcAft>
                          <a:spcPct val="0"/>
                        </a:spcAft>
                        <a:defRPr sz="1600">
                          <a:solidFill>
                            <a:schemeClr val="tx1"/>
                          </a:solidFill>
                          <a:latin typeface="Arial" charset="0"/>
                        </a:defRPr>
                      </a:lvl7pPr>
                      <a:lvl8pPr marL="3429000" indent="-228600" eaLnBrk="0" fontAlgn="base" hangingPunct="0">
                        <a:spcBef>
                          <a:spcPct val="20000"/>
                        </a:spcBef>
                        <a:spcAft>
                          <a:spcPct val="0"/>
                        </a:spcAft>
                        <a:defRPr sz="1600">
                          <a:solidFill>
                            <a:schemeClr val="tx1"/>
                          </a:solidFill>
                          <a:latin typeface="Arial" charset="0"/>
                        </a:defRPr>
                      </a:lvl8pPr>
                      <a:lvl9pPr marL="3886200" indent="-228600" eaLnBrk="0" fontAlgn="base" hangingPunct="0">
                        <a:spcBef>
                          <a:spcPct val="20000"/>
                        </a:spcBef>
                        <a:spcAft>
                          <a:spcPct val="0"/>
                        </a:spcAft>
                        <a:defRPr sz="1600">
                          <a:solidFill>
                            <a:schemeClr val="tx1"/>
                          </a:solidFill>
                          <a:latin typeface="Arial" charset="0"/>
                        </a:defRPr>
                      </a:lvl9pPr>
                    </a:lstStyle>
                    <a:p>
                      <a:pPr marL="0" marR="0" lvl="0" indent="0" algn="ctr" defTabSz="914400" rtl="0" eaLnBrk="1" fontAlgn="base" latinLnBrk="0" hangingPunct="1">
                        <a:lnSpc>
                          <a:spcPct val="100000"/>
                        </a:lnSpc>
                        <a:spcBef>
                          <a:spcPts val="700"/>
                        </a:spcBef>
                        <a:spcAft>
                          <a:spcPts val="363"/>
                        </a:spcAft>
                        <a:buClrTx/>
                        <a:buSzTx/>
                        <a:buFontTx/>
                        <a:buNone/>
                        <a:tabLst/>
                      </a:pPr>
                      <a:r>
                        <a:rPr kumimoji="0" lang="en-US" altLang="da-DK" sz="2400" b="0" i="0" u="none" strike="noStrike" cap="none" normalizeH="0" baseline="0" smtClean="0">
                          <a:ln>
                            <a:noFill/>
                          </a:ln>
                          <a:solidFill>
                            <a:schemeClr val="tx1"/>
                          </a:solidFill>
                          <a:effectLst/>
                          <a:latin typeface="Arial" charset="0"/>
                          <a:cs typeface="Times New Roman" pitchFamily="18" charset="0"/>
                        </a:rPr>
                        <a:t>12</a:t>
                      </a:r>
                      <a:endParaRPr kumimoji="0" lang="da-DK" altLang="da-DK" sz="2400" b="0" i="0" u="none" strike="noStrike" cap="none" normalizeH="0" baseline="0" smtClean="0">
                        <a:ln>
                          <a:noFill/>
                        </a:ln>
                        <a:solidFill>
                          <a:schemeClr val="tx1"/>
                        </a:solidFill>
                        <a:effectLst/>
                        <a:latin typeface="Arial" charset="0"/>
                        <a:cs typeface="Times New Roman" pitchFamily="18" charset="0"/>
                      </a:endParaRPr>
                    </a:p>
                  </a:txBody>
                  <a:tcPr marL="88265" marR="88265" marT="0" marB="0" horzOverflow="overflow">
                    <a:lnL>
                      <a:noFill/>
                    </a:lnL>
                    <a:lnR>
                      <a:noFill/>
                    </a:lnR>
                    <a:lnT>
                      <a:noFill/>
                    </a:lnT>
                    <a:lnB>
                      <a:noFill/>
                    </a:lnB>
                    <a:lnTlToBr>
                      <a:noFill/>
                    </a:lnTlToBr>
                    <a:lnBlToTr>
                      <a:noFill/>
                    </a:lnBlToTr>
                    <a:noFill/>
                  </a:tcPr>
                </a:tc>
                <a:tc>
                  <a:txBody>
                    <a:bodyPr/>
                    <a:lstStyle>
                      <a:lvl1pPr eaLnBrk="0" hangingPunct="0">
                        <a:spcBef>
                          <a:spcPct val="20000"/>
                        </a:spcBef>
                        <a:defRPr sz="2000">
                          <a:solidFill>
                            <a:schemeClr val="tx1"/>
                          </a:solidFill>
                          <a:latin typeface="Arial" charset="0"/>
                        </a:defRPr>
                      </a:lvl1pPr>
                      <a:lvl2pPr marL="742950" indent="-285750" eaLnBrk="0" hangingPunct="0">
                        <a:spcBef>
                          <a:spcPct val="20000"/>
                        </a:spcBef>
                        <a:defRPr>
                          <a:solidFill>
                            <a:schemeClr val="tx1"/>
                          </a:solidFill>
                          <a:latin typeface="Arial" charset="0"/>
                        </a:defRPr>
                      </a:lvl2pPr>
                      <a:lvl3pPr marL="1143000" indent="-228600" eaLnBrk="0" hangingPunct="0">
                        <a:spcBef>
                          <a:spcPct val="20000"/>
                        </a:spcBef>
                        <a:defRPr sz="1600">
                          <a:solidFill>
                            <a:schemeClr val="tx1"/>
                          </a:solidFill>
                          <a:latin typeface="Arial" charset="0"/>
                        </a:defRPr>
                      </a:lvl3pPr>
                      <a:lvl4pPr marL="1600200" indent="-228600" eaLnBrk="0" hangingPunct="0">
                        <a:spcBef>
                          <a:spcPct val="20000"/>
                        </a:spcBef>
                        <a:defRPr sz="1600">
                          <a:solidFill>
                            <a:schemeClr val="tx1"/>
                          </a:solidFill>
                          <a:latin typeface="Arial" charset="0"/>
                        </a:defRPr>
                      </a:lvl4pPr>
                      <a:lvl5pPr marL="2057400" indent="-228600" eaLnBrk="0" hangingPunct="0">
                        <a:spcBef>
                          <a:spcPct val="20000"/>
                        </a:spcBef>
                        <a:defRPr sz="1600">
                          <a:solidFill>
                            <a:schemeClr val="tx1"/>
                          </a:solidFill>
                          <a:latin typeface="Arial" charset="0"/>
                        </a:defRPr>
                      </a:lvl5pPr>
                      <a:lvl6pPr marL="2514600" indent="-228600" eaLnBrk="0" fontAlgn="base" hangingPunct="0">
                        <a:spcBef>
                          <a:spcPct val="20000"/>
                        </a:spcBef>
                        <a:spcAft>
                          <a:spcPct val="0"/>
                        </a:spcAft>
                        <a:defRPr sz="1600">
                          <a:solidFill>
                            <a:schemeClr val="tx1"/>
                          </a:solidFill>
                          <a:latin typeface="Arial" charset="0"/>
                        </a:defRPr>
                      </a:lvl6pPr>
                      <a:lvl7pPr marL="2971800" indent="-228600" eaLnBrk="0" fontAlgn="base" hangingPunct="0">
                        <a:spcBef>
                          <a:spcPct val="20000"/>
                        </a:spcBef>
                        <a:spcAft>
                          <a:spcPct val="0"/>
                        </a:spcAft>
                        <a:defRPr sz="1600">
                          <a:solidFill>
                            <a:schemeClr val="tx1"/>
                          </a:solidFill>
                          <a:latin typeface="Arial" charset="0"/>
                        </a:defRPr>
                      </a:lvl7pPr>
                      <a:lvl8pPr marL="3429000" indent="-228600" eaLnBrk="0" fontAlgn="base" hangingPunct="0">
                        <a:spcBef>
                          <a:spcPct val="20000"/>
                        </a:spcBef>
                        <a:spcAft>
                          <a:spcPct val="0"/>
                        </a:spcAft>
                        <a:defRPr sz="1600">
                          <a:solidFill>
                            <a:schemeClr val="tx1"/>
                          </a:solidFill>
                          <a:latin typeface="Arial" charset="0"/>
                        </a:defRPr>
                      </a:lvl8pPr>
                      <a:lvl9pPr marL="3886200" indent="-228600" eaLnBrk="0" fontAlgn="base" hangingPunct="0">
                        <a:spcBef>
                          <a:spcPct val="20000"/>
                        </a:spcBef>
                        <a:spcAft>
                          <a:spcPct val="0"/>
                        </a:spcAft>
                        <a:defRPr sz="1600">
                          <a:solidFill>
                            <a:schemeClr val="tx1"/>
                          </a:solidFill>
                          <a:latin typeface="Arial" charset="0"/>
                        </a:defRPr>
                      </a:lvl9pPr>
                    </a:lstStyle>
                    <a:p>
                      <a:pPr marL="0" marR="0" lvl="0" indent="0" algn="ctr" defTabSz="914400" rtl="0" eaLnBrk="1" fontAlgn="base" latinLnBrk="0" hangingPunct="1">
                        <a:lnSpc>
                          <a:spcPct val="100000"/>
                        </a:lnSpc>
                        <a:spcBef>
                          <a:spcPts val="700"/>
                        </a:spcBef>
                        <a:spcAft>
                          <a:spcPts val="363"/>
                        </a:spcAft>
                        <a:buClrTx/>
                        <a:buSzTx/>
                        <a:buFontTx/>
                        <a:buNone/>
                        <a:tabLst/>
                      </a:pPr>
                      <a:r>
                        <a:rPr kumimoji="0" lang="en-US" altLang="da-DK" sz="2400" b="0" i="0" u="none" strike="noStrike" cap="none" normalizeH="0" baseline="0" smtClean="0">
                          <a:ln>
                            <a:noFill/>
                          </a:ln>
                          <a:solidFill>
                            <a:schemeClr val="tx1"/>
                          </a:solidFill>
                          <a:effectLst/>
                          <a:latin typeface="Arial" charset="0"/>
                          <a:cs typeface="Times New Roman" pitchFamily="18" charset="0"/>
                        </a:rPr>
                        <a:t>12</a:t>
                      </a:r>
                      <a:endParaRPr kumimoji="0" lang="da-DK" altLang="da-DK" sz="2400" b="0" i="0" u="none" strike="noStrike" cap="none" normalizeH="0" baseline="0" smtClean="0">
                        <a:ln>
                          <a:noFill/>
                        </a:ln>
                        <a:solidFill>
                          <a:schemeClr val="tx1"/>
                        </a:solidFill>
                        <a:effectLst/>
                        <a:latin typeface="Arial" charset="0"/>
                        <a:cs typeface="Times New Roman" pitchFamily="18" charset="0"/>
                      </a:endParaRPr>
                    </a:p>
                  </a:txBody>
                  <a:tcPr marL="88265" marR="88265" marT="0" marB="0" horzOverflow="overflow">
                    <a:lnL>
                      <a:noFill/>
                    </a:lnL>
                    <a:lnR>
                      <a:noFill/>
                    </a:lnR>
                    <a:lnT>
                      <a:noFill/>
                    </a:lnT>
                    <a:lnB>
                      <a:noFill/>
                    </a:lnB>
                    <a:lnTlToBr>
                      <a:noFill/>
                    </a:lnTlToBr>
                    <a:lnBlToTr>
                      <a:noFill/>
                    </a:lnBlToTr>
                    <a:noFill/>
                  </a:tcPr>
                </a:tc>
                <a:tc>
                  <a:txBody>
                    <a:bodyPr/>
                    <a:lstStyle>
                      <a:lvl1pPr eaLnBrk="0" hangingPunct="0">
                        <a:spcBef>
                          <a:spcPct val="20000"/>
                        </a:spcBef>
                        <a:defRPr sz="2000">
                          <a:solidFill>
                            <a:schemeClr val="tx1"/>
                          </a:solidFill>
                          <a:latin typeface="Arial" charset="0"/>
                        </a:defRPr>
                      </a:lvl1pPr>
                      <a:lvl2pPr marL="742950" indent="-285750" eaLnBrk="0" hangingPunct="0">
                        <a:spcBef>
                          <a:spcPct val="20000"/>
                        </a:spcBef>
                        <a:defRPr>
                          <a:solidFill>
                            <a:schemeClr val="tx1"/>
                          </a:solidFill>
                          <a:latin typeface="Arial" charset="0"/>
                        </a:defRPr>
                      </a:lvl2pPr>
                      <a:lvl3pPr marL="1143000" indent="-228600" eaLnBrk="0" hangingPunct="0">
                        <a:spcBef>
                          <a:spcPct val="20000"/>
                        </a:spcBef>
                        <a:defRPr sz="1600">
                          <a:solidFill>
                            <a:schemeClr val="tx1"/>
                          </a:solidFill>
                          <a:latin typeface="Arial" charset="0"/>
                        </a:defRPr>
                      </a:lvl3pPr>
                      <a:lvl4pPr marL="1600200" indent="-228600" eaLnBrk="0" hangingPunct="0">
                        <a:spcBef>
                          <a:spcPct val="20000"/>
                        </a:spcBef>
                        <a:defRPr sz="1600">
                          <a:solidFill>
                            <a:schemeClr val="tx1"/>
                          </a:solidFill>
                          <a:latin typeface="Arial" charset="0"/>
                        </a:defRPr>
                      </a:lvl4pPr>
                      <a:lvl5pPr marL="2057400" indent="-228600" eaLnBrk="0" hangingPunct="0">
                        <a:spcBef>
                          <a:spcPct val="20000"/>
                        </a:spcBef>
                        <a:defRPr sz="1600">
                          <a:solidFill>
                            <a:schemeClr val="tx1"/>
                          </a:solidFill>
                          <a:latin typeface="Arial" charset="0"/>
                        </a:defRPr>
                      </a:lvl5pPr>
                      <a:lvl6pPr marL="2514600" indent="-228600" eaLnBrk="0" fontAlgn="base" hangingPunct="0">
                        <a:spcBef>
                          <a:spcPct val="20000"/>
                        </a:spcBef>
                        <a:spcAft>
                          <a:spcPct val="0"/>
                        </a:spcAft>
                        <a:defRPr sz="1600">
                          <a:solidFill>
                            <a:schemeClr val="tx1"/>
                          </a:solidFill>
                          <a:latin typeface="Arial" charset="0"/>
                        </a:defRPr>
                      </a:lvl6pPr>
                      <a:lvl7pPr marL="2971800" indent="-228600" eaLnBrk="0" fontAlgn="base" hangingPunct="0">
                        <a:spcBef>
                          <a:spcPct val="20000"/>
                        </a:spcBef>
                        <a:spcAft>
                          <a:spcPct val="0"/>
                        </a:spcAft>
                        <a:defRPr sz="1600">
                          <a:solidFill>
                            <a:schemeClr val="tx1"/>
                          </a:solidFill>
                          <a:latin typeface="Arial" charset="0"/>
                        </a:defRPr>
                      </a:lvl7pPr>
                      <a:lvl8pPr marL="3429000" indent="-228600" eaLnBrk="0" fontAlgn="base" hangingPunct="0">
                        <a:spcBef>
                          <a:spcPct val="20000"/>
                        </a:spcBef>
                        <a:spcAft>
                          <a:spcPct val="0"/>
                        </a:spcAft>
                        <a:defRPr sz="1600">
                          <a:solidFill>
                            <a:schemeClr val="tx1"/>
                          </a:solidFill>
                          <a:latin typeface="Arial" charset="0"/>
                        </a:defRPr>
                      </a:lvl8pPr>
                      <a:lvl9pPr marL="3886200" indent="-228600" eaLnBrk="0" fontAlgn="base" hangingPunct="0">
                        <a:spcBef>
                          <a:spcPct val="20000"/>
                        </a:spcBef>
                        <a:spcAft>
                          <a:spcPct val="0"/>
                        </a:spcAft>
                        <a:defRPr sz="1600">
                          <a:solidFill>
                            <a:schemeClr val="tx1"/>
                          </a:solidFill>
                          <a:latin typeface="Arial" charset="0"/>
                        </a:defRPr>
                      </a:lvl9pPr>
                    </a:lstStyle>
                    <a:p>
                      <a:pPr marL="0" marR="0" lvl="0" indent="0" algn="ctr" defTabSz="914400" rtl="0" eaLnBrk="1" fontAlgn="base" latinLnBrk="0" hangingPunct="1">
                        <a:lnSpc>
                          <a:spcPct val="100000"/>
                        </a:lnSpc>
                        <a:spcBef>
                          <a:spcPts val="700"/>
                        </a:spcBef>
                        <a:spcAft>
                          <a:spcPts val="363"/>
                        </a:spcAft>
                        <a:buClrTx/>
                        <a:buSzTx/>
                        <a:buFontTx/>
                        <a:buNone/>
                        <a:tabLst/>
                      </a:pPr>
                      <a:r>
                        <a:rPr kumimoji="0" lang="en-US" altLang="da-DK" sz="2400" b="0" i="0" u="none" strike="noStrike" cap="none" normalizeH="0" baseline="0" smtClean="0">
                          <a:ln>
                            <a:noFill/>
                          </a:ln>
                          <a:solidFill>
                            <a:schemeClr val="tx1"/>
                          </a:solidFill>
                          <a:effectLst/>
                          <a:latin typeface="Arial" charset="0"/>
                          <a:cs typeface="Times New Roman" pitchFamily="18" charset="0"/>
                        </a:rPr>
                        <a:t>    54</a:t>
                      </a:r>
                      <a:endParaRPr kumimoji="0" lang="da-DK" altLang="da-DK" sz="2400" b="0" i="0" u="none" strike="noStrike" cap="none" normalizeH="0" baseline="0" smtClean="0">
                        <a:ln>
                          <a:noFill/>
                        </a:ln>
                        <a:solidFill>
                          <a:schemeClr val="tx1"/>
                        </a:solidFill>
                        <a:effectLst/>
                        <a:latin typeface="Arial" charset="0"/>
                        <a:cs typeface="Times New Roman" pitchFamily="18" charset="0"/>
                      </a:endParaRPr>
                    </a:p>
                  </a:txBody>
                  <a:tcPr marL="88265" marR="88265" marT="0" marB="0" horzOverflow="overflow">
                    <a:lnL>
                      <a:noFill/>
                    </a:lnL>
                    <a:lnR>
                      <a:noFill/>
                    </a:lnR>
                    <a:lnT>
                      <a:noFill/>
                    </a:lnT>
                    <a:lnB>
                      <a:noFill/>
                    </a:lnB>
                    <a:lnTlToBr>
                      <a:noFill/>
                    </a:lnTlToBr>
                    <a:lnBlToTr>
                      <a:noFill/>
                    </a:lnBlToTr>
                    <a:noFill/>
                  </a:tcPr>
                </a:tc>
                <a:tc>
                  <a:txBody>
                    <a:bodyPr/>
                    <a:lstStyle>
                      <a:lvl1pPr eaLnBrk="0" hangingPunct="0">
                        <a:spcBef>
                          <a:spcPct val="20000"/>
                        </a:spcBef>
                        <a:defRPr sz="2000">
                          <a:solidFill>
                            <a:schemeClr val="tx1"/>
                          </a:solidFill>
                          <a:latin typeface="Arial" charset="0"/>
                        </a:defRPr>
                      </a:lvl1pPr>
                      <a:lvl2pPr marL="742950" indent="-285750" eaLnBrk="0" hangingPunct="0">
                        <a:spcBef>
                          <a:spcPct val="20000"/>
                        </a:spcBef>
                        <a:defRPr>
                          <a:solidFill>
                            <a:schemeClr val="tx1"/>
                          </a:solidFill>
                          <a:latin typeface="Arial" charset="0"/>
                        </a:defRPr>
                      </a:lvl2pPr>
                      <a:lvl3pPr marL="1143000" indent="-228600" eaLnBrk="0" hangingPunct="0">
                        <a:spcBef>
                          <a:spcPct val="20000"/>
                        </a:spcBef>
                        <a:defRPr sz="1600">
                          <a:solidFill>
                            <a:schemeClr val="tx1"/>
                          </a:solidFill>
                          <a:latin typeface="Arial" charset="0"/>
                        </a:defRPr>
                      </a:lvl3pPr>
                      <a:lvl4pPr marL="1600200" indent="-228600" eaLnBrk="0" hangingPunct="0">
                        <a:spcBef>
                          <a:spcPct val="20000"/>
                        </a:spcBef>
                        <a:defRPr sz="1600">
                          <a:solidFill>
                            <a:schemeClr val="tx1"/>
                          </a:solidFill>
                          <a:latin typeface="Arial" charset="0"/>
                        </a:defRPr>
                      </a:lvl4pPr>
                      <a:lvl5pPr marL="2057400" indent="-228600" eaLnBrk="0" hangingPunct="0">
                        <a:spcBef>
                          <a:spcPct val="20000"/>
                        </a:spcBef>
                        <a:defRPr sz="1600">
                          <a:solidFill>
                            <a:schemeClr val="tx1"/>
                          </a:solidFill>
                          <a:latin typeface="Arial" charset="0"/>
                        </a:defRPr>
                      </a:lvl5pPr>
                      <a:lvl6pPr marL="2514600" indent="-228600" eaLnBrk="0" fontAlgn="base" hangingPunct="0">
                        <a:spcBef>
                          <a:spcPct val="20000"/>
                        </a:spcBef>
                        <a:spcAft>
                          <a:spcPct val="0"/>
                        </a:spcAft>
                        <a:defRPr sz="1600">
                          <a:solidFill>
                            <a:schemeClr val="tx1"/>
                          </a:solidFill>
                          <a:latin typeface="Arial" charset="0"/>
                        </a:defRPr>
                      </a:lvl6pPr>
                      <a:lvl7pPr marL="2971800" indent="-228600" eaLnBrk="0" fontAlgn="base" hangingPunct="0">
                        <a:spcBef>
                          <a:spcPct val="20000"/>
                        </a:spcBef>
                        <a:spcAft>
                          <a:spcPct val="0"/>
                        </a:spcAft>
                        <a:defRPr sz="1600">
                          <a:solidFill>
                            <a:schemeClr val="tx1"/>
                          </a:solidFill>
                          <a:latin typeface="Arial" charset="0"/>
                        </a:defRPr>
                      </a:lvl7pPr>
                      <a:lvl8pPr marL="3429000" indent="-228600" eaLnBrk="0" fontAlgn="base" hangingPunct="0">
                        <a:spcBef>
                          <a:spcPct val="20000"/>
                        </a:spcBef>
                        <a:spcAft>
                          <a:spcPct val="0"/>
                        </a:spcAft>
                        <a:defRPr sz="1600">
                          <a:solidFill>
                            <a:schemeClr val="tx1"/>
                          </a:solidFill>
                          <a:latin typeface="Arial" charset="0"/>
                        </a:defRPr>
                      </a:lvl8pPr>
                      <a:lvl9pPr marL="3886200" indent="-228600" eaLnBrk="0" fontAlgn="base" hangingPunct="0">
                        <a:spcBef>
                          <a:spcPct val="20000"/>
                        </a:spcBef>
                        <a:spcAft>
                          <a:spcPct val="0"/>
                        </a:spcAft>
                        <a:defRPr sz="1600">
                          <a:solidFill>
                            <a:schemeClr val="tx1"/>
                          </a:solidFill>
                          <a:latin typeface="Arial" charset="0"/>
                        </a:defRPr>
                      </a:lvl9pPr>
                    </a:lstStyle>
                    <a:p>
                      <a:pPr marL="0" marR="0" lvl="0" indent="0" algn="ctr" defTabSz="914400" rtl="0" eaLnBrk="1" fontAlgn="base" latinLnBrk="0" hangingPunct="1">
                        <a:lnSpc>
                          <a:spcPct val="100000"/>
                        </a:lnSpc>
                        <a:spcBef>
                          <a:spcPts val="700"/>
                        </a:spcBef>
                        <a:spcAft>
                          <a:spcPts val="363"/>
                        </a:spcAft>
                        <a:buClrTx/>
                        <a:buSzTx/>
                        <a:buFontTx/>
                        <a:buNone/>
                        <a:tabLst/>
                      </a:pPr>
                      <a:r>
                        <a:rPr kumimoji="0" lang="en-US" altLang="da-DK" sz="2400" b="0" i="0" u="none" strike="noStrike" cap="none" normalizeH="0" baseline="0" smtClean="0">
                          <a:ln>
                            <a:noFill/>
                          </a:ln>
                          <a:solidFill>
                            <a:schemeClr val="tx1"/>
                          </a:solidFill>
                          <a:effectLst/>
                          <a:latin typeface="Arial" charset="0"/>
                          <a:cs typeface="Times New Roman" pitchFamily="18" charset="0"/>
                        </a:rPr>
                        <a:t>25,05</a:t>
                      </a:r>
                      <a:endParaRPr kumimoji="0" lang="da-DK" altLang="da-DK" sz="2400" b="0" i="0" u="none" strike="noStrike" cap="none" normalizeH="0" baseline="0" smtClean="0">
                        <a:ln>
                          <a:noFill/>
                        </a:ln>
                        <a:solidFill>
                          <a:schemeClr val="tx1"/>
                        </a:solidFill>
                        <a:effectLst/>
                        <a:latin typeface="Arial" charset="0"/>
                        <a:cs typeface="Times New Roman" pitchFamily="18" charset="0"/>
                      </a:endParaRPr>
                    </a:p>
                  </a:txBody>
                  <a:tcPr marL="88265" marR="88265" marT="0" marB="0"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3"/>
                  </a:ext>
                </a:extLst>
              </a:tr>
              <a:tr h="369888">
                <a:tc>
                  <a:txBody>
                    <a:bodyPr/>
                    <a:lstStyle>
                      <a:lvl1pPr eaLnBrk="0" hangingPunct="0">
                        <a:spcBef>
                          <a:spcPct val="20000"/>
                        </a:spcBef>
                        <a:defRPr sz="2000">
                          <a:solidFill>
                            <a:schemeClr val="tx1"/>
                          </a:solidFill>
                          <a:latin typeface="Arial" charset="0"/>
                        </a:defRPr>
                      </a:lvl1pPr>
                      <a:lvl2pPr marL="742950" indent="-285750" eaLnBrk="0" hangingPunct="0">
                        <a:spcBef>
                          <a:spcPct val="20000"/>
                        </a:spcBef>
                        <a:defRPr>
                          <a:solidFill>
                            <a:schemeClr val="tx1"/>
                          </a:solidFill>
                          <a:latin typeface="Arial" charset="0"/>
                        </a:defRPr>
                      </a:lvl2pPr>
                      <a:lvl3pPr marL="1143000" indent="-228600" eaLnBrk="0" hangingPunct="0">
                        <a:spcBef>
                          <a:spcPct val="20000"/>
                        </a:spcBef>
                        <a:defRPr sz="1600">
                          <a:solidFill>
                            <a:schemeClr val="tx1"/>
                          </a:solidFill>
                          <a:latin typeface="Arial" charset="0"/>
                        </a:defRPr>
                      </a:lvl3pPr>
                      <a:lvl4pPr marL="1600200" indent="-228600" eaLnBrk="0" hangingPunct="0">
                        <a:spcBef>
                          <a:spcPct val="20000"/>
                        </a:spcBef>
                        <a:defRPr sz="1600">
                          <a:solidFill>
                            <a:schemeClr val="tx1"/>
                          </a:solidFill>
                          <a:latin typeface="Arial" charset="0"/>
                        </a:defRPr>
                      </a:lvl4pPr>
                      <a:lvl5pPr marL="2057400" indent="-228600" eaLnBrk="0" hangingPunct="0">
                        <a:spcBef>
                          <a:spcPct val="20000"/>
                        </a:spcBef>
                        <a:defRPr sz="1600">
                          <a:solidFill>
                            <a:schemeClr val="tx1"/>
                          </a:solidFill>
                          <a:latin typeface="Arial" charset="0"/>
                        </a:defRPr>
                      </a:lvl5pPr>
                      <a:lvl6pPr marL="2514600" indent="-228600" eaLnBrk="0" fontAlgn="base" hangingPunct="0">
                        <a:spcBef>
                          <a:spcPct val="20000"/>
                        </a:spcBef>
                        <a:spcAft>
                          <a:spcPct val="0"/>
                        </a:spcAft>
                        <a:defRPr sz="1600">
                          <a:solidFill>
                            <a:schemeClr val="tx1"/>
                          </a:solidFill>
                          <a:latin typeface="Arial" charset="0"/>
                        </a:defRPr>
                      </a:lvl6pPr>
                      <a:lvl7pPr marL="2971800" indent="-228600" eaLnBrk="0" fontAlgn="base" hangingPunct="0">
                        <a:spcBef>
                          <a:spcPct val="20000"/>
                        </a:spcBef>
                        <a:spcAft>
                          <a:spcPct val="0"/>
                        </a:spcAft>
                        <a:defRPr sz="1600">
                          <a:solidFill>
                            <a:schemeClr val="tx1"/>
                          </a:solidFill>
                          <a:latin typeface="Arial" charset="0"/>
                        </a:defRPr>
                      </a:lvl7pPr>
                      <a:lvl8pPr marL="3429000" indent="-228600" eaLnBrk="0" fontAlgn="base" hangingPunct="0">
                        <a:spcBef>
                          <a:spcPct val="20000"/>
                        </a:spcBef>
                        <a:spcAft>
                          <a:spcPct val="0"/>
                        </a:spcAft>
                        <a:defRPr sz="1600">
                          <a:solidFill>
                            <a:schemeClr val="tx1"/>
                          </a:solidFill>
                          <a:latin typeface="Arial" charset="0"/>
                        </a:defRPr>
                      </a:lvl8pPr>
                      <a:lvl9pPr marL="3886200" indent="-228600" eaLnBrk="0" fontAlgn="base" hangingPunct="0">
                        <a:spcBef>
                          <a:spcPct val="20000"/>
                        </a:spcBef>
                        <a:spcAft>
                          <a:spcPct val="0"/>
                        </a:spcAft>
                        <a:defRPr sz="1600">
                          <a:solidFill>
                            <a:schemeClr val="tx1"/>
                          </a:solidFill>
                          <a:latin typeface="Arial" charset="0"/>
                        </a:defRPr>
                      </a:lvl9pPr>
                    </a:lstStyle>
                    <a:p>
                      <a:pPr marL="0" marR="0" lvl="0" indent="0" algn="l" defTabSz="914400" rtl="0" eaLnBrk="1" fontAlgn="base" latinLnBrk="0" hangingPunct="1">
                        <a:lnSpc>
                          <a:spcPct val="100000"/>
                        </a:lnSpc>
                        <a:spcBef>
                          <a:spcPts val="700"/>
                        </a:spcBef>
                        <a:spcAft>
                          <a:spcPts val="363"/>
                        </a:spcAft>
                        <a:buClrTx/>
                        <a:buSzTx/>
                        <a:buFontTx/>
                        <a:buNone/>
                        <a:tabLst/>
                      </a:pPr>
                      <a:r>
                        <a:rPr kumimoji="0" lang="en-US" altLang="da-DK" sz="2400" b="0" i="0" u="none" strike="noStrike" cap="none" normalizeH="0" baseline="0" smtClean="0">
                          <a:ln>
                            <a:noFill/>
                          </a:ln>
                          <a:solidFill>
                            <a:schemeClr val="tx1"/>
                          </a:solidFill>
                          <a:effectLst/>
                          <a:latin typeface="Arial" charset="0"/>
                          <a:cs typeface="Times New Roman" pitchFamily="18" charset="0"/>
                        </a:rPr>
                        <a:t>Indre Østersø</a:t>
                      </a:r>
                      <a:endParaRPr kumimoji="0" lang="da-DK" altLang="da-DK" sz="2400" b="0" i="0" u="none" strike="noStrike" cap="none" normalizeH="0" baseline="0" smtClean="0">
                        <a:ln>
                          <a:noFill/>
                        </a:ln>
                        <a:solidFill>
                          <a:schemeClr val="tx1"/>
                        </a:solidFill>
                        <a:effectLst/>
                        <a:latin typeface="Arial" charset="0"/>
                        <a:cs typeface="Times New Roman" pitchFamily="18" charset="0"/>
                      </a:endParaRPr>
                    </a:p>
                  </a:txBody>
                  <a:tcPr marL="88265" marR="88265" marT="0" marB="0" horzOverflow="overflow">
                    <a:lnL>
                      <a:noFill/>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000">
                          <a:solidFill>
                            <a:schemeClr val="tx1"/>
                          </a:solidFill>
                          <a:latin typeface="Arial" charset="0"/>
                        </a:defRPr>
                      </a:lvl1pPr>
                      <a:lvl2pPr marL="742950" indent="-285750" eaLnBrk="0" hangingPunct="0">
                        <a:spcBef>
                          <a:spcPct val="20000"/>
                        </a:spcBef>
                        <a:defRPr>
                          <a:solidFill>
                            <a:schemeClr val="tx1"/>
                          </a:solidFill>
                          <a:latin typeface="Arial" charset="0"/>
                        </a:defRPr>
                      </a:lvl2pPr>
                      <a:lvl3pPr marL="1143000" indent="-228600" eaLnBrk="0" hangingPunct="0">
                        <a:spcBef>
                          <a:spcPct val="20000"/>
                        </a:spcBef>
                        <a:defRPr sz="1600">
                          <a:solidFill>
                            <a:schemeClr val="tx1"/>
                          </a:solidFill>
                          <a:latin typeface="Arial" charset="0"/>
                        </a:defRPr>
                      </a:lvl3pPr>
                      <a:lvl4pPr marL="1600200" indent="-228600" eaLnBrk="0" hangingPunct="0">
                        <a:spcBef>
                          <a:spcPct val="20000"/>
                        </a:spcBef>
                        <a:defRPr sz="1600">
                          <a:solidFill>
                            <a:schemeClr val="tx1"/>
                          </a:solidFill>
                          <a:latin typeface="Arial" charset="0"/>
                        </a:defRPr>
                      </a:lvl4pPr>
                      <a:lvl5pPr marL="2057400" indent="-228600" eaLnBrk="0" hangingPunct="0">
                        <a:spcBef>
                          <a:spcPct val="20000"/>
                        </a:spcBef>
                        <a:defRPr sz="1600">
                          <a:solidFill>
                            <a:schemeClr val="tx1"/>
                          </a:solidFill>
                          <a:latin typeface="Arial" charset="0"/>
                        </a:defRPr>
                      </a:lvl5pPr>
                      <a:lvl6pPr marL="2514600" indent="-228600" eaLnBrk="0" fontAlgn="base" hangingPunct="0">
                        <a:spcBef>
                          <a:spcPct val="20000"/>
                        </a:spcBef>
                        <a:spcAft>
                          <a:spcPct val="0"/>
                        </a:spcAft>
                        <a:defRPr sz="1600">
                          <a:solidFill>
                            <a:schemeClr val="tx1"/>
                          </a:solidFill>
                          <a:latin typeface="Arial" charset="0"/>
                        </a:defRPr>
                      </a:lvl6pPr>
                      <a:lvl7pPr marL="2971800" indent="-228600" eaLnBrk="0" fontAlgn="base" hangingPunct="0">
                        <a:spcBef>
                          <a:spcPct val="20000"/>
                        </a:spcBef>
                        <a:spcAft>
                          <a:spcPct val="0"/>
                        </a:spcAft>
                        <a:defRPr sz="1600">
                          <a:solidFill>
                            <a:schemeClr val="tx1"/>
                          </a:solidFill>
                          <a:latin typeface="Arial" charset="0"/>
                        </a:defRPr>
                      </a:lvl7pPr>
                      <a:lvl8pPr marL="3429000" indent="-228600" eaLnBrk="0" fontAlgn="base" hangingPunct="0">
                        <a:spcBef>
                          <a:spcPct val="20000"/>
                        </a:spcBef>
                        <a:spcAft>
                          <a:spcPct val="0"/>
                        </a:spcAft>
                        <a:defRPr sz="1600">
                          <a:solidFill>
                            <a:schemeClr val="tx1"/>
                          </a:solidFill>
                          <a:latin typeface="Arial" charset="0"/>
                        </a:defRPr>
                      </a:lvl8pPr>
                      <a:lvl9pPr marL="3886200" indent="-228600" eaLnBrk="0" fontAlgn="base" hangingPunct="0">
                        <a:spcBef>
                          <a:spcPct val="20000"/>
                        </a:spcBef>
                        <a:spcAft>
                          <a:spcPct val="0"/>
                        </a:spcAft>
                        <a:defRPr sz="1600">
                          <a:solidFill>
                            <a:schemeClr val="tx1"/>
                          </a:solidFill>
                          <a:latin typeface="Arial" charset="0"/>
                        </a:defRPr>
                      </a:lvl9pPr>
                    </a:lstStyle>
                    <a:p>
                      <a:pPr marL="0" marR="0" lvl="0" indent="0" algn="ctr" defTabSz="914400" rtl="0" eaLnBrk="1" fontAlgn="base" latinLnBrk="0" hangingPunct="1">
                        <a:lnSpc>
                          <a:spcPct val="100000"/>
                        </a:lnSpc>
                        <a:spcBef>
                          <a:spcPts val="700"/>
                        </a:spcBef>
                        <a:spcAft>
                          <a:spcPts val="363"/>
                        </a:spcAft>
                        <a:buClrTx/>
                        <a:buSzTx/>
                        <a:buFontTx/>
                        <a:buNone/>
                        <a:tabLst/>
                      </a:pPr>
                      <a:r>
                        <a:rPr kumimoji="0" lang="en-US" altLang="da-DK" sz="2400" b="0" i="0" u="none" strike="noStrike" cap="none" normalizeH="0" baseline="0" smtClean="0">
                          <a:ln>
                            <a:noFill/>
                          </a:ln>
                          <a:solidFill>
                            <a:schemeClr val="tx1"/>
                          </a:solidFill>
                          <a:effectLst/>
                          <a:latin typeface="Arial" charset="0"/>
                          <a:cs typeface="Times New Roman" pitchFamily="18" charset="0"/>
                        </a:rPr>
                        <a:t>  </a:t>
                      </a:r>
                      <a:r>
                        <a:rPr kumimoji="0" lang="da-DK" altLang="da-DK" sz="2400" b="0" i="0" u="none" strike="noStrike" cap="none" normalizeH="0" baseline="0" smtClean="0">
                          <a:ln>
                            <a:noFill/>
                          </a:ln>
                          <a:solidFill>
                            <a:schemeClr val="tx1"/>
                          </a:solidFill>
                          <a:effectLst/>
                          <a:latin typeface="Arial" charset="0"/>
                          <a:cs typeface="Times New Roman" pitchFamily="18" charset="0"/>
                        </a:rPr>
                        <a:t>0</a:t>
                      </a:r>
                    </a:p>
                  </a:txBody>
                  <a:tcPr marL="88265" marR="88265" marT="0" marB="0" horzOverflow="overflow">
                    <a:lnL>
                      <a:noFill/>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000">
                          <a:solidFill>
                            <a:schemeClr val="tx1"/>
                          </a:solidFill>
                          <a:latin typeface="Arial" charset="0"/>
                        </a:defRPr>
                      </a:lvl1pPr>
                      <a:lvl2pPr marL="742950" indent="-285750" eaLnBrk="0" hangingPunct="0">
                        <a:spcBef>
                          <a:spcPct val="20000"/>
                        </a:spcBef>
                        <a:defRPr>
                          <a:solidFill>
                            <a:schemeClr val="tx1"/>
                          </a:solidFill>
                          <a:latin typeface="Arial" charset="0"/>
                        </a:defRPr>
                      </a:lvl2pPr>
                      <a:lvl3pPr marL="1143000" indent="-228600" eaLnBrk="0" hangingPunct="0">
                        <a:spcBef>
                          <a:spcPct val="20000"/>
                        </a:spcBef>
                        <a:defRPr sz="1600">
                          <a:solidFill>
                            <a:schemeClr val="tx1"/>
                          </a:solidFill>
                          <a:latin typeface="Arial" charset="0"/>
                        </a:defRPr>
                      </a:lvl3pPr>
                      <a:lvl4pPr marL="1600200" indent="-228600" eaLnBrk="0" hangingPunct="0">
                        <a:spcBef>
                          <a:spcPct val="20000"/>
                        </a:spcBef>
                        <a:defRPr sz="1600">
                          <a:solidFill>
                            <a:schemeClr val="tx1"/>
                          </a:solidFill>
                          <a:latin typeface="Arial" charset="0"/>
                        </a:defRPr>
                      </a:lvl4pPr>
                      <a:lvl5pPr marL="2057400" indent="-228600" eaLnBrk="0" hangingPunct="0">
                        <a:spcBef>
                          <a:spcPct val="20000"/>
                        </a:spcBef>
                        <a:defRPr sz="1600">
                          <a:solidFill>
                            <a:schemeClr val="tx1"/>
                          </a:solidFill>
                          <a:latin typeface="Arial" charset="0"/>
                        </a:defRPr>
                      </a:lvl5pPr>
                      <a:lvl6pPr marL="2514600" indent="-228600" eaLnBrk="0" fontAlgn="base" hangingPunct="0">
                        <a:spcBef>
                          <a:spcPct val="20000"/>
                        </a:spcBef>
                        <a:spcAft>
                          <a:spcPct val="0"/>
                        </a:spcAft>
                        <a:defRPr sz="1600">
                          <a:solidFill>
                            <a:schemeClr val="tx1"/>
                          </a:solidFill>
                          <a:latin typeface="Arial" charset="0"/>
                        </a:defRPr>
                      </a:lvl6pPr>
                      <a:lvl7pPr marL="2971800" indent="-228600" eaLnBrk="0" fontAlgn="base" hangingPunct="0">
                        <a:spcBef>
                          <a:spcPct val="20000"/>
                        </a:spcBef>
                        <a:spcAft>
                          <a:spcPct val="0"/>
                        </a:spcAft>
                        <a:defRPr sz="1600">
                          <a:solidFill>
                            <a:schemeClr val="tx1"/>
                          </a:solidFill>
                          <a:latin typeface="Arial" charset="0"/>
                        </a:defRPr>
                      </a:lvl7pPr>
                      <a:lvl8pPr marL="3429000" indent="-228600" eaLnBrk="0" fontAlgn="base" hangingPunct="0">
                        <a:spcBef>
                          <a:spcPct val="20000"/>
                        </a:spcBef>
                        <a:spcAft>
                          <a:spcPct val="0"/>
                        </a:spcAft>
                        <a:defRPr sz="1600">
                          <a:solidFill>
                            <a:schemeClr val="tx1"/>
                          </a:solidFill>
                          <a:latin typeface="Arial" charset="0"/>
                        </a:defRPr>
                      </a:lvl8pPr>
                      <a:lvl9pPr marL="3886200" indent="-228600" eaLnBrk="0" fontAlgn="base" hangingPunct="0">
                        <a:spcBef>
                          <a:spcPct val="20000"/>
                        </a:spcBef>
                        <a:spcAft>
                          <a:spcPct val="0"/>
                        </a:spcAft>
                        <a:defRPr sz="1600">
                          <a:solidFill>
                            <a:schemeClr val="tx1"/>
                          </a:solidFill>
                          <a:latin typeface="Arial" charset="0"/>
                        </a:defRPr>
                      </a:lvl9pPr>
                    </a:lstStyle>
                    <a:p>
                      <a:pPr marL="0" marR="0" lvl="0" indent="0" algn="ctr" defTabSz="914400" rtl="0" eaLnBrk="1" fontAlgn="base" latinLnBrk="0" hangingPunct="1">
                        <a:lnSpc>
                          <a:spcPct val="100000"/>
                        </a:lnSpc>
                        <a:spcBef>
                          <a:spcPts val="700"/>
                        </a:spcBef>
                        <a:spcAft>
                          <a:spcPts val="363"/>
                        </a:spcAft>
                        <a:buClrTx/>
                        <a:buSzTx/>
                        <a:buFontTx/>
                        <a:buNone/>
                        <a:tabLst/>
                      </a:pPr>
                      <a:r>
                        <a:rPr kumimoji="0" lang="da-DK" altLang="da-DK" sz="2400" b="0" i="0" u="none" strike="noStrike" cap="none" normalizeH="0" baseline="0" smtClean="0">
                          <a:ln>
                            <a:noFill/>
                          </a:ln>
                          <a:solidFill>
                            <a:schemeClr val="tx1"/>
                          </a:solidFill>
                          <a:effectLst/>
                          <a:latin typeface="Arial" charset="0"/>
                          <a:cs typeface="Times New Roman" pitchFamily="18" charset="0"/>
                        </a:rPr>
                        <a:t>  5</a:t>
                      </a:r>
                    </a:p>
                  </a:txBody>
                  <a:tcPr marL="88265" marR="88265" marT="0" marB="0" horzOverflow="overflow">
                    <a:lnL>
                      <a:noFill/>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000">
                          <a:solidFill>
                            <a:schemeClr val="tx1"/>
                          </a:solidFill>
                          <a:latin typeface="Arial" charset="0"/>
                        </a:defRPr>
                      </a:lvl1pPr>
                      <a:lvl2pPr marL="742950" indent="-285750" eaLnBrk="0" hangingPunct="0">
                        <a:spcBef>
                          <a:spcPct val="20000"/>
                        </a:spcBef>
                        <a:defRPr>
                          <a:solidFill>
                            <a:schemeClr val="tx1"/>
                          </a:solidFill>
                          <a:latin typeface="Arial" charset="0"/>
                        </a:defRPr>
                      </a:lvl2pPr>
                      <a:lvl3pPr marL="1143000" indent="-228600" eaLnBrk="0" hangingPunct="0">
                        <a:spcBef>
                          <a:spcPct val="20000"/>
                        </a:spcBef>
                        <a:defRPr sz="1600">
                          <a:solidFill>
                            <a:schemeClr val="tx1"/>
                          </a:solidFill>
                          <a:latin typeface="Arial" charset="0"/>
                        </a:defRPr>
                      </a:lvl3pPr>
                      <a:lvl4pPr marL="1600200" indent="-228600" eaLnBrk="0" hangingPunct="0">
                        <a:spcBef>
                          <a:spcPct val="20000"/>
                        </a:spcBef>
                        <a:defRPr sz="1600">
                          <a:solidFill>
                            <a:schemeClr val="tx1"/>
                          </a:solidFill>
                          <a:latin typeface="Arial" charset="0"/>
                        </a:defRPr>
                      </a:lvl4pPr>
                      <a:lvl5pPr marL="2057400" indent="-228600" eaLnBrk="0" hangingPunct="0">
                        <a:spcBef>
                          <a:spcPct val="20000"/>
                        </a:spcBef>
                        <a:defRPr sz="1600">
                          <a:solidFill>
                            <a:schemeClr val="tx1"/>
                          </a:solidFill>
                          <a:latin typeface="Arial" charset="0"/>
                        </a:defRPr>
                      </a:lvl5pPr>
                      <a:lvl6pPr marL="2514600" indent="-228600" eaLnBrk="0" fontAlgn="base" hangingPunct="0">
                        <a:spcBef>
                          <a:spcPct val="20000"/>
                        </a:spcBef>
                        <a:spcAft>
                          <a:spcPct val="0"/>
                        </a:spcAft>
                        <a:defRPr sz="1600">
                          <a:solidFill>
                            <a:schemeClr val="tx1"/>
                          </a:solidFill>
                          <a:latin typeface="Arial" charset="0"/>
                        </a:defRPr>
                      </a:lvl6pPr>
                      <a:lvl7pPr marL="2971800" indent="-228600" eaLnBrk="0" fontAlgn="base" hangingPunct="0">
                        <a:spcBef>
                          <a:spcPct val="20000"/>
                        </a:spcBef>
                        <a:spcAft>
                          <a:spcPct val="0"/>
                        </a:spcAft>
                        <a:defRPr sz="1600">
                          <a:solidFill>
                            <a:schemeClr val="tx1"/>
                          </a:solidFill>
                          <a:latin typeface="Arial" charset="0"/>
                        </a:defRPr>
                      </a:lvl7pPr>
                      <a:lvl8pPr marL="3429000" indent="-228600" eaLnBrk="0" fontAlgn="base" hangingPunct="0">
                        <a:spcBef>
                          <a:spcPct val="20000"/>
                        </a:spcBef>
                        <a:spcAft>
                          <a:spcPct val="0"/>
                        </a:spcAft>
                        <a:defRPr sz="1600">
                          <a:solidFill>
                            <a:schemeClr val="tx1"/>
                          </a:solidFill>
                          <a:latin typeface="Arial" charset="0"/>
                        </a:defRPr>
                      </a:lvl8pPr>
                      <a:lvl9pPr marL="3886200" indent="-228600" eaLnBrk="0" fontAlgn="base" hangingPunct="0">
                        <a:spcBef>
                          <a:spcPct val="20000"/>
                        </a:spcBef>
                        <a:spcAft>
                          <a:spcPct val="0"/>
                        </a:spcAft>
                        <a:defRPr sz="1600">
                          <a:solidFill>
                            <a:schemeClr val="tx1"/>
                          </a:solidFill>
                          <a:latin typeface="Arial" charset="0"/>
                        </a:defRPr>
                      </a:lvl9pPr>
                    </a:lstStyle>
                    <a:p>
                      <a:pPr marL="0" marR="0" lvl="0" indent="0" algn="ctr" defTabSz="914400" rtl="0" eaLnBrk="1" fontAlgn="base" latinLnBrk="0" hangingPunct="1">
                        <a:lnSpc>
                          <a:spcPct val="100000"/>
                        </a:lnSpc>
                        <a:spcBef>
                          <a:spcPts val="700"/>
                        </a:spcBef>
                        <a:spcAft>
                          <a:spcPts val="363"/>
                        </a:spcAft>
                        <a:buClrTx/>
                        <a:buSzTx/>
                        <a:buFontTx/>
                        <a:buNone/>
                        <a:tabLst/>
                      </a:pPr>
                      <a:r>
                        <a:rPr kumimoji="0" lang="da-DK" altLang="da-DK" sz="2400" b="0" i="0" u="none" strike="noStrike" cap="none" normalizeH="0" baseline="0" smtClean="0">
                          <a:ln>
                            <a:noFill/>
                          </a:ln>
                          <a:solidFill>
                            <a:schemeClr val="tx1"/>
                          </a:solidFill>
                          <a:effectLst/>
                          <a:latin typeface="Arial" charset="0"/>
                          <a:cs typeface="Times New Roman" pitchFamily="18" charset="0"/>
                        </a:rPr>
                        <a:t>  75</a:t>
                      </a:r>
                    </a:p>
                  </a:txBody>
                  <a:tcPr marL="88265" marR="88265" marT="0" marB="0" horzOverflow="overflow">
                    <a:lnL>
                      <a:noFill/>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000">
                          <a:solidFill>
                            <a:schemeClr val="tx1"/>
                          </a:solidFill>
                          <a:latin typeface="Arial" charset="0"/>
                        </a:defRPr>
                      </a:lvl1pPr>
                      <a:lvl2pPr marL="742950" indent="-285750" eaLnBrk="0" hangingPunct="0">
                        <a:spcBef>
                          <a:spcPct val="20000"/>
                        </a:spcBef>
                        <a:defRPr>
                          <a:solidFill>
                            <a:schemeClr val="tx1"/>
                          </a:solidFill>
                          <a:latin typeface="Arial" charset="0"/>
                        </a:defRPr>
                      </a:lvl2pPr>
                      <a:lvl3pPr marL="1143000" indent="-228600" eaLnBrk="0" hangingPunct="0">
                        <a:spcBef>
                          <a:spcPct val="20000"/>
                        </a:spcBef>
                        <a:defRPr sz="1600">
                          <a:solidFill>
                            <a:schemeClr val="tx1"/>
                          </a:solidFill>
                          <a:latin typeface="Arial" charset="0"/>
                        </a:defRPr>
                      </a:lvl3pPr>
                      <a:lvl4pPr marL="1600200" indent="-228600" eaLnBrk="0" hangingPunct="0">
                        <a:spcBef>
                          <a:spcPct val="20000"/>
                        </a:spcBef>
                        <a:defRPr sz="1600">
                          <a:solidFill>
                            <a:schemeClr val="tx1"/>
                          </a:solidFill>
                          <a:latin typeface="Arial" charset="0"/>
                        </a:defRPr>
                      </a:lvl4pPr>
                      <a:lvl5pPr marL="2057400" indent="-228600" eaLnBrk="0" hangingPunct="0">
                        <a:spcBef>
                          <a:spcPct val="20000"/>
                        </a:spcBef>
                        <a:defRPr sz="1600">
                          <a:solidFill>
                            <a:schemeClr val="tx1"/>
                          </a:solidFill>
                          <a:latin typeface="Arial" charset="0"/>
                        </a:defRPr>
                      </a:lvl5pPr>
                      <a:lvl6pPr marL="2514600" indent="-228600" eaLnBrk="0" fontAlgn="base" hangingPunct="0">
                        <a:spcBef>
                          <a:spcPct val="20000"/>
                        </a:spcBef>
                        <a:spcAft>
                          <a:spcPct val="0"/>
                        </a:spcAft>
                        <a:defRPr sz="1600">
                          <a:solidFill>
                            <a:schemeClr val="tx1"/>
                          </a:solidFill>
                          <a:latin typeface="Arial" charset="0"/>
                        </a:defRPr>
                      </a:lvl6pPr>
                      <a:lvl7pPr marL="2971800" indent="-228600" eaLnBrk="0" fontAlgn="base" hangingPunct="0">
                        <a:spcBef>
                          <a:spcPct val="20000"/>
                        </a:spcBef>
                        <a:spcAft>
                          <a:spcPct val="0"/>
                        </a:spcAft>
                        <a:defRPr sz="1600">
                          <a:solidFill>
                            <a:schemeClr val="tx1"/>
                          </a:solidFill>
                          <a:latin typeface="Arial" charset="0"/>
                        </a:defRPr>
                      </a:lvl7pPr>
                      <a:lvl8pPr marL="3429000" indent="-228600" eaLnBrk="0" fontAlgn="base" hangingPunct="0">
                        <a:spcBef>
                          <a:spcPct val="20000"/>
                        </a:spcBef>
                        <a:spcAft>
                          <a:spcPct val="0"/>
                        </a:spcAft>
                        <a:defRPr sz="1600">
                          <a:solidFill>
                            <a:schemeClr val="tx1"/>
                          </a:solidFill>
                          <a:latin typeface="Arial" charset="0"/>
                        </a:defRPr>
                      </a:lvl8pPr>
                      <a:lvl9pPr marL="3886200" indent="-228600" eaLnBrk="0" fontAlgn="base" hangingPunct="0">
                        <a:spcBef>
                          <a:spcPct val="20000"/>
                        </a:spcBef>
                        <a:spcAft>
                          <a:spcPct val="0"/>
                        </a:spcAft>
                        <a:defRPr sz="1600">
                          <a:solidFill>
                            <a:schemeClr val="tx1"/>
                          </a:solidFill>
                          <a:latin typeface="Arial" charset="0"/>
                        </a:defRPr>
                      </a:lvl9pPr>
                    </a:lstStyle>
                    <a:p>
                      <a:pPr marL="0" marR="0" lvl="0" indent="0" algn="ctr" defTabSz="914400" rtl="0" eaLnBrk="1" fontAlgn="base" latinLnBrk="0" hangingPunct="1">
                        <a:lnSpc>
                          <a:spcPct val="100000"/>
                        </a:lnSpc>
                        <a:spcBef>
                          <a:spcPts val="700"/>
                        </a:spcBef>
                        <a:spcAft>
                          <a:spcPts val="363"/>
                        </a:spcAft>
                        <a:buClrTx/>
                        <a:buSzTx/>
                        <a:buFontTx/>
                        <a:buNone/>
                        <a:tabLst/>
                      </a:pPr>
                      <a:r>
                        <a:rPr kumimoji="0" lang="da-DK" altLang="da-DK" sz="2400" b="0" i="0" u="none" strike="noStrike" cap="none" normalizeH="0" baseline="0" smtClean="0">
                          <a:ln>
                            <a:noFill/>
                          </a:ln>
                          <a:solidFill>
                            <a:schemeClr val="tx1"/>
                          </a:solidFill>
                          <a:effectLst/>
                          <a:latin typeface="Arial" charset="0"/>
                          <a:cs typeface="Times New Roman" pitchFamily="18" charset="0"/>
                        </a:rPr>
                        <a:t> 0,08</a:t>
                      </a:r>
                    </a:p>
                  </a:txBody>
                  <a:tcPr marL="88265" marR="88265" marT="0" marB="0" horzOverflow="overflow">
                    <a:lnL>
                      <a:noFill/>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Tree>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fld id="{86E4EBD9-37CE-4D13-A956-3E544AC5B3DC}" type="slidenum">
              <a:rPr lang="en-US" altLang="da-DK" sz="1400" smtClean="0"/>
              <a:pPr eaLnBrk="1" hangingPunct="1">
                <a:spcBef>
                  <a:spcPct val="0"/>
                </a:spcBef>
                <a:buFontTx/>
                <a:buNone/>
              </a:pPr>
              <a:t>163</a:t>
            </a:fld>
            <a:endParaRPr lang="en-US" altLang="da-DK" sz="1400" smtClean="0"/>
          </a:p>
        </p:txBody>
      </p:sp>
      <p:sp>
        <p:nvSpPr>
          <p:cNvPr id="157699" name="Rectangle 2"/>
          <p:cNvSpPr>
            <a:spLocks noGrp="1" noChangeArrowheads="1"/>
          </p:cNvSpPr>
          <p:nvPr>
            <p:ph type="title"/>
          </p:nvPr>
        </p:nvSpPr>
        <p:spPr/>
        <p:txBody>
          <a:bodyPr/>
          <a:lstStyle/>
          <a:p>
            <a:pPr eaLnBrk="1" hangingPunct="1"/>
            <a:r>
              <a:rPr lang="da-DK" altLang="da-DK" smtClean="0"/>
              <a:t>Hvad forventes der til eksamen?</a:t>
            </a:r>
            <a:endParaRPr lang="en-GB" altLang="da-DK" smtClean="0"/>
          </a:p>
        </p:txBody>
      </p:sp>
      <p:sp>
        <p:nvSpPr>
          <p:cNvPr id="32772" name="Rectangle 4"/>
          <p:cNvSpPr>
            <a:spLocks noGrp="1" noChangeArrowheads="1"/>
          </p:cNvSpPr>
          <p:nvPr>
            <p:ph type="body" idx="1"/>
          </p:nvPr>
        </p:nvSpPr>
        <p:spPr/>
        <p:txBody>
          <a:bodyPr/>
          <a:lstStyle/>
          <a:p>
            <a:pPr>
              <a:buFontTx/>
              <a:buNone/>
            </a:pPr>
            <a:r>
              <a:rPr lang="da-DK" altLang="da-DK" b="1" smtClean="0"/>
              <a:t>Opgave 2 (25 %) Eksamen 2010</a:t>
            </a:r>
          </a:p>
          <a:p>
            <a:pPr>
              <a:buFontTx/>
              <a:buNone/>
            </a:pPr>
            <a:r>
              <a:rPr lang="da-DK" altLang="da-DK" smtClean="0"/>
              <a:t>b) Beregn de forventede genotypefrekvenser for stikprøven fra Bornholm. </a:t>
            </a:r>
          </a:p>
          <a:p>
            <a:pPr>
              <a:buFontTx/>
              <a:buNone/>
            </a:pPr>
            <a:r>
              <a:rPr lang="da-DK" altLang="da-DK" smtClean="0"/>
              <a:t>c) Hvorledes afviger prøven fra Bornholm fra Hardy-Weinberg proportioner? </a:t>
            </a:r>
          </a:p>
          <a:p>
            <a:pPr>
              <a:buFontTx/>
              <a:buNone/>
            </a:pPr>
            <a:endParaRPr lang="da-DK" altLang="da-DK" smtClean="0"/>
          </a:p>
          <a:p>
            <a:pPr>
              <a:buFontTx/>
              <a:buNone/>
            </a:pPr>
            <a:endParaRPr lang="da-DK" altLang="da-DK" smtClean="0"/>
          </a:p>
          <a:p>
            <a:pPr>
              <a:buFontTx/>
              <a:buNone/>
            </a:pPr>
            <a:endParaRPr lang="da-DK" altLang="da-DK" smtClean="0"/>
          </a:p>
          <a:p>
            <a:pPr>
              <a:buFontTx/>
              <a:buNone/>
            </a:pPr>
            <a:endParaRPr lang="da-DK" altLang="da-DK" smtClean="0"/>
          </a:p>
          <a:p>
            <a:pPr>
              <a:buFontTx/>
              <a:buNone/>
            </a:pPr>
            <a:endParaRPr lang="da-DK" altLang="da-DK" smtClean="0"/>
          </a:p>
          <a:p>
            <a:pPr eaLnBrk="1" hangingPunct="1">
              <a:buFontTx/>
              <a:buNone/>
            </a:pPr>
            <a:endParaRPr lang="da-DK" altLang="da-DK" smtClean="0">
              <a:solidFill>
                <a:srgbClr val="3333FF"/>
              </a:solidFill>
            </a:endParaRPr>
          </a:p>
          <a:p>
            <a:pPr eaLnBrk="1" hangingPunct="1">
              <a:buFontTx/>
              <a:buNone/>
            </a:pPr>
            <a:endParaRPr lang="en-US" altLang="da-DK" smtClean="0">
              <a:solidFill>
                <a:srgbClr val="3333FF"/>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277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fld id="{F1EE0F2F-ACD6-4692-AA1F-1D69F108FA3D}" type="slidenum">
              <a:rPr lang="en-US" altLang="da-DK" sz="1400" smtClean="0"/>
              <a:pPr eaLnBrk="1" hangingPunct="1">
                <a:spcBef>
                  <a:spcPct val="0"/>
                </a:spcBef>
                <a:buFontTx/>
                <a:buNone/>
              </a:pPr>
              <a:t>164</a:t>
            </a:fld>
            <a:endParaRPr lang="en-US" altLang="da-DK" sz="1400" smtClean="0"/>
          </a:p>
        </p:txBody>
      </p:sp>
      <p:sp>
        <p:nvSpPr>
          <p:cNvPr id="158723" name="Rectangle 2"/>
          <p:cNvSpPr>
            <a:spLocks noGrp="1" noChangeArrowheads="1"/>
          </p:cNvSpPr>
          <p:nvPr>
            <p:ph type="title"/>
          </p:nvPr>
        </p:nvSpPr>
        <p:spPr/>
        <p:txBody>
          <a:bodyPr/>
          <a:lstStyle/>
          <a:p>
            <a:pPr eaLnBrk="1" hangingPunct="1"/>
            <a:r>
              <a:rPr lang="da-DK" altLang="da-DK" smtClean="0"/>
              <a:t>Hvad forventes der til eksamen?</a:t>
            </a:r>
            <a:endParaRPr lang="en-GB" altLang="da-DK" smtClean="0"/>
          </a:p>
        </p:txBody>
      </p:sp>
      <p:sp>
        <p:nvSpPr>
          <p:cNvPr id="158724" name="Rectangle 4"/>
          <p:cNvSpPr>
            <a:spLocks noGrp="1" noChangeArrowheads="1"/>
          </p:cNvSpPr>
          <p:nvPr>
            <p:ph type="body" idx="1"/>
          </p:nvPr>
        </p:nvSpPr>
        <p:spPr/>
        <p:txBody>
          <a:bodyPr/>
          <a:lstStyle/>
          <a:p>
            <a:pPr>
              <a:buFontTx/>
              <a:buNone/>
            </a:pPr>
            <a:r>
              <a:rPr lang="da-DK" altLang="da-DK" b="1" smtClean="0"/>
              <a:t>Opgave 2 (25 %) Eksamen 2010</a:t>
            </a:r>
          </a:p>
          <a:p>
            <a:pPr>
              <a:buFontTx/>
              <a:buNone/>
            </a:pPr>
            <a:r>
              <a:rPr lang="da-DK" altLang="da-DK" smtClean="0"/>
              <a:t>d) Hvilke af de følgende processer kan </a:t>
            </a:r>
            <a:r>
              <a:rPr lang="da-DK" altLang="da-DK" i="1" smtClean="0"/>
              <a:t>potentielt </a:t>
            </a:r>
            <a:r>
              <a:rPr lang="da-DK" altLang="da-DK" smtClean="0"/>
              <a:t>have forårsaget afvigelsen fra Hardy-Weinberg proportioner? </a:t>
            </a:r>
          </a:p>
          <a:p>
            <a:pPr>
              <a:buFontTx/>
              <a:buNone/>
            </a:pPr>
            <a:endParaRPr lang="da-DK" altLang="da-DK" smtClean="0"/>
          </a:p>
          <a:p>
            <a:pPr>
              <a:buFontTx/>
              <a:buNone/>
            </a:pPr>
            <a:r>
              <a:rPr lang="da-DK" altLang="da-DK" smtClean="0"/>
              <a:t>1) Genetisk drift (Antag, at prøven stammer fra én population) </a:t>
            </a:r>
          </a:p>
          <a:p>
            <a:pPr>
              <a:buFontTx/>
              <a:buNone/>
            </a:pPr>
            <a:r>
              <a:rPr lang="da-DK" altLang="da-DK" smtClean="0"/>
              <a:t>2) Naturlig selektion (Antag, at prøven stammer fra én population) </a:t>
            </a:r>
          </a:p>
          <a:p>
            <a:pPr>
              <a:buFontTx/>
              <a:buNone/>
            </a:pPr>
            <a:r>
              <a:rPr lang="da-DK" altLang="da-DK" smtClean="0"/>
              <a:t>3) Indavl (Antag, at prøven stammer fra én population) </a:t>
            </a:r>
          </a:p>
          <a:p>
            <a:pPr>
              <a:buFontTx/>
              <a:buNone/>
            </a:pPr>
            <a:r>
              <a:rPr lang="da-DK" altLang="da-DK" smtClean="0"/>
              <a:t>4) Populationsblanding</a:t>
            </a:r>
          </a:p>
          <a:p>
            <a:pPr>
              <a:buFontTx/>
              <a:buNone/>
            </a:pPr>
            <a:endParaRPr lang="da-DK" altLang="da-DK" smtClean="0"/>
          </a:p>
          <a:p>
            <a:pPr>
              <a:buFontTx/>
              <a:buNone/>
            </a:pPr>
            <a:endParaRPr lang="da-DK" altLang="da-DK" smtClean="0"/>
          </a:p>
          <a:p>
            <a:pPr>
              <a:buFontTx/>
              <a:buNone/>
            </a:pPr>
            <a:endParaRPr lang="da-DK" altLang="da-DK" smtClean="0"/>
          </a:p>
          <a:p>
            <a:pPr>
              <a:buFontTx/>
              <a:buNone/>
            </a:pPr>
            <a:endParaRPr lang="da-DK" altLang="da-DK" smtClean="0"/>
          </a:p>
          <a:p>
            <a:pPr eaLnBrk="1" hangingPunct="1">
              <a:buFontTx/>
              <a:buNone/>
            </a:pPr>
            <a:endParaRPr lang="da-DK" altLang="da-DK" smtClean="0">
              <a:solidFill>
                <a:srgbClr val="3333FF"/>
              </a:solidFill>
            </a:endParaRPr>
          </a:p>
          <a:p>
            <a:pPr eaLnBrk="1" hangingPunct="1">
              <a:buFontTx/>
              <a:buNone/>
            </a:pPr>
            <a:endParaRPr lang="en-US" altLang="da-DK" smtClean="0">
              <a:solidFill>
                <a:srgbClr val="3333FF"/>
              </a:solidFill>
            </a:endParaRPr>
          </a:p>
        </p:txBody>
      </p:sp>
    </p:spTree>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fld id="{4B4A06C3-C3D5-4F78-B519-2DC03F5D44AA}" type="slidenum">
              <a:rPr lang="en-US" altLang="da-DK" sz="1400" smtClean="0"/>
              <a:pPr eaLnBrk="1" hangingPunct="1">
                <a:spcBef>
                  <a:spcPct val="0"/>
                </a:spcBef>
                <a:buFontTx/>
                <a:buNone/>
              </a:pPr>
              <a:t>165</a:t>
            </a:fld>
            <a:endParaRPr lang="en-US" altLang="da-DK" sz="1400" smtClean="0"/>
          </a:p>
        </p:txBody>
      </p:sp>
      <p:sp>
        <p:nvSpPr>
          <p:cNvPr id="159747" name="Rectangle 2"/>
          <p:cNvSpPr>
            <a:spLocks noGrp="1" noChangeArrowheads="1"/>
          </p:cNvSpPr>
          <p:nvPr>
            <p:ph type="title"/>
          </p:nvPr>
        </p:nvSpPr>
        <p:spPr/>
        <p:txBody>
          <a:bodyPr/>
          <a:lstStyle/>
          <a:p>
            <a:pPr eaLnBrk="1" hangingPunct="1"/>
            <a:r>
              <a:rPr lang="da-DK" altLang="da-DK" smtClean="0"/>
              <a:t>Hvad forventes der til eksamen?</a:t>
            </a:r>
            <a:endParaRPr lang="en-GB" altLang="da-DK" smtClean="0"/>
          </a:p>
        </p:txBody>
      </p:sp>
      <p:sp>
        <p:nvSpPr>
          <p:cNvPr id="159748" name="Rectangle 4"/>
          <p:cNvSpPr>
            <a:spLocks noGrp="1" noChangeArrowheads="1"/>
          </p:cNvSpPr>
          <p:nvPr>
            <p:ph type="body" idx="1"/>
          </p:nvPr>
        </p:nvSpPr>
        <p:spPr/>
        <p:txBody>
          <a:bodyPr/>
          <a:lstStyle/>
          <a:p>
            <a:pPr>
              <a:buFontTx/>
              <a:buNone/>
            </a:pPr>
            <a:r>
              <a:rPr lang="da-DK" altLang="da-DK" b="1" smtClean="0"/>
              <a:t>Opgave 2 (25 %) Eksamen 2010</a:t>
            </a:r>
          </a:p>
          <a:p>
            <a:pPr>
              <a:buFontTx/>
              <a:buNone/>
            </a:pPr>
            <a:r>
              <a:rPr lang="da-DK" altLang="da-DK" smtClean="0"/>
              <a:t>e) Giv ud fra den geografiske fordeling af allelfrekvenser en vurdering af, hvilken af de ovenstående processer, der er den mest sandsynlige forklaring for afvigelsen fra Hardy-Weinberg proportioner ved Bornholm. </a:t>
            </a:r>
          </a:p>
          <a:p>
            <a:pPr>
              <a:buFontTx/>
              <a:buNone/>
            </a:pPr>
            <a:endParaRPr lang="da-DK" altLang="da-DK" smtClean="0"/>
          </a:p>
          <a:p>
            <a:pPr>
              <a:buFontTx/>
              <a:buNone/>
            </a:pPr>
            <a:endParaRPr lang="da-DK" altLang="da-DK" smtClean="0"/>
          </a:p>
          <a:p>
            <a:pPr>
              <a:buFontTx/>
              <a:buNone/>
            </a:pPr>
            <a:endParaRPr lang="da-DK" altLang="da-DK" smtClean="0"/>
          </a:p>
          <a:p>
            <a:pPr>
              <a:buFontTx/>
              <a:buNone/>
            </a:pPr>
            <a:endParaRPr lang="da-DK" altLang="da-DK" smtClean="0"/>
          </a:p>
          <a:p>
            <a:pPr eaLnBrk="1" hangingPunct="1">
              <a:buFontTx/>
              <a:buNone/>
            </a:pPr>
            <a:endParaRPr lang="da-DK" altLang="da-DK" smtClean="0">
              <a:solidFill>
                <a:srgbClr val="3333FF"/>
              </a:solidFill>
            </a:endParaRPr>
          </a:p>
          <a:p>
            <a:pPr eaLnBrk="1" hangingPunct="1">
              <a:buFontTx/>
              <a:buNone/>
            </a:pPr>
            <a:endParaRPr lang="en-US" altLang="da-DK" smtClean="0">
              <a:solidFill>
                <a:srgbClr val="3333FF"/>
              </a:solidFill>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fld id="{352A7153-3C28-4E9C-AC35-83BE46106830}" type="slidenum">
              <a:rPr lang="en-US" altLang="da-DK" sz="1400" smtClean="0"/>
              <a:pPr eaLnBrk="1" hangingPunct="1">
                <a:spcBef>
                  <a:spcPct val="0"/>
                </a:spcBef>
                <a:buFontTx/>
                <a:buNone/>
              </a:pPr>
              <a:t>17</a:t>
            </a:fld>
            <a:endParaRPr lang="en-US" altLang="da-DK" sz="1400" smtClean="0"/>
          </a:p>
        </p:txBody>
      </p:sp>
      <p:sp>
        <p:nvSpPr>
          <p:cNvPr id="19459" name="Rectangle 2"/>
          <p:cNvSpPr>
            <a:spLocks noGrp="1" noChangeArrowheads="1"/>
          </p:cNvSpPr>
          <p:nvPr>
            <p:ph type="title"/>
          </p:nvPr>
        </p:nvSpPr>
        <p:spPr/>
        <p:txBody>
          <a:bodyPr/>
          <a:lstStyle/>
          <a:p>
            <a:pPr eaLnBrk="1" hangingPunct="1"/>
            <a:r>
              <a:rPr lang="da-DK" altLang="da-DK" smtClean="0"/>
              <a:t>Retningsselektion</a:t>
            </a:r>
          </a:p>
        </p:txBody>
      </p:sp>
      <p:pic>
        <p:nvPicPr>
          <p:cNvPr id="19460"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3433763"/>
            <a:ext cx="1588" cy="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322615" name="Group 55"/>
          <p:cNvGraphicFramePr>
            <a:graphicFrameLocks noGrp="1"/>
          </p:cNvGraphicFramePr>
          <p:nvPr>
            <p:ph idx="1"/>
          </p:nvPr>
        </p:nvGraphicFramePr>
        <p:xfrm>
          <a:off x="468313" y="2636838"/>
          <a:ext cx="8229600" cy="1973263"/>
        </p:xfrm>
        <a:graphic>
          <a:graphicData uri="http://schemas.openxmlformats.org/drawingml/2006/table">
            <a:tbl>
              <a:tblPr/>
              <a:tblGrid>
                <a:gridCol w="2057400">
                  <a:extLst>
                    <a:ext uri="{9D8B030D-6E8A-4147-A177-3AD203B41FA5}">
                      <a16:colId xmlns:a16="http://schemas.microsoft.com/office/drawing/2014/main" val="20000"/>
                    </a:ext>
                  </a:extLst>
                </a:gridCol>
                <a:gridCol w="2057400">
                  <a:extLst>
                    <a:ext uri="{9D8B030D-6E8A-4147-A177-3AD203B41FA5}">
                      <a16:colId xmlns:a16="http://schemas.microsoft.com/office/drawing/2014/main" val="20001"/>
                    </a:ext>
                  </a:extLst>
                </a:gridCol>
                <a:gridCol w="2057400">
                  <a:extLst>
                    <a:ext uri="{9D8B030D-6E8A-4147-A177-3AD203B41FA5}">
                      <a16:colId xmlns:a16="http://schemas.microsoft.com/office/drawing/2014/main" val="20002"/>
                    </a:ext>
                  </a:extLst>
                </a:gridCol>
                <a:gridCol w="2057400">
                  <a:extLst>
                    <a:ext uri="{9D8B030D-6E8A-4147-A177-3AD203B41FA5}">
                      <a16:colId xmlns:a16="http://schemas.microsoft.com/office/drawing/2014/main" val="20003"/>
                    </a:ext>
                  </a:extLst>
                </a:gridCol>
              </a:tblGrid>
              <a:tr h="609600">
                <a:tc>
                  <a:txBody>
                    <a:bodyPr/>
                    <a:lstStyle>
                      <a:lvl1pPr eaLnBrk="0" hangingPunct="0">
                        <a:spcBef>
                          <a:spcPct val="20000"/>
                        </a:spcBef>
                        <a:defRPr sz="2000">
                          <a:solidFill>
                            <a:schemeClr val="tx1"/>
                          </a:solidFill>
                          <a:latin typeface="Arial" charset="0"/>
                        </a:defRPr>
                      </a:lvl1pPr>
                      <a:lvl2pPr marL="742950" indent="-285750" eaLnBrk="0" hangingPunct="0">
                        <a:spcBef>
                          <a:spcPct val="20000"/>
                        </a:spcBef>
                        <a:defRPr>
                          <a:solidFill>
                            <a:schemeClr val="tx1"/>
                          </a:solidFill>
                          <a:latin typeface="Arial" charset="0"/>
                        </a:defRPr>
                      </a:lvl2pPr>
                      <a:lvl3pPr marL="1143000" indent="-228600" eaLnBrk="0" hangingPunct="0">
                        <a:spcBef>
                          <a:spcPct val="20000"/>
                        </a:spcBef>
                        <a:defRPr sz="1600">
                          <a:solidFill>
                            <a:schemeClr val="tx1"/>
                          </a:solidFill>
                          <a:latin typeface="Arial" charset="0"/>
                        </a:defRPr>
                      </a:lvl3pPr>
                      <a:lvl4pPr marL="1600200" indent="-228600" eaLnBrk="0" hangingPunct="0">
                        <a:spcBef>
                          <a:spcPct val="20000"/>
                        </a:spcBef>
                        <a:defRPr sz="1600">
                          <a:solidFill>
                            <a:schemeClr val="tx1"/>
                          </a:solidFill>
                          <a:latin typeface="Arial" charset="0"/>
                        </a:defRPr>
                      </a:lvl4pPr>
                      <a:lvl5pPr marL="2057400" indent="-228600" eaLnBrk="0" hangingPunct="0">
                        <a:spcBef>
                          <a:spcPct val="20000"/>
                        </a:spcBef>
                        <a:defRPr sz="1600">
                          <a:solidFill>
                            <a:schemeClr val="tx1"/>
                          </a:solidFill>
                          <a:latin typeface="Arial" charset="0"/>
                        </a:defRPr>
                      </a:lvl5pPr>
                      <a:lvl6pPr marL="2514600" indent="-228600" eaLnBrk="0" fontAlgn="base" hangingPunct="0">
                        <a:spcBef>
                          <a:spcPct val="20000"/>
                        </a:spcBef>
                        <a:spcAft>
                          <a:spcPct val="0"/>
                        </a:spcAft>
                        <a:defRPr sz="1600">
                          <a:solidFill>
                            <a:schemeClr val="tx1"/>
                          </a:solidFill>
                          <a:latin typeface="Arial" charset="0"/>
                        </a:defRPr>
                      </a:lvl6pPr>
                      <a:lvl7pPr marL="2971800" indent="-228600" eaLnBrk="0" fontAlgn="base" hangingPunct="0">
                        <a:spcBef>
                          <a:spcPct val="20000"/>
                        </a:spcBef>
                        <a:spcAft>
                          <a:spcPct val="0"/>
                        </a:spcAft>
                        <a:defRPr sz="1600">
                          <a:solidFill>
                            <a:schemeClr val="tx1"/>
                          </a:solidFill>
                          <a:latin typeface="Arial" charset="0"/>
                        </a:defRPr>
                      </a:lvl7pPr>
                      <a:lvl8pPr marL="3429000" indent="-228600" eaLnBrk="0" fontAlgn="base" hangingPunct="0">
                        <a:spcBef>
                          <a:spcPct val="20000"/>
                        </a:spcBef>
                        <a:spcAft>
                          <a:spcPct val="0"/>
                        </a:spcAft>
                        <a:defRPr sz="1600">
                          <a:solidFill>
                            <a:schemeClr val="tx1"/>
                          </a:solidFill>
                          <a:latin typeface="Arial" charset="0"/>
                        </a:defRPr>
                      </a:lvl8pPr>
                      <a:lvl9pPr marL="3886200" indent="-228600" eaLnBrk="0" fontAlgn="base" hangingPunct="0">
                        <a:spcBef>
                          <a:spcPct val="20000"/>
                        </a:spcBef>
                        <a:spcAft>
                          <a:spcPct val="0"/>
                        </a:spcAft>
                        <a:defRPr sz="1600">
                          <a:solidFill>
                            <a:schemeClr val="tx1"/>
                          </a:solidFill>
                          <a:latin typeface="Arial"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da-DK" altLang="da-DK" sz="2000" b="0" i="0" u="none" strike="noStrike" cap="none" normalizeH="0" baseline="0" smtClean="0">
                          <a:ln>
                            <a:noFill/>
                          </a:ln>
                          <a:solidFill>
                            <a:schemeClr val="tx1"/>
                          </a:solidFill>
                          <a:effectLst/>
                          <a:latin typeface="Arial" charset="0"/>
                        </a:rPr>
                        <a:t>Genotype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000">
                          <a:solidFill>
                            <a:schemeClr val="tx1"/>
                          </a:solidFill>
                          <a:latin typeface="Arial" charset="0"/>
                        </a:defRPr>
                      </a:lvl1pPr>
                      <a:lvl2pPr marL="742950" indent="-285750" eaLnBrk="0" hangingPunct="0">
                        <a:spcBef>
                          <a:spcPct val="20000"/>
                        </a:spcBef>
                        <a:defRPr>
                          <a:solidFill>
                            <a:schemeClr val="tx1"/>
                          </a:solidFill>
                          <a:latin typeface="Arial" charset="0"/>
                        </a:defRPr>
                      </a:lvl2pPr>
                      <a:lvl3pPr marL="1143000" indent="-228600" eaLnBrk="0" hangingPunct="0">
                        <a:spcBef>
                          <a:spcPct val="20000"/>
                        </a:spcBef>
                        <a:defRPr sz="1600">
                          <a:solidFill>
                            <a:schemeClr val="tx1"/>
                          </a:solidFill>
                          <a:latin typeface="Arial" charset="0"/>
                        </a:defRPr>
                      </a:lvl3pPr>
                      <a:lvl4pPr marL="1600200" indent="-228600" eaLnBrk="0" hangingPunct="0">
                        <a:spcBef>
                          <a:spcPct val="20000"/>
                        </a:spcBef>
                        <a:defRPr sz="1600">
                          <a:solidFill>
                            <a:schemeClr val="tx1"/>
                          </a:solidFill>
                          <a:latin typeface="Arial" charset="0"/>
                        </a:defRPr>
                      </a:lvl4pPr>
                      <a:lvl5pPr marL="2057400" indent="-228600" eaLnBrk="0" hangingPunct="0">
                        <a:spcBef>
                          <a:spcPct val="20000"/>
                        </a:spcBef>
                        <a:defRPr sz="1600">
                          <a:solidFill>
                            <a:schemeClr val="tx1"/>
                          </a:solidFill>
                          <a:latin typeface="Arial" charset="0"/>
                        </a:defRPr>
                      </a:lvl5pPr>
                      <a:lvl6pPr marL="2514600" indent="-228600" eaLnBrk="0" fontAlgn="base" hangingPunct="0">
                        <a:spcBef>
                          <a:spcPct val="20000"/>
                        </a:spcBef>
                        <a:spcAft>
                          <a:spcPct val="0"/>
                        </a:spcAft>
                        <a:defRPr sz="1600">
                          <a:solidFill>
                            <a:schemeClr val="tx1"/>
                          </a:solidFill>
                          <a:latin typeface="Arial" charset="0"/>
                        </a:defRPr>
                      </a:lvl6pPr>
                      <a:lvl7pPr marL="2971800" indent="-228600" eaLnBrk="0" fontAlgn="base" hangingPunct="0">
                        <a:spcBef>
                          <a:spcPct val="20000"/>
                        </a:spcBef>
                        <a:spcAft>
                          <a:spcPct val="0"/>
                        </a:spcAft>
                        <a:defRPr sz="1600">
                          <a:solidFill>
                            <a:schemeClr val="tx1"/>
                          </a:solidFill>
                          <a:latin typeface="Arial" charset="0"/>
                        </a:defRPr>
                      </a:lvl7pPr>
                      <a:lvl8pPr marL="3429000" indent="-228600" eaLnBrk="0" fontAlgn="base" hangingPunct="0">
                        <a:spcBef>
                          <a:spcPct val="20000"/>
                        </a:spcBef>
                        <a:spcAft>
                          <a:spcPct val="0"/>
                        </a:spcAft>
                        <a:defRPr sz="1600">
                          <a:solidFill>
                            <a:schemeClr val="tx1"/>
                          </a:solidFill>
                          <a:latin typeface="Arial" charset="0"/>
                        </a:defRPr>
                      </a:lvl8pPr>
                      <a:lvl9pPr marL="3886200" indent="-228600" eaLnBrk="0" fontAlgn="base" hangingPunct="0">
                        <a:spcBef>
                          <a:spcPct val="20000"/>
                        </a:spcBef>
                        <a:spcAft>
                          <a:spcPct val="0"/>
                        </a:spcAft>
                        <a:defRPr sz="1600">
                          <a:solidFill>
                            <a:schemeClr val="tx1"/>
                          </a:solidFill>
                          <a:latin typeface="Arial"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da-DK" altLang="da-DK" sz="2000" b="0" i="0" u="none" strike="noStrike" cap="none" normalizeH="0" baseline="0" smtClean="0">
                          <a:ln>
                            <a:noFill/>
                          </a:ln>
                          <a:solidFill>
                            <a:schemeClr val="tx1"/>
                          </a:solidFill>
                          <a:effectLst/>
                          <a:latin typeface="Arial" charset="0"/>
                        </a:rPr>
                        <a:t>CC</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000">
                          <a:solidFill>
                            <a:schemeClr val="tx1"/>
                          </a:solidFill>
                          <a:latin typeface="Arial" charset="0"/>
                        </a:defRPr>
                      </a:lvl1pPr>
                      <a:lvl2pPr marL="742950" indent="-285750" eaLnBrk="0" hangingPunct="0">
                        <a:spcBef>
                          <a:spcPct val="20000"/>
                        </a:spcBef>
                        <a:defRPr>
                          <a:solidFill>
                            <a:schemeClr val="tx1"/>
                          </a:solidFill>
                          <a:latin typeface="Arial" charset="0"/>
                        </a:defRPr>
                      </a:lvl2pPr>
                      <a:lvl3pPr marL="1143000" indent="-228600" eaLnBrk="0" hangingPunct="0">
                        <a:spcBef>
                          <a:spcPct val="20000"/>
                        </a:spcBef>
                        <a:defRPr sz="1600">
                          <a:solidFill>
                            <a:schemeClr val="tx1"/>
                          </a:solidFill>
                          <a:latin typeface="Arial" charset="0"/>
                        </a:defRPr>
                      </a:lvl3pPr>
                      <a:lvl4pPr marL="1600200" indent="-228600" eaLnBrk="0" hangingPunct="0">
                        <a:spcBef>
                          <a:spcPct val="20000"/>
                        </a:spcBef>
                        <a:defRPr sz="1600">
                          <a:solidFill>
                            <a:schemeClr val="tx1"/>
                          </a:solidFill>
                          <a:latin typeface="Arial" charset="0"/>
                        </a:defRPr>
                      </a:lvl4pPr>
                      <a:lvl5pPr marL="2057400" indent="-228600" eaLnBrk="0" hangingPunct="0">
                        <a:spcBef>
                          <a:spcPct val="20000"/>
                        </a:spcBef>
                        <a:defRPr sz="1600">
                          <a:solidFill>
                            <a:schemeClr val="tx1"/>
                          </a:solidFill>
                          <a:latin typeface="Arial" charset="0"/>
                        </a:defRPr>
                      </a:lvl5pPr>
                      <a:lvl6pPr marL="2514600" indent="-228600" eaLnBrk="0" fontAlgn="base" hangingPunct="0">
                        <a:spcBef>
                          <a:spcPct val="20000"/>
                        </a:spcBef>
                        <a:spcAft>
                          <a:spcPct val="0"/>
                        </a:spcAft>
                        <a:defRPr sz="1600">
                          <a:solidFill>
                            <a:schemeClr val="tx1"/>
                          </a:solidFill>
                          <a:latin typeface="Arial" charset="0"/>
                        </a:defRPr>
                      </a:lvl6pPr>
                      <a:lvl7pPr marL="2971800" indent="-228600" eaLnBrk="0" fontAlgn="base" hangingPunct="0">
                        <a:spcBef>
                          <a:spcPct val="20000"/>
                        </a:spcBef>
                        <a:spcAft>
                          <a:spcPct val="0"/>
                        </a:spcAft>
                        <a:defRPr sz="1600">
                          <a:solidFill>
                            <a:schemeClr val="tx1"/>
                          </a:solidFill>
                          <a:latin typeface="Arial" charset="0"/>
                        </a:defRPr>
                      </a:lvl7pPr>
                      <a:lvl8pPr marL="3429000" indent="-228600" eaLnBrk="0" fontAlgn="base" hangingPunct="0">
                        <a:spcBef>
                          <a:spcPct val="20000"/>
                        </a:spcBef>
                        <a:spcAft>
                          <a:spcPct val="0"/>
                        </a:spcAft>
                        <a:defRPr sz="1600">
                          <a:solidFill>
                            <a:schemeClr val="tx1"/>
                          </a:solidFill>
                          <a:latin typeface="Arial" charset="0"/>
                        </a:defRPr>
                      </a:lvl8pPr>
                      <a:lvl9pPr marL="3886200" indent="-228600" eaLnBrk="0" fontAlgn="base" hangingPunct="0">
                        <a:spcBef>
                          <a:spcPct val="20000"/>
                        </a:spcBef>
                        <a:spcAft>
                          <a:spcPct val="0"/>
                        </a:spcAft>
                        <a:defRPr sz="1600">
                          <a:solidFill>
                            <a:schemeClr val="tx1"/>
                          </a:solidFill>
                          <a:latin typeface="Arial"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da-DK" altLang="da-DK" sz="2000" b="0" i="0" u="none" strike="noStrike" cap="none" normalizeH="0" baseline="0" smtClean="0">
                          <a:ln>
                            <a:noFill/>
                          </a:ln>
                          <a:solidFill>
                            <a:schemeClr val="tx1"/>
                          </a:solidFill>
                          <a:effectLst/>
                          <a:latin typeface="Arial" charset="0"/>
                        </a:rPr>
                        <a:t>CT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000">
                          <a:solidFill>
                            <a:schemeClr val="tx1"/>
                          </a:solidFill>
                          <a:latin typeface="Arial" charset="0"/>
                        </a:defRPr>
                      </a:lvl1pPr>
                      <a:lvl2pPr marL="742950" indent="-285750" eaLnBrk="0" hangingPunct="0">
                        <a:spcBef>
                          <a:spcPct val="20000"/>
                        </a:spcBef>
                        <a:defRPr>
                          <a:solidFill>
                            <a:schemeClr val="tx1"/>
                          </a:solidFill>
                          <a:latin typeface="Arial" charset="0"/>
                        </a:defRPr>
                      </a:lvl2pPr>
                      <a:lvl3pPr marL="1143000" indent="-228600" eaLnBrk="0" hangingPunct="0">
                        <a:spcBef>
                          <a:spcPct val="20000"/>
                        </a:spcBef>
                        <a:defRPr sz="1600">
                          <a:solidFill>
                            <a:schemeClr val="tx1"/>
                          </a:solidFill>
                          <a:latin typeface="Arial" charset="0"/>
                        </a:defRPr>
                      </a:lvl3pPr>
                      <a:lvl4pPr marL="1600200" indent="-228600" eaLnBrk="0" hangingPunct="0">
                        <a:spcBef>
                          <a:spcPct val="20000"/>
                        </a:spcBef>
                        <a:defRPr sz="1600">
                          <a:solidFill>
                            <a:schemeClr val="tx1"/>
                          </a:solidFill>
                          <a:latin typeface="Arial" charset="0"/>
                        </a:defRPr>
                      </a:lvl4pPr>
                      <a:lvl5pPr marL="2057400" indent="-228600" eaLnBrk="0" hangingPunct="0">
                        <a:spcBef>
                          <a:spcPct val="20000"/>
                        </a:spcBef>
                        <a:defRPr sz="1600">
                          <a:solidFill>
                            <a:schemeClr val="tx1"/>
                          </a:solidFill>
                          <a:latin typeface="Arial" charset="0"/>
                        </a:defRPr>
                      </a:lvl5pPr>
                      <a:lvl6pPr marL="2514600" indent="-228600" eaLnBrk="0" fontAlgn="base" hangingPunct="0">
                        <a:spcBef>
                          <a:spcPct val="20000"/>
                        </a:spcBef>
                        <a:spcAft>
                          <a:spcPct val="0"/>
                        </a:spcAft>
                        <a:defRPr sz="1600">
                          <a:solidFill>
                            <a:schemeClr val="tx1"/>
                          </a:solidFill>
                          <a:latin typeface="Arial" charset="0"/>
                        </a:defRPr>
                      </a:lvl6pPr>
                      <a:lvl7pPr marL="2971800" indent="-228600" eaLnBrk="0" fontAlgn="base" hangingPunct="0">
                        <a:spcBef>
                          <a:spcPct val="20000"/>
                        </a:spcBef>
                        <a:spcAft>
                          <a:spcPct val="0"/>
                        </a:spcAft>
                        <a:defRPr sz="1600">
                          <a:solidFill>
                            <a:schemeClr val="tx1"/>
                          </a:solidFill>
                          <a:latin typeface="Arial" charset="0"/>
                        </a:defRPr>
                      </a:lvl7pPr>
                      <a:lvl8pPr marL="3429000" indent="-228600" eaLnBrk="0" fontAlgn="base" hangingPunct="0">
                        <a:spcBef>
                          <a:spcPct val="20000"/>
                        </a:spcBef>
                        <a:spcAft>
                          <a:spcPct val="0"/>
                        </a:spcAft>
                        <a:defRPr sz="1600">
                          <a:solidFill>
                            <a:schemeClr val="tx1"/>
                          </a:solidFill>
                          <a:latin typeface="Arial" charset="0"/>
                        </a:defRPr>
                      </a:lvl8pPr>
                      <a:lvl9pPr marL="3886200" indent="-228600" eaLnBrk="0" fontAlgn="base" hangingPunct="0">
                        <a:spcBef>
                          <a:spcPct val="20000"/>
                        </a:spcBef>
                        <a:spcAft>
                          <a:spcPct val="0"/>
                        </a:spcAft>
                        <a:defRPr sz="1600">
                          <a:solidFill>
                            <a:schemeClr val="tx1"/>
                          </a:solidFill>
                          <a:latin typeface="Arial"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da-DK" altLang="da-DK" sz="2000" b="0" i="0" u="none" strike="noStrike" cap="none" normalizeH="0" baseline="0" smtClean="0">
                          <a:ln>
                            <a:noFill/>
                          </a:ln>
                          <a:solidFill>
                            <a:schemeClr val="tx1"/>
                          </a:solidFill>
                          <a:effectLst/>
                          <a:latin typeface="Arial" charset="0"/>
                        </a:rPr>
                        <a:t>TT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682625">
                <a:tc>
                  <a:txBody>
                    <a:bodyPr/>
                    <a:lstStyle>
                      <a:lvl1pPr eaLnBrk="0" hangingPunct="0">
                        <a:spcBef>
                          <a:spcPct val="20000"/>
                        </a:spcBef>
                        <a:defRPr sz="2000">
                          <a:solidFill>
                            <a:schemeClr val="tx1"/>
                          </a:solidFill>
                          <a:latin typeface="Arial" charset="0"/>
                        </a:defRPr>
                      </a:lvl1pPr>
                      <a:lvl2pPr marL="742950" indent="-285750" eaLnBrk="0" hangingPunct="0">
                        <a:spcBef>
                          <a:spcPct val="20000"/>
                        </a:spcBef>
                        <a:defRPr>
                          <a:solidFill>
                            <a:schemeClr val="tx1"/>
                          </a:solidFill>
                          <a:latin typeface="Arial" charset="0"/>
                        </a:defRPr>
                      </a:lvl2pPr>
                      <a:lvl3pPr marL="1143000" indent="-228600" eaLnBrk="0" hangingPunct="0">
                        <a:spcBef>
                          <a:spcPct val="20000"/>
                        </a:spcBef>
                        <a:defRPr sz="1600">
                          <a:solidFill>
                            <a:schemeClr val="tx1"/>
                          </a:solidFill>
                          <a:latin typeface="Arial" charset="0"/>
                        </a:defRPr>
                      </a:lvl3pPr>
                      <a:lvl4pPr marL="1600200" indent="-228600" eaLnBrk="0" hangingPunct="0">
                        <a:spcBef>
                          <a:spcPct val="20000"/>
                        </a:spcBef>
                        <a:defRPr sz="1600">
                          <a:solidFill>
                            <a:schemeClr val="tx1"/>
                          </a:solidFill>
                          <a:latin typeface="Arial" charset="0"/>
                        </a:defRPr>
                      </a:lvl4pPr>
                      <a:lvl5pPr marL="2057400" indent="-228600" eaLnBrk="0" hangingPunct="0">
                        <a:spcBef>
                          <a:spcPct val="20000"/>
                        </a:spcBef>
                        <a:defRPr sz="1600">
                          <a:solidFill>
                            <a:schemeClr val="tx1"/>
                          </a:solidFill>
                          <a:latin typeface="Arial" charset="0"/>
                        </a:defRPr>
                      </a:lvl5pPr>
                      <a:lvl6pPr marL="2514600" indent="-228600" eaLnBrk="0" fontAlgn="base" hangingPunct="0">
                        <a:spcBef>
                          <a:spcPct val="20000"/>
                        </a:spcBef>
                        <a:spcAft>
                          <a:spcPct val="0"/>
                        </a:spcAft>
                        <a:defRPr sz="1600">
                          <a:solidFill>
                            <a:schemeClr val="tx1"/>
                          </a:solidFill>
                          <a:latin typeface="Arial" charset="0"/>
                        </a:defRPr>
                      </a:lvl6pPr>
                      <a:lvl7pPr marL="2971800" indent="-228600" eaLnBrk="0" fontAlgn="base" hangingPunct="0">
                        <a:spcBef>
                          <a:spcPct val="20000"/>
                        </a:spcBef>
                        <a:spcAft>
                          <a:spcPct val="0"/>
                        </a:spcAft>
                        <a:defRPr sz="1600">
                          <a:solidFill>
                            <a:schemeClr val="tx1"/>
                          </a:solidFill>
                          <a:latin typeface="Arial" charset="0"/>
                        </a:defRPr>
                      </a:lvl7pPr>
                      <a:lvl8pPr marL="3429000" indent="-228600" eaLnBrk="0" fontAlgn="base" hangingPunct="0">
                        <a:spcBef>
                          <a:spcPct val="20000"/>
                        </a:spcBef>
                        <a:spcAft>
                          <a:spcPct val="0"/>
                        </a:spcAft>
                        <a:defRPr sz="1600">
                          <a:solidFill>
                            <a:schemeClr val="tx1"/>
                          </a:solidFill>
                          <a:latin typeface="Arial" charset="0"/>
                        </a:defRPr>
                      </a:lvl8pPr>
                      <a:lvl9pPr marL="3886200" indent="-228600" eaLnBrk="0" fontAlgn="base" hangingPunct="0">
                        <a:spcBef>
                          <a:spcPct val="20000"/>
                        </a:spcBef>
                        <a:spcAft>
                          <a:spcPct val="0"/>
                        </a:spcAft>
                        <a:defRPr sz="1600">
                          <a:solidFill>
                            <a:schemeClr val="tx1"/>
                          </a:solidFill>
                          <a:latin typeface="Arial"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da-DK" altLang="da-DK" sz="2000" b="0" i="0" u="none" strike="noStrike" cap="none" normalizeH="0" baseline="0" smtClean="0">
                          <a:ln>
                            <a:noFill/>
                          </a:ln>
                          <a:solidFill>
                            <a:schemeClr val="tx1"/>
                          </a:solidFill>
                          <a:effectLst/>
                          <a:latin typeface="Arial" charset="0"/>
                        </a:rPr>
                        <a:t>Fænotype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000">
                          <a:solidFill>
                            <a:schemeClr val="tx1"/>
                          </a:solidFill>
                          <a:latin typeface="Arial" charset="0"/>
                        </a:defRPr>
                      </a:lvl1pPr>
                      <a:lvl2pPr marL="742950" indent="-285750" eaLnBrk="0" hangingPunct="0">
                        <a:spcBef>
                          <a:spcPct val="20000"/>
                        </a:spcBef>
                        <a:defRPr>
                          <a:solidFill>
                            <a:schemeClr val="tx1"/>
                          </a:solidFill>
                          <a:latin typeface="Arial" charset="0"/>
                        </a:defRPr>
                      </a:lvl2pPr>
                      <a:lvl3pPr marL="1143000" indent="-228600" eaLnBrk="0" hangingPunct="0">
                        <a:spcBef>
                          <a:spcPct val="20000"/>
                        </a:spcBef>
                        <a:defRPr sz="1600">
                          <a:solidFill>
                            <a:schemeClr val="tx1"/>
                          </a:solidFill>
                          <a:latin typeface="Arial" charset="0"/>
                        </a:defRPr>
                      </a:lvl3pPr>
                      <a:lvl4pPr marL="1600200" indent="-228600" eaLnBrk="0" hangingPunct="0">
                        <a:spcBef>
                          <a:spcPct val="20000"/>
                        </a:spcBef>
                        <a:defRPr sz="1600">
                          <a:solidFill>
                            <a:schemeClr val="tx1"/>
                          </a:solidFill>
                          <a:latin typeface="Arial" charset="0"/>
                        </a:defRPr>
                      </a:lvl4pPr>
                      <a:lvl5pPr marL="2057400" indent="-228600" eaLnBrk="0" hangingPunct="0">
                        <a:spcBef>
                          <a:spcPct val="20000"/>
                        </a:spcBef>
                        <a:defRPr sz="1600">
                          <a:solidFill>
                            <a:schemeClr val="tx1"/>
                          </a:solidFill>
                          <a:latin typeface="Arial" charset="0"/>
                        </a:defRPr>
                      </a:lvl5pPr>
                      <a:lvl6pPr marL="2514600" indent="-228600" eaLnBrk="0" fontAlgn="base" hangingPunct="0">
                        <a:spcBef>
                          <a:spcPct val="20000"/>
                        </a:spcBef>
                        <a:spcAft>
                          <a:spcPct val="0"/>
                        </a:spcAft>
                        <a:defRPr sz="1600">
                          <a:solidFill>
                            <a:schemeClr val="tx1"/>
                          </a:solidFill>
                          <a:latin typeface="Arial" charset="0"/>
                        </a:defRPr>
                      </a:lvl6pPr>
                      <a:lvl7pPr marL="2971800" indent="-228600" eaLnBrk="0" fontAlgn="base" hangingPunct="0">
                        <a:spcBef>
                          <a:spcPct val="20000"/>
                        </a:spcBef>
                        <a:spcAft>
                          <a:spcPct val="0"/>
                        </a:spcAft>
                        <a:defRPr sz="1600">
                          <a:solidFill>
                            <a:schemeClr val="tx1"/>
                          </a:solidFill>
                          <a:latin typeface="Arial" charset="0"/>
                        </a:defRPr>
                      </a:lvl7pPr>
                      <a:lvl8pPr marL="3429000" indent="-228600" eaLnBrk="0" fontAlgn="base" hangingPunct="0">
                        <a:spcBef>
                          <a:spcPct val="20000"/>
                        </a:spcBef>
                        <a:spcAft>
                          <a:spcPct val="0"/>
                        </a:spcAft>
                        <a:defRPr sz="1600">
                          <a:solidFill>
                            <a:schemeClr val="tx1"/>
                          </a:solidFill>
                          <a:latin typeface="Arial" charset="0"/>
                        </a:defRPr>
                      </a:lvl8pPr>
                      <a:lvl9pPr marL="3886200" indent="-228600" eaLnBrk="0" fontAlgn="base" hangingPunct="0">
                        <a:spcBef>
                          <a:spcPct val="20000"/>
                        </a:spcBef>
                        <a:spcAft>
                          <a:spcPct val="0"/>
                        </a:spcAft>
                        <a:defRPr sz="1600">
                          <a:solidFill>
                            <a:schemeClr val="tx1"/>
                          </a:solidFill>
                          <a:latin typeface="Arial"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da-DK" altLang="da-DK" sz="2000" b="0" i="0" u="none" strike="noStrike" cap="none" normalizeH="0" baseline="0" smtClean="0">
                          <a:ln>
                            <a:noFill/>
                          </a:ln>
                          <a:solidFill>
                            <a:schemeClr val="tx1"/>
                          </a:solidFill>
                          <a:effectLst/>
                          <a:latin typeface="Arial" charset="0"/>
                        </a:rPr>
                        <a:t>Carbonaria</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000">
                          <a:solidFill>
                            <a:schemeClr val="tx1"/>
                          </a:solidFill>
                          <a:latin typeface="Arial" charset="0"/>
                        </a:defRPr>
                      </a:lvl1pPr>
                      <a:lvl2pPr marL="742950" indent="-285750" eaLnBrk="0" hangingPunct="0">
                        <a:spcBef>
                          <a:spcPct val="20000"/>
                        </a:spcBef>
                        <a:defRPr>
                          <a:solidFill>
                            <a:schemeClr val="tx1"/>
                          </a:solidFill>
                          <a:latin typeface="Arial" charset="0"/>
                        </a:defRPr>
                      </a:lvl2pPr>
                      <a:lvl3pPr marL="1143000" indent="-228600" eaLnBrk="0" hangingPunct="0">
                        <a:spcBef>
                          <a:spcPct val="20000"/>
                        </a:spcBef>
                        <a:defRPr sz="1600">
                          <a:solidFill>
                            <a:schemeClr val="tx1"/>
                          </a:solidFill>
                          <a:latin typeface="Arial" charset="0"/>
                        </a:defRPr>
                      </a:lvl3pPr>
                      <a:lvl4pPr marL="1600200" indent="-228600" eaLnBrk="0" hangingPunct="0">
                        <a:spcBef>
                          <a:spcPct val="20000"/>
                        </a:spcBef>
                        <a:defRPr sz="1600">
                          <a:solidFill>
                            <a:schemeClr val="tx1"/>
                          </a:solidFill>
                          <a:latin typeface="Arial" charset="0"/>
                        </a:defRPr>
                      </a:lvl4pPr>
                      <a:lvl5pPr marL="2057400" indent="-228600" eaLnBrk="0" hangingPunct="0">
                        <a:spcBef>
                          <a:spcPct val="20000"/>
                        </a:spcBef>
                        <a:defRPr sz="1600">
                          <a:solidFill>
                            <a:schemeClr val="tx1"/>
                          </a:solidFill>
                          <a:latin typeface="Arial" charset="0"/>
                        </a:defRPr>
                      </a:lvl5pPr>
                      <a:lvl6pPr marL="2514600" indent="-228600" eaLnBrk="0" fontAlgn="base" hangingPunct="0">
                        <a:spcBef>
                          <a:spcPct val="20000"/>
                        </a:spcBef>
                        <a:spcAft>
                          <a:spcPct val="0"/>
                        </a:spcAft>
                        <a:defRPr sz="1600">
                          <a:solidFill>
                            <a:schemeClr val="tx1"/>
                          </a:solidFill>
                          <a:latin typeface="Arial" charset="0"/>
                        </a:defRPr>
                      </a:lvl6pPr>
                      <a:lvl7pPr marL="2971800" indent="-228600" eaLnBrk="0" fontAlgn="base" hangingPunct="0">
                        <a:spcBef>
                          <a:spcPct val="20000"/>
                        </a:spcBef>
                        <a:spcAft>
                          <a:spcPct val="0"/>
                        </a:spcAft>
                        <a:defRPr sz="1600">
                          <a:solidFill>
                            <a:schemeClr val="tx1"/>
                          </a:solidFill>
                          <a:latin typeface="Arial" charset="0"/>
                        </a:defRPr>
                      </a:lvl7pPr>
                      <a:lvl8pPr marL="3429000" indent="-228600" eaLnBrk="0" fontAlgn="base" hangingPunct="0">
                        <a:spcBef>
                          <a:spcPct val="20000"/>
                        </a:spcBef>
                        <a:spcAft>
                          <a:spcPct val="0"/>
                        </a:spcAft>
                        <a:defRPr sz="1600">
                          <a:solidFill>
                            <a:schemeClr val="tx1"/>
                          </a:solidFill>
                          <a:latin typeface="Arial" charset="0"/>
                        </a:defRPr>
                      </a:lvl8pPr>
                      <a:lvl9pPr marL="3886200" indent="-228600" eaLnBrk="0" fontAlgn="base" hangingPunct="0">
                        <a:spcBef>
                          <a:spcPct val="20000"/>
                        </a:spcBef>
                        <a:spcAft>
                          <a:spcPct val="0"/>
                        </a:spcAft>
                        <a:defRPr sz="1600">
                          <a:solidFill>
                            <a:schemeClr val="tx1"/>
                          </a:solidFill>
                          <a:latin typeface="Arial"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da-DK" altLang="da-DK" sz="2000" b="0" i="0" u="none" strike="noStrike" cap="none" normalizeH="0" baseline="0" smtClean="0">
                          <a:ln>
                            <a:noFill/>
                          </a:ln>
                          <a:solidFill>
                            <a:schemeClr val="tx1"/>
                          </a:solidFill>
                          <a:effectLst/>
                          <a:latin typeface="Arial" charset="0"/>
                        </a:rPr>
                        <a:t>Carbonaria</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000">
                          <a:solidFill>
                            <a:schemeClr val="tx1"/>
                          </a:solidFill>
                          <a:latin typeface="Arial" charset="0"/>
                        </a:defRPr>
                      </a:lvl1pPr>
                      <a:lvl2pPr marL="742950" indent="-285750" eaLnBrk="0" hangingPunct="0">
                        <a:spcBef>
                          <a:spcPct val="20000"/>
                        </a:spcBef>
                        <a:defRPr>
                          <a:solidFill>
                            <a:schemeClr val="tx1"/>
                          </a:solidFill>
                          <a:latin typeface="Arial" charset="0"/>
                        </a:defRPr>
                      </a:lvl2pPr>
                      <a:lvl3pPr marL="1143000" indent="-228600" eaLnBrk="0" hangingPunct="0">
                        <a:spcBef>
                          <a:spcPct val="20000"/>
                        </a:spcBef>
                        <a:defRPr sz="1600">
                          <a:solidFill>
                            <a:schemeClr val="tx1"/>
                          </a:solidFill>
                          <a:latin typeface="Arial" charset="0"/>
                        </a:defRPr>
                      </a:lvl3pPr>
                      <a:lvl4pPr marL="1600200" indent="-228600" eaLnBrk="0" hangingPunct="0">
                        <a:spcBef>
                          <a:spcPct val="20000"/>
                        </a:spcBef>
                        <a:defRPr sz="1600">
                          <a:solidFill>
                            <a:schemeClr val="tx1"/>
                          </a:solidFill>
                          <a:latin typeface="Arial" charset="0"/>
                        </a:defRPr>
                      </a:lvl4pPr>
                      <a:lvl5pPr marL="2057400" indent="-228600" eaLnBrk="0" hangingPunct="0">
                        <a:spcBef>
                          <a:spcPct val="20000"/>
                        </a:spcBef>
                        <a:defRPr sz="1600">
                          <a:solidFill>
                            <a:schemeClr val="tx1"/>
                          </a:solidFill>
                          <a:latin typeface="Arial" charset="0"/>
                        </a:defRPr>
                      </a:lvl5pPr>
                      <a:lvl6pPr marL="2514600" indent="-228600" eaLnBrk="0" fontAlgn="base" hangingPunct="0">
                        <a:spcBef>
                          <a:spcPct val="20000"/>
                        </a:spcBef>
                        <a:spcAft>
                          <a:spcPct val="0"/>
                        </a:spcAft>
                        <a:defRPr sz="1600">
                          <a:solidFill>
                            <a:schemeClr val="tx1"/>
                          </a:solidFill>
                          <a:latin typeface="Arial" charset="0"/>
                        </a:defRPr>
                      </a:lvl6pPr>
                      <a:lvl7pPr marL="2971800" indent="-228600" eaLnBrk="0" fontAlgn="base" hangingPunct="0">
                        <a:spcBef>
                          <a:spcPct val="20000"/>
                        </a:spcBef>
                        <a:spcAft>
                          <a:spcPct val="0"/>
                        </a:spcAft>
                        <a:defRPr sz="1600">
                          <a:solidFill>
                            <a:schemeClr val="tx1"/>
                          </a:solidFill>
                          <a:latin typeface="Arial" charset="0"/>
                        </a:defRPr>
                      </a:lvl7pPr>
                      <a:lvl8pPr marL="3429000" indent="-228600" eaLnBrk="0" fontAlgn="base" hangingPunct="0">
                        <a:spcBef>
                          <a:spcPct val="20000"/>
                        </a:spcBef>
                        <a:spcAft>
                          <a:spcPct val="0"/>
                        </a:spcAft>
                        <a:defRPr sz="1600">
                          <a:solidFill>
                            <a:schemeClr val="tx1"/>
                          </a:solidFill>
                          <a:latin typeface="Arial" charset="0"/>
                        </a:defRPr>
                      </a:lvl8pPr>
                      <a:lvl9pPr marL="3886200" indent="-228600" eaLnBrk="0" fontAlgn="base" hangingPunct="0">
                        <a:spcBef>
                          <a:spcPct val="20000"/>
                        </a:spcBef>
                        <a:spcAft>
                          <a:spcPct val="0"/>
                        </a:spcAft>
                        <a:defRPr sz="1600">
                          <a:solidFill>
                            <a:schemeClr val="tx1"/>
                          </a:solidFill>
                          <a:latin typeface="Arial"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da-DK" altLang="da-DK" sz="2000" b="0" i="0" u="none" strike="noStrike" cap="none" normalizeH="0" baseline="0" smtClean="0">
                          <a:ln>
                            <a:noFill/>
                          </a:ln>
                          <a:solidFill>
                            <a:schemeClr val="tx1"/>
                          </a:solidFill>
                          <a:effectLst/>
                          <a:latin typeface="Arial" charset="0"/>
                        </a:rPr>
                        <a:t>Typica</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681038">
                <a:tc>
                  <a:txBody>
                    <a:bodyPr/>
                    <a:lstStyle>
                      <a:lvl1pPr eaLnBrk="0" hangingPunct="0">
                        <a:spcBef>
                          <a:spcPct val="20000"/>
                        </a:spcBef>
                        <a:defRPr sz="2000">
                          <a:solidFill>
                            <a:schemeClr val="tx1"/>
                          </a:solidFill>
                          <a:latin typeface="Arial" charset="0"/>
                        </a:defRPr>
                      </a:lvl1pPr>
                      <a:lvl2pPr marL="742950" indent="-285750" eaLnBrk="0" hangingPunct="0">
                        <a:spcBef>
                          <a:spcPct val="20000"/>
                        </a:spcBef>
                        <a:defRPr>
                          <a:solidFill>
                            <a:schemeClr val="tx1"/>
                          </a:solidFill>
                          <a:latin typeface="Arial" charset="0"/>
                        </a:defRPr>
                      </a:lvl2pPr>
                      <a:lvl3pPr marL="1143000" indent="-228600" eaLnBrk="0" hangingPunct="0">
                        <a:spcBef>
                          <a:spcPct val="20000"/>
                        </a:spcBef>
                        <a:defRPr sz="1600">
                          <a:solidFill>
                            <a:schemeClr val="tx1"/>
                          </a:solidFill>
                          <a:latin typeface="Arial" charset="0"/>
                        </a:defRPr>
                      </a:lvl3pPr>
                      <a:lvl4pPr marL="1600200" indent="-228600" eaLnBrk="0" hangingPunct="0">
                        <a:spcBef>
                          <a:spcPct val="20000"/>
                        </a:spcBef>
                        <a:defRPr sz="1600">
                          <a:solidFill>
                            <a:schemeClr val="tx1"/>
                          </a:solidFill>
                          <a:latin typeface="Arial" charset="0"/>
                        </a:defRPr>
                      </a:lvl4pPr>
                      <a:lvl5pPr marL="2057400" indent="-228600" eaLnBrk="0" hangingPunct="0">
                        <a:spcBef>
                          <a:spcPct val="20000"/>
                        </a:spcBef>
                        <a:defRPr sz="1600">
                          <a:solidFill>
                            <a:schemeClr val="tx1"/>
                          </a:solidFill>
                          <a:latin typeface="Arial" charset="0"/>
                        </a:defRPr>
                      </a:lvl5pPr>
                      <a:lvl6pPr marL="2514600" indent="-228600" eaLnBrk="0" fontAlgn="base" hangingPunct="0">
                        <a:spcBef>
                          <a:spcPct val="20000"/>
                        </a:spcBef>
                        <a:spcAft>
                          <a:spcPct val="0"/>
                        </a:spcAft>
                        <a:defRPr sz="1600">
                          <a:solidFill>
                            <a:schemeClr val="tx1"/>
                          </a:solidFill>
                          <a:latin typeface="Arial" charset="0"/>
                        </a:defRPr>
                      </a:lvl6pPr>
                      <a:lvl7pPr marL="2971800" indent="-228600" eaLnBrk="0" fontAlgn="base" hangingPunct="0">
                        <a:spcBef>
                          <a:spcPct val="20000"/>
                        </a:spcBef>
                        <a:spcAft>
                          <a:spcPct val="0"/>
                        </a:spcAft>
                        <a:defRPr sz="1600">
                          <a:solidFill>
                            <a:schemeClr val="tx1"/>
                          </a:solidFill>
                          <a:latin typeface="Arial" charset="0"/>
                        </a:defRPr>
                      </a:lvl7pPr>
                      <a:lvl8pPr marL="3429000" indent="-228600" eaLnBrk="0" fontAlgn="base" hangingPunct="0">
                        <a:spcBef>
                          <a:spcPct val="20000"/>
                        </a:spcBef>
                        <a:spcAft>
                          <a:spcPct val="0"/>
                        </a:spcAft>
                        <a:defRPr sz="1600">
                          <a:solidFill>
                            <a:schemeClr val="tx1"/>
                          </a:solidFill>
                          <a:latin typeface="Arial" charset="0"/>
                        </a:defRPr>
                      </a:lvl8pPr>
                      <a:lvl9pPr marL="3886200" indent="-228600" eaLnBrk="0" fontAlgn="base" hangingPunct="0">
                        <a:spcBef>
                          <a:spcPct val="20000"/>
                        </a:spcBef>
                        <a:spcAft>
                          <a:spcPct val="0"/>
                        </a:spcAft>
                        <a:defRPr sz="1600">
                          <a:solidFill>
                            <a:schemeClr val="tx1"/>
                          </a:solidFill>
                          <a:latin typeface="Arial"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da-DK" altLang="da-DK" sz="2000" b="0" i="0" u="none" strike="noStrike" cap="none" normalizeH="0" baseline="0" smtClean="0">
                          <a:ln>
                            <a:noFill/>
                          </a:ln>
                          <a:solidFill>
                            <a:schemeClr val="tx1"/>
                          </a:solidFill>
                          <a:effectLst/>
                          <a:latin typeface="Arial" charset="0"/>
                        </a:rPr>
                        <a:t>Fitness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000">
                          <a:solidFill>
                            <a:schemeClr val="tx1"/>
                          </a:solidFill>
                          <a:latin typeface="Arial" charset="0"/>
                        </a:defRPr>
                      </a:lvl1pPr>
                      <a:lvl2pPr marL="742950" indent="-285750" eaLnBrk="0" hangingPunct="0">
                        <a:spcBef>
                          <a:spcPct val="20000"/>
                        </a:spcBef>
                        <a:defRPr>
                          <a:solidFill>
                            <a:schemeClr val="tx1"/>
                          </a:solidFill>
                          <a:latin typeface="Arial" charset="0"/>
                        </a:defRPr>
                      </a:lvl2pPr>
                      <a:lvl3pPr marL="1143000" indent="-228600" eaLnBrk="0" hangingPunct="0">
                        <a:spcBef>
                          <a:spcPct val="20000"/>
                        </a:spcBef>
                        <a:defRPr sz="1600">
                          <a:solidFill>
                            <a:schemeClr val="tx1"/>
                          </a:solidFill>
                          <a:latin typeface="Arial" charset="0"/>
                        </a:defRPr>
                      </a:lvl3pPr>
                      <a:lvl4pPr marL="1600200" indent="-228600" eaLnBrk="0" hangingPunct="0">
                        <a:spcBef>
                          <a:spcPct val="20000"/>
                        </a:spcBef>
                        <a:defRPr sz="1600">
                          <a:solidFill>
                            <a:schemeClr val="tx1"/>
                          </a:solidFill>
                          <a:latin typeface="Arial" charset="0"/>
                        </a:defRPr>
                      </a:lvl4pPr>
                      <a:lvl5pPr marL="2057400" indent="-228600" eaLnBrk="0" hangingPunct="0">
                        <a:spcBef>
                          <a:spcPct val="20000"/>
                        </a:spcBef>
                        <a:defRPr sz="1600">
                          <a:solidFill>
                            <a:schemeClr val="tx1"/>
                          </a:solidFill>
                          <a:latin typeface="Arial" charset="0"/>
                        </a:defRPr>
                      </a:lvl5pPr>
                      <a:lvl6pPr marL="2514600" indent="-228600" eaLnBrk="0" fontAlgn="base" hangingPunct="0">
                        <a:spcBef>
                          <a:spcPct val="20000"/>
                        </a:spcBef>
                        <a:spcAft>
                          <a:spcPct val="0"/>
                        </a:spcAft>
                        <a:defRPr sz="1600">
                          <a:solidFill>
                            <a:schemeClr val="tx1"/>
                          </a:solidFill>
                          <a:latin typeface="Arial" charset="0"/>
                        </a:defRPr>
                      </a:lvl6pPr>
                      <a:lvl7pPr marL="2971800" indent="-228600" eaLnBrk="0" fontAlgn="base" hangingPunct="0">
                        <a:spcBef>
                          <a:spcPct val="20000"/>
                        </a:spcBef>
                        <a:spcAft>
                          <a:spcPct val="0"/>
                        </a:spcAft>
                        <a:defRPr sz="1600">
                          <a:solidFill>
                            <a:schemeClr val="tx1"/>
                          </a:solidFill>
                          <a:latin typeface="Arial" charset="0"/>
                        </a:defRPr>
                      </a:lvl7pPr>
                      <a:lvl8pPr marL="3429000" indent="-228600" eaLnBrk="0" fontAlgn="base" hangingPunct="0">
                        <a:spcBef>
                          <a:spcPct val="20000"/>
                        </a:spcBef>
                        <a:spcAft>
                          <a:spcPct val="0"/>
                        </a:spcAft>
                        <a:defRPr sz="1600">
                          <a:solidFill>
                            <a:schemeClr val="tx1"/>
                          </a:solidFill>
                          <a:latin typeface="Arial" charset="0"/>
                        </a:defRPr>
                      </a:lvl8pPr>
                      <a:lvl9pPr marL="3886200" indent="-228600" eaLnBrk="0" fontAlgn="base" hangingPunct="0">
                        <a:spcBef>
                          <a:spcPct val="20000"/>
                        </a:spcBef>
                        <a:spcAft>
                          <a:spcPct val="0"/>
                        </a:spcAft>
                        <a:defRPr sz="1600">
                          <a:solidFill>
                            <a:schemeClr val="tx1"/>
                          </a:solidFill>
                          <a:latin typeface="Arial"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da-DK" altLang="da-DK" sz="2000" b="0" i="0" u="none" strike="noStrike" cap="none" normalizeH="0" baseline="0" smtClean="0">
                          <a:ln>
                            <a:noFill/>
                          </a:ln>
                          <a:solidFill>
                            <a:schemeClr val="tx1"/>
                          </a:solidFill>
                          <a:effectLst/>
                          <a:latin typeface="Arial" charset="0"/>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000">
                          <a:solidFill>
                            <a:schemeClr val="tx1"/>
                          </a:solidFill>
                          <a:latin typeface="Arial" charset="0"/>
                        </a:defRPr>
                      </a:lvl1pPr>
                      <a:lvl2pPr marL="742950" indent="-285750" eaLnBrk="0" hangingPunct="0">
                        <a:spcBef>
                          <a:spcPct val="20000"/>
                        </a:spcBef>
                        <a:defRPr>
                          <a:solidFill>
                            <a:schemeClr val="tx1"/>
                          </a:solidFill>
                          <a:latin typeface="Arial" charset="0"/>
                        </a:defRPr>
                      </a:lvl2pPr>
                      <a:lvl3pPr marL="1143000" indent="-228600" eaLnBrk="0" hangingPunct="0">
                        <a:spcBef>
                          <a:spcPct val="20000"/>
                        </a:spcBef>
                        <a:defRPr sz="1600">
                          <a:solidFill>
                            <a:schemeClr val="tx1"/>
                          </a:solidFill>
                          <a:latin typeface="Arial" charset="0"/>
                        </a:defRPr>
                      </a:lvl3pPr>
                      <a:lvl4pPr marL="1600200" indent="-228600" eaLnBrk="0" hangingPunct="0">
                        <a:spcBef>
                          <a:spcPct val="20000"/>
                        </a:spcBef>
                        <a:defRPr sz="1600">
                          <a:solidFill>
                            <a:schemeClr val="tx1"/>
                          </a:solidFill>
                          <a:latin typeface="Arial" charset="0"/>
                        </a:defRPr>
                      </a:lvl4pPr>
                      <a:lvl5pPr marL="2057400" indent="-228600" eaLnBrk="0" hangingPunct="0">
                        <a:spcBef>
                          <a:spcPct val="20000"/>
                        </a:spcBef>
                        <a:defRPr sz="1600">
                          <a:solidFill>
                            <a:schemeClr val="tx1"/>
                          </a:solidFill>
                          <a:latin typeface="Arial" charset="0"/>
                        </a:defRPr>
                      </a:lvl5pPr>
                      <a:lvl6pPr marL="2514600" indent="-228600" eaLnBrk="0" fontAlgn="base" hangingPunct="0">
                        <a:spcBef>
                          <a:spcPct val="20000"/>
                        </a:spcBef>
                        <a:spcAft>
                          <a:spcPct val="0"/>
                        </a:spcAft>
                        <a:defRPr sz="1600">
                          <a:solidFill>
                            <a:schemeClr val="tx1"/>
                          </a:solidFill>
                          <a:latin typeface="Arial" charset="0"/>
                        </a:defRPr>
                      </a:lvl6pPr>
                      <a:lvl7pPr marL="2971800" indent="-228600" eaLnBrk="0" fontAlgn="base" hangingPunct="0">
                        <a:spcBef>
                          <a:spcPct val="20000"/>
                        </a:spcBef>
                        <a:spcAft>
                          <a:spcPct val="0"/>
                        </a:spcAft>
                        <a:defRPr sz="1600">
                          <a:solidFill>
                            <a:schemeClr val="tx1"/>
                          </a:solidFill>
                          <a:latin typeface="Arial" charset="0"/>
                        </a:defRPr>
                      </a:lvl7pPr>
                      <a:lvl8pPr marL="3429000" indent="-228600" eaLnBrk="0" fontAlgn="base" hangingPunct="0">
                        <a:spcBef>
                          <a:spcPct val="20000"/>
                        </a:spcBef>
                        <a:spcAft>
                          <a:spcPct val="0"/>
                        </a:spcAft>
                        <a:defRPr sz="1600">
                          <a:solidFill>
                            <a:schemeClr val="tx1"/>
                          </a:solidFill>
                          <a:latin typeface="Arial" charset="0"/>
                        </a:defRPr>
                      </a:lvl8pPr>
                      <a:lvl9pPr marL="3886200" indent="-228600" eaLnBrk="0" fontAlgn="base" hangingPunct="0">
                        <a:spcBef>
                          <a:spcPct val="20000"/>
                        </a:spcBef>
                        <a:spcAft>
                          <a:spcPct val="0"/>
                        </a:spcAft>
                        <a:defRPr sz="1600">
                          <a:solidFill>
                            <a:schemeClr val="tx1"/>
                          </a:solidFill>
                          <a:latin typeface="Arial"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da-DK" altLang="da-DK" sz="2000" b="0" i="0" u="none" strike="noStrike" cap="none" normalizeH="0" baseline="0" smtClean="0">
                          <a:ln>
                            <a:noFill/>
                          </a:ln>
                          <a:solidFill>
                            <a:schemeClr val="tx1"/>
                          </a:solidFill>
                          <a:effectLst/>
                          <a:latin typeface="Arial" charset="0"/>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000">
                          <a:solidFill>
                            <a:schemeClr val="tx1"/>
                          </a:solidFill>
                          <a:latin typeface="Arial" charset="0"/>
                        </a:defRPr>
                      </a:lvl1pPr>
                      <a:lvl2pPr marL="742950" indent="-285750" eaLnBrk="0" hangingPunct="0">
                        <a:spcBef>
                          <a:spcPct val="20000"/>
                        </a:spcBef>
                        <a:defRPr>
                          <a:solidFill>
                            <a:schemeClr val="tx1"/>
                          </a:solidFill>
                          <a:latin typeface="Arial" charset="0"/>
                        </a:defRPr>
                      </a:lvl2pPr>
                      <a:lvl3pPr marL="1143000" indent="-228600" eaLnBrk="0" hangingPunct="0">
                        <a:spcBef>
                          <a:spcPct val="20000"/>
                        </a:spcBef>
                        <a:defRPr sz="1600">
                          <a:solidFill>
                            <a:schemeClr val="tx1"/>
                          </a:solidFill>
                          <a:latin typeface="Arial" charset="0"/>
                        </a:defRPr>
                      </a:lvl3pPr>
                      <a:lvl4pPr marL="1600200" indent="-228600" eaLnBrk="0" hangingPunct="0">
                        <a:spcBef>
                          <a:spcPct val="20000"/>
                        </a:spcBef>
                        <a:defRPr sz="1600">
                          <a:solidFill>
                            <a:schemeClr val="tx1"/>
                          </a:solidFill>
                          <a:latin typeface="Arial" charset="0"/>
                        </a:defRPr>
                      </a:lvl4pPr>
                      <a:lvl5pPr marL="2057400" indent="-228600" eaLnBrk="0" hangingPunct="0">
                        <a:spcBef>
                          <a:spcPct val="20000"/>
                        </a:spcBef>
                        <a:defRPr sz="1600">
                          <a:solidFill>
                            <a:schemeClr val="tx1"/>
                          </a:solidFill>
                          <a:latin typeface="Arial" charset="0"/>
                        </a:defRPr>
                      </a:lvl5pPr>
                      <a:lvl6pPr marL="2514600" indent="-228600" eaLnBrk="0" fontAlgn="base" hangingPunct="0">
                        <a:spcBef>
                          <a:spcPct val="20000"/>
                        </a:spcBef>
                        <a:spcAft>
                          <a:spcPct val="0"/>
                        </a:spcAft>
                        <a:defRPr sz="1600">
                          <a:solidFill>
                            <a:schemeClr val="tx1"/>
                          </a:solidFill>
                          <a:latin typeface="Arial" charset="0"/>
                        </a:defRPr>
                      </a:lvl6pPr>
                      <a:lvl7pPr marL="2971800" indent="-228600" eaLnBrk="0" fontAlgn="base" hangingPunct="0">
                        <a:spcBef>
                          <a:spcPct val="20000"/>
                        </a:spcBef>
                        <a:spcAft>
                          <a:spcPct val="0"/>
                        </a:spcAft>
                        <a:defRPr sz="1600">
                          <a:solidFill>
                            <a:schemeClr val="tx1"/>
                          </a:solidFill>
                          <a:latin typeface="Arial" charset="0"/>
                        </a:defRPr>
                      </a:lvl7pPr>
                      <a:lvl8pPr marL="3429000" indent="-228600" eaLnBrk="0" fontAlgn="base" hangingPunct="0">
                        <a:spcBef>
                          <a:spcPct val="20000"/>
                        </a:spcBef>
                        <a:spcAft>
                          <a:spcPct val="0"/>
                        </a:spcAft>
                        <a:defRPr sz="1600">
                          <a:solidFill>
                            <a:schemeClr val="tx1"/>
                          </a:solidFill>
                          <a:latin typeface="Arial" charset="0"/>
                        </a:defRPr>
                      </a:lvl8pPr>
                      <a:lvl9pPr marL="3886200" indent="-228600" eaLnBrk="0" fontAlgn="base" hangingPunct="0">
                        <a:spcBef>
                          <a:spcPct val="20000"/>
                        </a:spcBef>
                        <a:spcAft>
                          <a:spcPct val="0"/>
                        </a:spcAft>
                        <a:defRPr sz="1600">
                          <a:solidFill>
                            <a:schemeClr val="tx1"/>
                          </a:solidFill>
                          <a:latin typeface="Arial"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da-DK" altLang="da-DK" sz="2000" b="0" i="0" u="none" strike="noStrike" cap="none" normalizeH="0" baseline="0" smtClean="0">
                          <a:ln>
                            <a:noFill/>
                          </a:ln>
                          <a:solidFill>
                            <a:schemeClr val="tx1"/>
                          </a:solidFill>
                          <a:effectLst/>
                          <a:latin typeface="Arial" charset="0"/>
                        </a:rPr>
                        <a:t>0,67</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
        <p:nvSpPr>
          <p:cNvPr id="322616" name="Text Box 56"/>
          <p:cNvSpPr txBox="1">
            <a:spLocks noChangeArrowheads="1"/>
          </p:cNvSpPr>
          <p:nvPr/>
        </p:nvSpPr>
        <p:spPr bwMode="auto">
          <a:xfrm>
            <a:off x="2987675" y="5157788"/>
            <a:ext cx="3072508"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r>
              <a:rPr lang="da-DK" altLang="da-DK" dirty="0">
                <a:solidFill>
                  <a:srgbClr val="FF0000"/>
                </a:solidFill>
              </a:rPr>
              <a:t>Selektionskoefficient </a:t>
            </a:r>
          </a:p>
          <a:p>
            <a:pPr eaLnBrk="1" hangingPunct="1">
              <a:spcBef>
                <a:spcPct val="0"/>
              </a:spcBef>
              <a:buFontTx/>
              <a:buNone/>
            </a:pPr>
            <a:r>
              <a:rPr lang="da-DK" altLang="da-DK" i="1" dirty="0">
                <a:solidFill>
                  <a:srgbClr val="FF0000"/>
                </a:solidFill>
              </a:rPr>
              <a:t>      s</a:t>
            </a:r>
            <a:r>
              <a:rPr lang="da-DK" altLang="da-DK" dirty="0">
                <a:solidFill>
                  <a:srgbClr val="FF0000"/>
                </a:solidFill>
              </a:rPr>
              <a:t> = 1 </a:t>
            </a:r>
            <a:r>
              <a:rPr lang="da-DK" altLang="da-DK" i="1" dirty="0">
                <a:solidFill>
                  <a:srgbClr val="FF0000"/>
                </a:solidFill>
              </a:rPr>
              <a:t>–</a:t>
            </a:r>
            <a:r>
              <a:rPr lang="da-DK" altLang="da-DK" dirty="0" smtClean="0">
                <a:solidFill>
                  <a:srgbClr val="FF0000"/>
                </a:solidFill>
              </a:rPr>
              <a:t> </a:t>
            </a:r>
            <a:r>
              <a:rPr lang="da-DK" altLang="da-DK" dirty="0">
                <a:solidFill>
                  <a:srgbClr val="FF0000"/>
                </a:solidFill>
              </a:rPr>
              <a:t>0,67 </a:t>
            </a:r>
          </a:p>
          <a:p>
            <a:pPr eaLnBrk="1" hangingPunct="1">
              <a:spcBef>
                <a:spcPct val="0"/>
              </a:spcBef>
              <a:buFontTx/>
              <a:buNone/>
            </a:pPr>
            <a:r>
              <a:rPr lang="da-DK" altLang="da-DK" dirty="0">
                <a:solidFill>
                  <a:srgbClr val="FF0000"/>
                </a:solidFill>
              </a:rPr>
              <a:t>         = 0,33</a:t>
            </a:r>
            <a:endParaRPr lang="en-US" altLang="da-DK" i="1" dirty="0">
              <a:solidFill>
                <a:srgbClr val="FF0000"/>
              </a:solidFill>
            </a:endParaRPr>
          </a:p>
        </p:txBody>
      </p:sp>
      <p:sp>
        <p:nvSpPr>
          <p:cNvPr id="19484" name="Text Box 4"/>
          <p:cNvSpPr txBox="1">
            <a:spLocks noChangeArrowheads="1"/>
          </p:cNvSpPr>
          <p:nvPr/>
        </p:nvSpPr>
        <p:spPr bwMode="auto">
          <a:xfrm>
            <a:off x="1908175" y="1412875"/>
            <a:ext cx="53578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r>
              <a:rPr lang="da-DK" altLang="da-DK"/>
              <a:t>Retningsselektion hos </a:t>
            </a:r>
            <a:r>
              <a:rPr lang="da-DK" altLang="da-DK" i="1"/>
              <a:t>Biston betularia</a:t>
            </a:r>
            <a:endParaRPr lang="da-DK" altLang="da-DK"/>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26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261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1362" name="Picture 2" descr="C:\Users\xqw884\Dropbox\Undervisning2\Evolutionsbiologi\Futuyma 3rd ed\Figures\-Evolution3e Figure JPEGs (All Chapters).zip\Chapter 12\highres\Evolution3e-Fig-12-09-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550" y="1547813"/>
            <a:ext cx="8534400" cy="565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3"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fld id="{5CCDD303-E49F-43F3-88AE-77BC6CECC86E}" type="slidenum">
              <a:rPr lang="en-US" altLang="da-DK" sz="1400" smtClean="0"/>
              <a:pPr eaLnBrk="1" hangingPunct="1">
                <a:spcBef>
                  <a:spcPct val="0"/>
                </a:spcBef>
                <a:buFontTx/>
                <a:buNone/>
              </a:pPr>
              <a:t>18</a:t>
            </a:fld>
            <a:endParaRPr lang="en-US" altLang="da-DK" sz="1400" smtClean="0"/>
          </a:p>
        </p:txBody>
      </p:sp>
      <p:sp>
        <p:nvSpPr>
          <p:cNvPr id="20484" name="Rectangle 2"/>
          <p:cNvSpPr>
            <a:spLocks noGrp="1" noChangeArrowheads="1"/>
          </p:cNvSpPr>
          <p:nvPr>
            <p:ph type="title"/>
          </p:nvPr>
        </p:nvSpPr>
        <p:spPr/>
        <p:txBody>
          <a:bodyPr/>
          <a:lstStyle/>
          <a:p>
            <a:pPr eaLnBrk="1" hangingPunct="1"/>
            <a:r>
              <a:rPr lang="da-DK" altLang="da-DK" smtClean="0"/>
              <a:t>Retningsselektion</a:t>
            </a:r>
          </a:p>
        </p:txBody>
      </p:sp>
      <p:pic>
        <p:nvPicPr>
          <p:cNvPr id="20485"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3433763"/>
            <a:ext cx="1588" cy="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6" name="Text Box 4"/>
          <p:cNvSpPr txBox="1">
            <a:spLocks noChangeArrowheads="1"/>
          </p:cNvSpPr>
          <p:nvPr/>
        </p:nvSpPr>
        <p:spPr bwMode="auto">
          <a:xfrm>
            <a:off x="3178175" y="1052513"/>
            <a:ext cx="27876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r>
              <a:rPr lang="da-DK" altLang="da-DK"/>
              <a:t>Insekticid resistens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713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fld id="{4BB6766B-DFF3-44D6-B92D-26DA412DDA5D}" type="slidenum">
              <a:rPr lang="en-US" altLang="da-DK" sz="1400" smtClean="0"/>
              <a:pPr eaLnBrk="1" hangingPunct="1">
                <a:spcBef>
                  <a:spcPct val="0"/>
                </a:spcBef>
                <a:buFontTx/>
                <a:buNone/>
              </a:pPr>
              <a:t>19</a:t>
            </a:fld>
            <a:endParaRPr lang="en-US" altLang="da-DK" sz="1400" smtClean="0"/>
          </a:p>
        </p:txBody>
      </p:sp>
      <p:sp>
        <p:nvSpPr>
          <p:cNvPr id="21507" name="Rectangle 2"/>
          <p:cNvSpPr>
            <a:spLocks noGrp="1" noChangeArrowheads="1"/>
          </p:cNvSpPr>
          <p:nvPr>
            <p:ph type="title"/>
          </p:nvPr>
        </p:nvSpPr>
        <p:spPr/>
        <p:txBody>
          <a:bodyPr/>
          <a:lstStyle/>
          <a:p>
            <a:pPr eaLnBrk="1" hangingPunct="1"/>
            <a:r>
              <a:rPr lang="da-DK" altLang="da-DK" smtClean="0"/>
              <a:t>Retningsselektion</a:t>
            </a:r>
          </a:p>
        </p:txBody>
      </p:sp>
      <p:pic>
        <p:nvPicPr>
          <p:cNvPr id="21508"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3433763"/>
            <a:ext cx="1588" cy="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09" name="Text Box 4"/>
          <p:cNvSpPr txBox="1">
            <a:spLocks noChangeArrowheads="1"/>
          </p:cNvSpPr>
          <p:nvPr/>
        </p:nvSpPr>
        <p:spPr bwMode="auto">
          <a:xfrm>
            <a:off x="3178175" y="1052513"/>
            <a:ext cx="29241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r>
              <a:rPr lang="da-DK" altLang="da-DK"/>
              <a:t>Antibiotika resistens</a:t>
            </a:r>
          </a:p>
        </p:txBody>
      </p:sp>
      <p:pic>
        <p:nvPicPr>
          <p:cNvPr id="7"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2750" y="2133600"/>
            <a:ext cx="8316913" cy="3841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fld id="{C1EA0883-BB7A-4568-96DE-A9C9F511C3D9}" type="slidenum">
              <a:rPr lang="en-US" altLang="da-DK" sz="1400" smtClean="0"/>
              <a:pPr eaLnBrk="1" hangingPunct="1">
                <a:spcBef>
                  <a:spcPct val="0"/>
                </a:spcBef>
                <a:buFontTx/>
                <a:buNone/>
              </a:pPr>
              <a:t>2</a:t>
            </a:fld>
            <a:endParaRPr lang="en-US" altLang="da-DK" sz="1400" smtClean="0"/>
          </a:p>
        </p:txBody>
      </p:sp>
      <p:sp>
        <p:nvSpPr>
          <p:cNvPr id="4099" name="Rectangle 2"/>
          <p:cNvSpPr>
            <a:spLocks noGrp="1" noChangeArrowheads="1"/>
          </p:cNvSpPr>
          <p:nvPr>
            <p:ph type="title"/>
          </p:nvPr>
        </p:nvSpPr>
        <p:spPr/>
        <p:txBody>
          <a:bodyPr/>
          <a:lstStyle/>
          <a:p>
            <a:pPr eaLnBrk="1" hangingPunct="1"/>
            <a:r>
              <a:rPr lang="da-DK" altLang="da-DK" smtClean="0"/>
              <a:t>Naturlig selektion</a:t>
            </a:r>
          </a:p>
        </p:txBody>
      </p:sp>
      <p:sp>
        <p:nvSpPr>
          <p:cNvPr id="754691" name="Rectangle 3"/>
          <p:cNvSpPr>
            <a:spLocks noGrp="1" noChangeArrowheads="1"/>
          </p:cNvSpPr>
          <p:nvPr>
            <p:ph type="body" idx="1"/>
          </p:nvPr>
        </p:nvSpPr>
        <p:spPr>
          <a:xfrm>
            <a:off x="0" y="1600200"/>
            <a:ext cx="8964613" cy="4525963"/>
          </a:xfrm>
        </p:spPr>
        <p:txBody>
          <a:bodyPr/>
          <a:lstStyle/>
          <a:p>
            <a:pPr lvl="1" eaLnBrk="1" hangingPunct="1">
              <a:buFontTx/>
              <a:buNone/>
            </a:pPr>
            <a:r>
              <a:rPr lang="da-DK" altLang="da-DK" sz="2400" smtClean="0">
                <a:solidFill>
                  <a:srgbClr val="3333FF"/>
                </a:solidFill>
              </a:rPr>
              <a:t>Naturlig selektion</a:t>
            </a:r>
            <a:r>
              <a:rPr lang="da-DK" altLang="da-DK" sz="2400" smtClean="0"/>
              <a:t> adskiller sig </a:t>
            </a:r>
            <a:r>
              <a:rPr lang="da-DK" altLang="da-DK" sz="2400" smtClean="0">
                <a:solidFill>
                  <a:srgbClr val="FF0000"/>
                </a:solidFill>
              </a:rPr>
              <a:t>væsentligt</a:t>
            </a:r>
            <a:r>
              <a:rPr lang="da-DK" altLang="da-DK" sz="2400" smtClean="0"/>
              <a:t> fra </a:t>
            </a:r>
          </a:p>
          <a:p>
            <a:pPr lvl="1" eaLnBrk="1" hangingPunct="1">
              <a:buFontTx/>
              <a:buNone/>
            </a:pPr>
            <a:r>
              <a:rPr lang="da-DK" altLang="da-DK" sz="2400" smtClean="0"/>
              <a:t>		Tilfældig genetisk drift,</a:t>
            </a:r>
          </a:p>
          <a:p>
            <a:pPr lvl="1" eaLnBrk="1" hangingPunct="1">
              <a:buFontTx/>
              <a:buNone/>
            </a:pPr>
            <a:r>
              <a:rPr lang="da-DK" altLang="da-DK" sz="2400" smtClean="0"/>
              <a:t>		Indavl, og</a:t>
            </a:r>
          </a:p>
          <a:p>
            <a:pPr lvl="1" eaLnBrk="1" hangingPunct="1">
              <a:buFontTx/>
              <a:buNone/>
            </a:pPr>
            <a:r>
              <a:rPr lang="da-DK" altLang="da-DK" sz="2400" smtClean="0"/>
              <a:t>		Migration,</a:t>
            </a:r>
          </a:p>
          <a:p>
            <a:pPr lvl="1" eaLnBrk="1" hangingPunct="1">
              <a:buFontTx/>
              <a:buNone/>
            </a:pPr>
            <a:r>
              <a:rPr lang="da-DK" altLang="da-DK" sz="2400" smtClean="0"/>
              <a:t>der påvirker </a:t>
            </a:r>
            <a:r>
              <a:rPr lang="da-DK" altLang="da-DK" sz="2400" smtClean="0">
                <a:solidFill>
                  <a:srgbClr val="3333FF"/>
                </a:solidFill>
              </a:rPr>
              <a:t>alle autosomale loci i genomet</a:t>
            </a:r>
            <a:r>
              <a:rPr lang="da-DK" altLang="da-DK" sz="2400" smtClean="0"/>
              <a:t> med samme kraft.</a:t>
            </a:r>
          </a:p>
          <a:p>
            <a:pPr lvl="1" eaLnBrk="1" hangingPunct="1">
              <a:buFontTx/>
              <a:buNone/>
            </a:pPr>
            <a:endParaRPr lang="da-DK" altLang="da-DK" sz="2400" smtClean="0"/>
          </a:p>
          <a:p>
            <a:pPr lvl="1" eaLnBrk="1" hangingPunct="1">
              <a:buFontTx/>
              <a:buNone/>
            </a:pPr>
            <a:r>
              <a:rPr lang="da-DK" altLang="da-DK" sz="2400" smtClean="0">
                <a:solidFill>
                  <a:srgbClr val="3333FF"/>
                </a:solidFill>
              </a:rPr>
              <a:t>Naturlig selektion</a:t>
            </a:r>
            <a:r>
              <a:rPr lang="da-DK" altLang="da-DK" sz="2400" smtClean="0"/>
              <a:t> kan virke med forskellig kraft </a:t>
            </a:r>
            <a:r>
              <a:rPr lang="da-DK" altLang="da-DK" sz="2400" smtClean="0">
                <a:solidFill>
                  <a:srgbClr val="3333FF"/>
                </a:solidFill>
              </a:rPr>
              <a:t>på</a:t>
            </a:r>
          </a:p>
          <a:p>
            <a:pPr lvl="1" eaLnBrk="1" hangingPunct="1">
              <a:buFontTx/>
              <a:buNone/>
            </a:pPr>
            <a:r>
              <a:rPr lang="da-DK" altLang="da-DK" sz="2400" smtClean="0">
                <a:solidFill>
                  <a:srgbClr val="3333FF"/>
                </a:solidFill>
              </a:rPr>
              <a:t>forskellige loci</a:t>
            </a:r>
            <a:r>
              <a:rPr lang="da-DK" altLang="da-DK" sz="2400" smtClean="0"/>
              <a:t> i genomet.</a:t>
            </a:r>
          </a:p>
          <a:p>
            <a:pPr lvl="1" eaLnBrk="1" hangingPunct="1">
              <a:buFontTx/>
              <a:buNone/>
            </a:pPr>
            <a:endParaRPr lang="da-DK" altLang="da-DK" sz="2400" smtClean="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754691">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54691">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fld id="{495AF976-34BC-4524-AA88-6F360941B95C}" type="slidenum">
              <a:rPr lang="en-US" altLang="da-DK" sz="1400" smtClean="0"/>
              <a:pPr eaLnBrk="1" hangingPunct="1">
                <a:spcBef>
                  <a:spcPct val="0"/>
                </a:spcBef>
                <a:buFontTx/>
                <a:buNone/>
              </a:pPr>
              <a:t>20</a:t>
            </a:fld>
            <a:endParaRPr lang="en-US" altLang="da-DK" sz="1400" smtClean="0"/>
          </a:p>
        </p:txBody>
      </p:sp>
      <p:sp>
        <p:nvSpPr>
          <p:cNvPr id="23555" name="Rectangle 2"/>
          <p:cNvSpPr>
            <a:spLocks noGrp="1" noChangeArrowheads="1"/>
          </p:cNvSpPr>
          <p:nvPr>
            <p:ph type="title"/>
          </p:nvPr>
        </p:nvSpPr>
        <p:spPr/>
        <p:txBody>
          <a:bodyPr/>
          <a:lstStyle/>
          <a:p>
            <a:pPr eaLnBrk="1" hangingPunct="1"/>
            <a:r>
              <a:rPr lang="da-DK" altLang="da-DK" smtClean="0"/>
              <a:t>Overdominans</a:t>
            </a:r>
          </a:p>
        </p:txBody>
      </p:sp>
      <p:pic>
        <p:nvPicPr>
          <p:cNvPr id="2355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989138"/>
            <a:ext cx="9144000" cy="2411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6662" name="Text Box 6"/>
          <p:cNvSpPr txBox="1">
            <a:spLocks noChangeArrowheads="1"/>
          </p:cNvSpPr>
          <p:nvPr/>
        </p:nvSpPr>
        <p:spPr bwMode="auto">
          <a:xfrm>
            <a:off x="1042988" y="4797425"/>
            <a:ext cx="7194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r>
              <a:rPr lang="da-DK" altLang="da-DK"/>
              <a:t>Tre ligevægtspunkter, et stabilt (</a:t>
            </a:r>
            <a:r>
              <a:rPr lang="da-DK" altLang="da-DK">
                <a:solidFill>
                  <a:srgbClr val="FF0000"/>
                </a:solidFill>
              </a:rPr>
              <a:t>●</a:t>
            </a:r>
            <a:r>
              <a:rPr lang="da-DK" altLang="da-DK"/>
              <a:t>) og to ustabile (</a:t>
            </a:r>
            <a:r>
              <a:rPr lang="da-DK" altLang="da-DK">
                <a:solidFill>
                  <a:srgbClr val="00FF00"/>
                </a:solidFill>
              </a:rPr>
              <a:t>●</a:t>
            </a:r>
            <a:r>
              <a:rPr lang="da-DK" altLang="da-DK"/>
              <a:t>)</a:t>
            </a:r>
          </a:p>
        </p:txBody>
      </p:sp>
      <p:sp>
        <p:nvSpPr>
          <p:cNvPr id="326666" name="Text Box 10"/>
          <p:cNvSpPr txBox="1">
            <a:spLocks noChangeArrowheads="1"/>
          </p:cNvSpPr>
          <p:nvPr/>
        </p:nvSpPr>
        <p:spPr bwMode="auto">
          <a:xfrm>
            <a:off x="6081713" y="2900363"/>
            <a:ext cx="46037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r>
              <a:rPr lang="da-DK" altLang="da-DK" sz="3600">
                <a:solidFill>
                  <a:srgbClr val="00FF00"/>
                </a:solidFill>
              </a:rPr>
              <a:t>●</a:t>
            </a:r>
            <a:endParaRPr lang="en-US" altLang="da-DK" sz="3600">
              <a:solidFill>
                <a:srgbClr val="00FF00"/>
              </a:solidFill>
            </a:endParaRPr>
          </a:p>
        </p:txBody>
      </p:sp>
      <p:sp>
        <p:nvSpPr>
          <p:cNvPr id="326668" name="Text Box 12"/>
          <p:cNvSpPr txBox="1">
            <a:spLocks noChangeArrowheads="1"/>
          </p:cNvSpPr>
          <p:nvPr/>
        </p:nvSpPr>
        <p:spPr bwMode="auto">
          <a:xfrm>
            <a:off x="8288338" y="2897188"/>
            <a:ext cx="46037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r>
              <a:rPr lang="da-DK" altLang="da-DK" sz="3600">
                <a:solidFill>
                  <a:srgbClr val="00FF00"/>
                </a:solidFill>
              </a:rPr>
              <a:t>●</a:t>
            </a:r>
            <a:endParaRPr lang="en-US" altLang="da-DK" sz="3600">
              <a:solidFill>
                <a:srgbClr val="00FF00"/>
              </a:solidFill>
            </a:endParaRPr>
          </a:p>
        </p:txBody>
      </p:sp>
      <p:sp>
        <p:nvSpPr>
          <p:cNvPr id="326669" name="Text Box 13"/>
          <p:cNvSpPr txBox="1">
            <a:spLocks noChangeArrowheads="1"/>
          </p:cNvSpPr>
          <p:nvPr/>
        </p:nvSpPr>
        <p:spPr bwMode="auto">
          <a:xfrm>
            <a:off x="7564438" y="2906713"/>
            <a:ext cx="46037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r>
              <a:rPr lang="da-DK" altLang="da-DK" sz="3600">
                <a:solidFill>
                  <a:srgbClr val="FF0000"/>
                </a:solidFill>
              </a:rPr>
              <a:t>●</a:t>
            </a:r>
            <a:endParaRPr lang="en-US" altLang="da-DK" sz="3600">
              <a:solidFill>
                <a:srgbClr val="FF0000"/>
              </a:solidFill>
            </a:endParaRPr>
          </a:p>
        </p:txBody>
      </p:sp>
      <p:sp>
        <p:nvSpPr>
          <p:cNvPr id="23561" name="Text Box 15"/>
          <p:cNvSpPr txBox="1">
            <a:spLocks noChangeArrowheads="1"/>
          </p:cNvSpPr>
          <p:nvPr/>
        </p:nvSpPr>
        <p:spPr bwMode="auto">
          <a:xfrm>
            <a:off x="250825" y="2781300"/>
            <a:ext cx="2168525" cy="4572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r>
              <a:rPr lang="da-DK" altLang="da-DK"/>
              <a:t>Overdominans</a:t>
            </a:r>
            <a:endParaRPr lang="en-US" altLang="da-DK"/>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2666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2666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2666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266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6666" grpId="0"/>
      <p:bldP spid="326668" grpId="0"/>
      <p:bldP spid="32666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fld id="{E9C9110B-4BBE-4A57-ABFF-5989BDC068BC}" type="slidenum">
              <a:rPr lang="en-US" altLang="da-DK" sz="1400" smtClean="0"/>
              <a:pPr eaLnBrk="1" hangingPunct="1">
                <a:spcBef>
                  <a:spcPct val="0"/>
                </a:spcBef>
                <a:buFontTx/>
                <a:buNone/>
              </a:pPr>
              <a:t>21</a:t>
            </a:fld>
            <a:endParaRPr lang="en-US" altLang="da-DK" sz="1400" smtClean="0"/>
          </a:p>
        </p:txBody>
      </p:sp>
      <p:sp>
        <p:nvSpPr>
          <p:cNvPr id="24579" name="Rectangle 2"/>
          <p:cNvSpPr>
            <a:spLocks noGrp="1" noChangeArrowheads="1"/>
          </p:cNvSpPr>
          <p:nvPr>
            <p:ph type="title"/>
          </p:nvPr>
        </p:nvSpPr>
        <p:spPr/>
        <p:txBody>
          <a:bodyPr/>
          <a:lstStyle/>
          <a:p>
            <a:pPr eaLnBrk="1" hangingPunct="1"/>
            <a:r>
              <a:rPr lang="da-DK" altLang="da-DK" smtClean="0"/>
              <a:t>Overdominans</a:t>
            </a:r>
          </a:p>
        </p:txBody>
      </p:sp>
      <p:sp>
        <p:nvSpPr>
          <p:cNvPr id="24580" name="Text Box 4"/>
          <p:cNvSpPr txBox="1">
            <a:spLocks noChangeArrowheads="1"/>
          </p:cNvSpPr>
          <p:nvPr/>
        </p:nvSpPr>
        <p:spPr bwMode="auto">
          <a:xfrm>
            <a:off x="1258888" y="1412875"/>
            <a:ext cx="677386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r>
              <a:rPr lang="da-DK" altLang="da-DK"/>
              <a:t>Overdominans: 	 W</a:t>
            </a:r>
            <a:r>
              <a:rPr lang="da-DK" altLang="da-DK" baseline="-25000"/>
              <a:t>11</a:t>
            </a:r>
            <a:r>
              <a:rPr lang="da-DK" altLang="da-DK"/>
              <a:t> = 0.6 W</a:t>
            </a:r>
            <a:r>
              <a:rPr lang="da-DK" altLang="da-DK" baseline="-25000"/>
              <a:t>12</a:t>
            </a:r>
            <a:r>
              <a:rPr lang="da-DK" altLang="da-DK"/>
              <a:t> = 1 W</a:t>
            </a:r>
            <a:r>
              <a:rPr lang="da-DK" altLang="da-DK" baseline="-25000"/>
              <a:t>22</a:t>
            </a:r>
            <a:r>
              <a:rPr lang="da-DK" altLang="da-DK"/>
              <a:t> = 0.2</a:t>
            </a:r>
            <a:endParaRPr lang="da-DK" altLang="da-DK" sz="1800"/>
          </a:p>
        </p:txBody>
      </p:sp>
      <p:pic>
        <p:nvPicPr>
          <p:cNvPr id="24581"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288" y="2047875"/>
            <a:ext cx="8172450" cy="4810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fld id="{96C3E3B0-CC68-47B7-8970-409BECB95DCB}" type="slidenum">
              <a:rPr lang="en-US" altLang="da-DK" sz="1400" smtClean="0"/>
              <a:pPr eaLnBrk="1" hangingPunct="1">
                <a:spcBef>
                  <a:spcPct val="0"/>
                </a:spcBef>
                <a:buFontTx/>
                <a:buNone/>
              </a:pPr>
              <a:t>22</a:t>
            </a:fld>
            <a:endParaRPr lang="en-US" altLang="da-DK" sz="1400" smtClean="0"/>
          </a:p>
        </p:txBody>
      </p:sp>
      <p:sp>
        <p:nvSpPr>
          <p:cNvPr id="26627" name="Rectangle 2"/>
          <p:cNvSpPr>
            <a:spLocks noGrp="1" noChangeArrowheads="1"/>
          </p:cNvSpPr>
          <p:nvPr>
            <p:ph type="title"/>
          </p:nvPr>
        </p:nvSpPr>
        <p:spPr/>
        <p:txBody>
          <a:bodyPr/>
          <a:lstStyle/>
          <a:p>
            <a:pPr eaLnBrk="1" hangingPunct="1"/>
            <a:r>
              <a:rPr lang="da-DK" altLang="da-DK" smtClean="0"/>
              <a:t>Overdominans</a:t>
            </a:r>
          </a:p>
        </p:txBody>
      </p:sp>
      <p:sp>
        <p:nvSpPr>
          <p:cNvPr id="26628" name="Text Box 3"/>
          <p:cNvSpPr txBox="1">
            <a:spLocks noChangeArrowheads="1"/>
          </p:cNvSpPr>
          <p:nvPr/>
        </p:nvSpPr>
        <p:spPr bwMode="auto">
          <a:xfrm>
            <a:off x="2051050" y="1268413"/>
            <a:ext cx="49847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r>
              <a:rPr lang="da-DK" altLang="da-DK"/>
              <a:t>Seglecellepolymorfi hos mennesket</a:t>
            </a:r>
          </a:p>
        </p:txBody>
      </p:sp>
      <p:pic>
        <p:nvPicPr>
          <p:cNvPr id="26629"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3433763"/>
            <a:ext cx="1588" cy="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31" name="Text Box 7"/>
          <p:cNvSpPr txBox="1">
            <a:spLocks noChangeArrowheads="1"/>
          </p:cNvSpPr>
          <p:nvPr/>
        </p:nvSpPr>
        <p:spPr bwMode="auto">
          <a:xfrm>
            <a:off x="3708400" y="6461125"/>
            <a:ext cx="18129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r>
              <a:rPr lang="el-GR" altLang="da-DK" sz="2000">
                <a:cs typeface="Arial" charset="0"/>
              </a:rPr>
              <a:t>β</a:t>
            </a:r>
            <a:r>
              <a:rPr lang="da-DK" altLang="da-DK" sz="2000">
                <a:cs typeface="Arial" charset="0"/>
              </a:rPr>
              <a:t>-hæmoglobin</a:t>
            </a:r>
            <a:endParaRPr lang="el-GR" altLang="da-DK" sz="2000">
              <a:cs typeface="Arial" charset="0"/>
            </a:endParaRPr>
          </a:p>
        </p:txBody>
      </p:sp>
      <p:pic>
        <p:nvPicPr>
          <p:cNvPr id="134146" name="Picture 2" descr="https://thestrangeandspectacularworldofbiochemistry.files.wordpress.com/2013/03/sickle.jpg"/>
          <p:cNvPicPr>
            <a:picLocks noChangeAspect="1" noChangeArrowheads="1"/>
          </p:cNvPicPr>
          <p:nvPr/>
        </p:nvPicPr>
        <p:blipFill rotWithShape="1">
          <a:blip r:embed="rId4">
            <a:extLst>
              <a:ext uri="{28A0092B-C50C-407E-A947-70E740481C1C}">
                <a14:useLocalDpi xmlns:a14="http://schemas.microsoft.com/office/drawing/2010/main" val="0"/>
              </a:ext>
            </a:extLst>
          </a:blip>
          <a:srcRect b="16606"/>
          <a:stretch/>
        </p:blipFill>
        <p:spPr bwMode="auto">
          <a:xfrm>
            <a:off x="-12526" y="1725613"/>
            <a:ext cx="9071118" cy="376078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fld id="{9E1CED7A-1196-4A7F-BF30-8512372E1383}" type="slidenum">
              <a:rPr lang="en-US" altLang="da-DK" sz="1400" smtClean="0"/>
              <a:pPr eaLnBrk="1" hangingPunct="1">
                <a:spcBef>
                  <a:spcPct val="0"/>
                </a:spcBef>
                <a:buFontTx/>
                <a:buNone/>
              </a:pPr>
              <a:t>23</a:t>
            </a:fld>
            <a:endParaRPr lang="en-US" altLang="da-DK" sz="1400" smtClean="0"/>
          </a:p>
        </p:txBody>
      </p:sp>
      <p:sp>
        <p:nvSpPr>
          <p:cNvPr id="27651" name="Rectangle 2"/>
          <p:cNvSpPr>
            <a:spLocks noGrp="1" noChangeArrowheads="1"/>
          </p:cNvSpPr>
          <p:nvPr>
            <p:ph type="title"/>
          </p:nvPr>
        </p:nvSpPr>
        <p:spPr/>
        <p:txBody>
          <a:bodyPr/>
          <a:lstStyle/>
          <a:p>
            <a:pPr eaLnBrk="1" hangingPunct="1"/>
            <a:r>
              <a:rPr lang="da-DK" altLang="da-DK" smtClean="0"/>
              <a:t>Overdominans</a:t>
            </a:r>
          </a:p>
        </p:txBody>
      </p:sp>
      <p:sp>
        <p:nvSpPr>
          <p:cNvPr id="376835" name="Text Box 3"/>
          <p:cNvSpPr txBox="1">
            <a:spLocks noChangeArrowheads="1"/>
          </p:cNvSpPr>
          <p:nvPr/>
        </p:nvSpPr>
        <p:spPr bwMode="auto">
          <a:xfrm>
            <a:off x="3941763" y="1989138"/>
            <a:ext cx="5165725" cy="1570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r>
              <a:rPr lang="da-DK" altLang="da-DK"/>
              <a:t>Forekomst af malaria i Sydeuropa</a:t>
            </a:r>
          </a:p>
          <a:p>
            <a:pPr eaLnBrk="1" hangingPunct="1">
              <a:spcBef>
                <a:spcPct val="0"/>
              </a:spcBef>
              <a:buFontTx/>
              <a:buNone/>
            </a:pPr>
            <a:r>
              <a:rPr lang="da-DK" altLang="da-DK"/>
              <a:t>østlige Asien og Afrika omkring 1920</a:t>
            </a:r>
          </a:p>
          <a:p>
            <a:pPr eaLnBrk="1" hangingPunct="1">
              <a:spcBef>
                <a:spcPct val="0"/>
              </a:spcBef>
              <a:buFontTx/>
              <a:buNone/>
            </a:pPr>
            <a:r>
              <a:rPr lang="da-DK" altLang="da-DK">
                <a:solidFill>
                  <a:srgbClr val="FF5050"/>
                </a:solidFill>
              </a:rPr>
              <a:t>Ca 1 million døde hvert år (120/time)</a:t>
            </a:r>
          </a:p>
          <a:p>
            <a:pPr eaLnBrk="1" hangingPunct="1">
              <a:spcBef>
                <a:spcPct val="0"/>
              </a:spcBef>
              <a:buFontTx/>
              <a:buNone/>
            </a:pPr>
            <a:r>
              <a:rPr lang="da-DK" altLang="da-DK">
                <a:solidFill>
                  <a:srgbClr val="FF5050"/>
                </a:solidFill>
              </a:rPr>
              <a:t>Heraf 90% børn under 5 år i Afrika</a:t>
            </a:r>
          </a:p>
        </p:txBody>
      </p:sp>
      <p:pic>
        <p:nvPicPr>
          <p:cNvPr id="27653"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3433763"/>
            <a:ext cx="1588" cy="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6838" name="Picture 6" descr="Map of malaria distributi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58888" y="1989138"/>
            <a:ext cx="2159000" cy="210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56" name="Text Box 11"/>
          <p:cNvSpPr txBox="1">
            <a:spLocks noChangeArrowheads="1"/>
          </p:cNvSpPr>
          <p:nvPr/>
        </p:nvSpPr>
        <p:spPr bwMode="auto">
          <a:xfrm>
            <a:off x="2051050" y="1268413"/>
            <a:ext cx="49847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r>
              <a:rPr lang="da-DK" altLang="da-DK"/>
              <a:t>Seglecellepolymorfi hos mennesket</a:t>
            </a:r>
          </a:p>
        </p:txBody>
      </p:sp>
      <p:pic>
        <p:nvPicPr>
          <p:cNvPr id="27660" name="Picture 12" descr="https://i.stack.imgur.com/nHg19m.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58607" y="4293096"/>
            <a:ext cx="1959561" cy="213285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1510152" y="6425952"/>
            <a:ext cx="1965603" cy="461665"/>
          </a:xfrm>
          <a:prstGeom prst="rect">
            <a:avLst/>
          </a:prstGeom>
          <a:noFill/>
        </p:spPr>
        <p:txBody>
          <a:bodyPr wrap="none" rtlCol="0">
            <a:spAutoFit/>
          </a:bodyPr>
          <a:lstStyle/>
          <a:p>
            <a:r>
              <a:rPr lang="en-GB" i="1" dirty="0" smtClean="0"/>
              <a:t>Plasmodium </a:t>
            </a:r>
            <a:endParaRPr lang="en-GB" i="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376838"/>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grpId="0" nodeType="afterEffect">
                                  <p:stCondLst>
                                    <p:cond delay="0"/>
                                  </p:stCondLst>
                                  <p:childTnLst>
                                    <p:set>
                                      <p:cBhvr>
                                        <p:cTn id="9" dur="1" fill="hold">
                                          <p:stCondLst>
                                            <p:cond delay="499"/>
                                          </p:stCondLst>
                                        </p:cTn>
                                        <p:tgtEl>
                                          <p:spTgt spid="376835"/>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27660"/>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6835" grpId="0" autoUpdateAnimBg="0"/>
      <p:bldP spid="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fld id="{9E1CED7A-1196-4A7F-BF30-8512372E1383}" type="slidenum">
              <a:rPr lang="en-US" altLang="da-DK" sz="1400" smtClean="0"/>
              <a:pPr eaLnBrk="1" hangingPunct="1">
                <a:spcBef>
                  <a:spcPct val="0"/>
                </a:spcBef>
                <a:buFontTx/>
                <a:buNone/>
              </a:pPr>
              <a:t>24</a:t>
            </a:fld>
            <a:endParaRPr lang="en-US" altLang="da-DK" sz="1400" smtClean="0"/>
          </a:p>
        </p:txBody>
      </p:sp>
      <p:sp>
        <p:nvSpPr>
          <p:cNvPr id="27651" name="Rectangle 2"/>
          <p:cNvSpPr>
            <a:spLocks noGrp="1" noChangeArrowheads="1"/>
          </p:cNvSpPr>
          <p:nvPr>
            <p:ph type="title"/>
          </p:nvPr>
        </p:nvSpPr>
        <p:spPr/>
        <p:txBody>
          <a:bodyPr/>
          <a:lstStyle/>
          <a:p>
            <a:pPr eaLnBrk="1" hangingPunct="1"/>
            <a:r>
              <a:rPr lang="da-DK" altLang="da-DK" smtClean="0"/>
              <a:t>Overdominans</a:t>
            </a:r>
          </a:p>
        </p:txBody>
      </p:sp>
      <p:sp>
        <p:nvSpPr>
          <p:cNvPr id="376835" name="Text Box 3"/>
          <p:cNvSpPr txBox="1">
            <a:spLocks noChangeArrowheads="1"/>
          </p:cNvSpPr>
          <p:nvPr/>
        </p:nvSpPr>
        <p:spPr bwMode="auto">
          <a:xfrm>
            <a:off x="3941763" y="1989138"/>
            <a:ext cx="5165725" cy="1570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r>
              <a:rPr lang="da-DK" altLang="da-DK" dirty="0"/>
              <a:t>Forekomst af malaria i Sydeuropa</a:t>
            </a:r>
          </a:p>
          <a:p>
            <a:pPr eaLnBrk="1" hangingPunct="1">
              <a:spcBef>
                <a:spcPct val="0"/>
              </a:spcBef>
              <a:buFontTx/>
              <a:buNone/>
            </a:pPr>
            <a:r>
              <a:rPr lang="da-DK" altLang="da-DK" dirty="0"/>
              <a:t>østlige Asien og Afrika omkring 1920</a:t>
            </a:r>
          </a:p>
          <a:p>
            <a:pPr eaLnBrk="1" hangingPunct="1">
              <a:spcBef>
                <a:spcPct val="0"/>
              </a:spcBef>
              <a:buFontTx/>
              <a:buNone/>
            </a:pPr>
            <a:r>
              <a:rPr lang="da-DK" altLang="da-DK" dirty="0" err="1">
                <a:solidFill>
                  <a:srgbClr val="FF5050"/>
                </a:solidFill>
              </a:rPr>
              <a:t>Ca</a:t>
            </a:r>
            <a:r>
              <a:rPr lang="da-DK" altLang="da-DK" dirty="0">
                <a:solidFill>
                  <a:srgbClr val="FF5050"/>
                </a:solidFill>
              </a:rPr>
              <a:t> 1 million døde hvert år (120/time)</a:t>
            </a:r>
          </a:p>
          <a:p>
            <a:pPr eaLnBrk="1" hangingPunct="1">
              <a:spcBef>
                <a:spcPct val="0"/>
              </a:spcBef>
              <a:buFontTx/>
              <a:buNone/>
            </a:pPr>
            <a:r>
              <a:rPr lang="da-DK" altLang="da-DK" dirty="0">
                <a:solidFill>
                  <a:srgbClr val="FF5050"/>
                </a:solidFill>
              </a:rPr>
              <a:t>Heraf 90% børn under 5 år i Afrika</a:t>
            </a:r>
          </a:p>
        </p:txBody>
      </p:sp>
      <p:pic>
        <p:nvPicPr>
          <p:cNvPr id="27653"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3433763"/>
            <a:ext cx="1588" cy="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6838" name="Picture 6" descr="Map of malaria distributi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58888" y="1989138"/>
            <a:ext cx="2159000" cy="210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6839" name="Picture 7" descr="Map of sickle-cell anemia distributi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58888" y="4508500"/>
            <a:ext cx="2159000" cy="210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56" name="Text Box 11"/>
          <p:cNvSpPr txBox="1">
            <a:spLocks noChangeArrowheads="1"/>
          </p:cNvSpPr>
          <p:nvPr/>
        </p:nvSpPr>
        <p:spPr bwMode="auto">
          <a:xfrm>
            <a:off x="2051050" y="1268413"/>
            <a:ext cx="49847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r>
              <a:rPr lang="da-DK" altLang="da-DK"/>
              <a:t>Seglecellepolymorfi hos mennesket</a:t>
            </a:r>
          </a:p>
        </p:txBody>
      </p:sp>
      <p:sp>
        <p:nvSpPr>
          <p:cNvPr id="376844" name="Text Box 12"/>
          <p:cNvSpPr txBox="1">
            <a:spLocks noChangeArrowheads="1"/>
          </p:cNvSpPr>
          <p:nvPr/>
        </p:nvSpPr>
        <p:spPr bwMode="auto">
          <a:xfrm>
            <a:off x="3941763" y="4508500"/>
            <a:ext cx="5035550" cy="118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r>
              <a:rPr lang="da-DK" altLang="da-DK" dirty="0"/>
              <a:t>Forekomst af </a:t>
            </a:r>
            <a:r>
              <a:rPr lang="da-DK" altLang="da-DK" dirty="0" err="1"/>
              <a:t>seglcelleallelen</a:t>
            </a:r>
            <a:r>
              <a:rPr lang="da-DK" altLang="da-DK" dirty="0"/>
              <a:t> inden </a:t>
            </a:r>
          </a:p>
          <a:p>
            <a:pPr eaLnBrk="1" hangingPunct="1">
              <a:spcBef>
                <a:spcPct val="0"/>
              </a:spcBef>
              <a:buFontTx/>
              <a:buNone/>
            </a:pPr>
            <a:r>
              <a:rPr lang="da-DK" altLang="da-DK" dirty="0"/>
              <a:t>for det samme område. Jo mørkere</a:t>
            </a:r>
          </a:p>
          <a:p>
            <a:pPr eaLnBrk="1" hangingPunct="1">
              <a:spcBef>
                <a:spcPct val="0"/>
              </a:spcBef>
              <a:buFontTx/>
              <a:buNone/>
            </a:pPr>
            <a:r>
              <a:rPr lang="da-DK" altLang="da-DK" dirty="0"/>
              <a:t>blåt des hyppigere er allelen.</a:t>
            </a:r>
          </a:p>
        </p:txBody>
      </p:sp>
      <p:sp>
        <p:nvSpPr>
          <p:cNvPr id="376845" name="Text Box 13"/>
          <p:cNvSpPr txBox="1">
            <a:spLocks noChangeArrowheads="1"/>
          </p:cNvSpPr>
          <p:nvPr/>
        </p:nvSpPr>
        <p:spPr bwMode="auto">
          <a:xfrm>
            <a:off x="8440738" y="6329363"/>
            <a:ext cx="4635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r>
              <a:rPr lang="da-DK" altLang="da-DK" sz="1800">
                <a:solidFill>
                  <a:srgbClr val="FF0000"/>
                </a:solidFill>
              </a:rPr>
              <a:t>K2</a:t>
            </a:r>
            <a:endParaRPr lang="en-GB" altLang="da-DK" sz="1800">
              <a:solidFill>
                <a:srgbClr val="FF0000"/>
              </a:solidFill>
            </a:endParaRPr>
          </a:p>
        </p:txBody>
      </p:sp>
    </p:spTree>
    <p:extLst>
      <p:ext uri="{BB962C8B-B14F-4D97-AF65-F5344CB8AC3E}">
        <p14:creationId xmlns:p14="http://schemas.microsoft.com/office/powerpoint/2010/main" val="269629000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eaLnBrk="1" hangingPunct="1"/>
            <a:fld id="{0F46F2EF-3D65-44C2-BFA6-040CF1BC7EAC}" type="slidenum">
              <a:rPr lang="en-US" altLang="da-DK" sz="1400" smtClean="0"/>
              <a:pPr eaLnBrk="1" hangingPunct="1"/>
              <a:t>25</a:t>
            </a:fld>
            <a:endParaRPr lang="en-US" altLang="da-DK" sz="1400" dirty="0" smtClean="0"/>
          </a:p>
        </p:txBody>
      </p:sp>
      <p:sp>
        <p:nvSpPr>
          <p:cNvPr id="28675" name="AutoShape 5"/>
          <p:cNvSpPr>
            <a:spLocks noChangeAspect="1" noChangeArrowheads="1" noTextEdit="1"/>
          </p:cNvSpPr>
          <p:nvPr/>
        </p:nvSpPr>
        <p:spPr bwMode="auto">
          <a:xfrm>
            <a:off x="584200" y="1912938"/>
            <a:ext cx="8037513" cy="3030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p>
        </p:txBody>
      </p:sp>
      <p:sp>
        <p:nvSpPr>
          <p:cNvPr id="28676" name="Line 7"/>
          <p:cNvSpPr>
            <a:spLocks noChangeShapeType="1"/>
          </p:cNvSpPr>
          <p:nvPr/>
        </p:nvSpPr>
        <p:spPr bwMode="auto">
          <a:xfrm>
            <a:off x="2846388" y="1930400"/>
            <a:ext cx="0" cy="302895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28677" name="Line 8"/>
          <p:cNvSpPr>
            <a:spLocks noChangeShapeType="1"/>
          </p:cNvSpPr>
          <p:nvPr/>
        </p:nvSpPr>
        <p:spPr bwMode="auto">
          <a:xfrm>
            <a:off x="4475163" y="1930400"/>
            <a:ext cx="0" cy="302895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28678" name="Line 9"/>
          <p:cNvSpPr>
            <a:spLocks noChangeShapeType="1"/>
          </p:cNvSpPr>
          <p:nvPr/>
        </p:nvSpPr>
        <p:spPr bwMode="auto">
          <a:xfrm>
            <a:off x="6532563" y="1930400"/>
            <a:ext cx="0" cy="302895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28679" name="Line 10"/>
          <p:cNvSpPr>
            <a:spLocks noChangeShapeType="1"/>
          </p:cNvSpPr>
          <p:nvPr/>
        </p:nvSpPr>
        <p:spPr bwMode="auto">
          <a:xfrm>
            <a:off x="600075" y="2366963"/>
            <a:ext cx="8005763"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28680" name="Line 11"/>
          <p:cNvSpPr>
            <a:spLocks noChangeShapeType="1"/>
          </p:cNvSpPr>
          <p:nvPr/>
        </p:nvSpPr>
        <p:spPr bwMode="auto">
          <a:xfrm>
            <a:off x="600075" y="2879725"/>
            <a:ext cx="8005763"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28681" name="Line 12"/>
          <p:cNvSpPr>
            <a:spLocks noChangeShapeType="1"/>
          </p:cNvSpPr>
          <p:nvPr/>
        </p:nvSpPr>
        <p:spPr bwMode="auto">
          <a:xfrm>
            <a:off x="600075" y="3395663"/>
            <a:ext cx="8005763"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28682" name="Line 13"/>
          <p:cNvSpPr>
            <a:spLocks noChangeShapeType="1"/>
          </p:cNvSpPr>
          <p:nvPr/>
        </p:nvSpPr>
        <p:spPr bwMode="auto">
          <a:xfrm>
            <a:off x="600075" y="3908425"/>
            <a:ext cx="8005763"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28683" name="Line 14"/>
          <p:cNvSpPr>
            <a:spLocks noChangeShapeType="1"/>
          </p:cNvSpPr>
          <p:nvPr/>
        </p:nvSpPr>
        <p:spPr bwMode="auto">
          <a:xfrm>
            <a:off x="600075" y="4424363"/>
            <a:ext cx="8005763"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28684" name="Line 15"/>
          <p:cNvSpPr>
            <a:spLocks noChangeShapeType="1"/>
          </p:cNvSpPr>
          <p:nvPr/>
        </p:nvSpPr>
        <p:spPr bwMode="auto">
          <a:xfrm>
            <a:off x="612775" y="1930400"/>
            <a:ext cx="0" cy="302895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16" name="Line 16"/>
          <p:cNvSpPr>
            <a:spLocks noChangeShapeType="1"/>
          </p:cNvSpPr>
          <p:nvPr/>
        </p:nvSpPr>
        <p:spPr bwMode="auto">
          <a:xfrm>
            <a:off x="8591550" y="1930400"/>
            <a:ext cx="0" cy="302895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28686" name="Line 17"/>
          <p:cNvSpPr>
            <a:spLocks noChangeShapeType="1"/>
          </p:cNvSpPr>
          <p:nvPr/>
        </p:nvSpPr>
        <p:spPr bwMode="auto">
          <a:xfrm>
            <a:off x="600075" y="1944688"/>
            <a:ext cx="8005763"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en-GB" dirty="0"/>
          </a:p>
        </p:txBody>
      </p:sp>
      <p:sp>
        <p:nvSpPr>
          <p:cNvPr id="28687" name="Line 18"/>
          <p:cNvSpPr>
            <a:spLocks noChangeShapeType="1"/>
          </p:cNvSpPr>
          <p:nvPr/>
        </p:nvSpPr>
        <p:spPr bwMode="auto">
          <a:xfrm>
            <a:off x="600075" y="4943475"/>
            <a:ext cx="8005763"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19" name="Rectangle 19"/>
          <p:cNvSpPr>
            <a:spLocks noChangeArrowheads="1"/>
          </p:cNvSpPr>
          <p:nvPr/>
        </p:nvSpPr>
        <p:spPr bwMode="auto">
          <a:xfrm>
            <a:off x="738188" y="2008188"/>
            <a:ext cx="1216025"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r>
              <a:rPr lang="en-US" altLang="en-US" sz="2000">
                <a:solidFill>
                  <a:srgbClr val="000000"/>
                </a:solidFill>
              </a:rPr>
              <a:t>Genotype</a:t>
            </a:r>
            <a:endParaRPr lang="en-US" altLang="en-US"/>
          </a:p>
        </p:txBody>
      </p:sp>
      <p:sp>
        <p:nvSpPr>
          <p:cNvPr id="20" name="Rectangle 20"/>
          <p:cNvSpPr>
            <a:spLocks noChangeArrowheads="1"/>
          </p:cNvSpPr>
          <p:nvPr/>
        </p:nvSpPr>
        <p:spPr bwMode="auto">
          <a:xfrm>
            <a:off x="3522663" y="2008188"/>
            <a:ext cx="450850"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r>
              <a:rPr lang="en-US" altLang="en-US" sz="2000">
                <a:solidFill>
                  <a:srgbClr val="000000"/>
                </a:solidFill>
              </a:rPr>
              <a:t>AA</a:t>
            </a:r>
            <a:endParaRPr lang="en-US" altLang="en-US"/>
          </a:p>
        </p:txBody>
      </p:sp>
      <p:sp>
        <p:nvSpPr>
          <p:cNvPr id="21" name="Rectangle 21"/>
          <p:cNvSpPr>
            <a:spLocks noChangeArrowheads="1"/>
          </p:cNvSpPr>
          <p:nvPr/>
        </p:nvSpPr>
        <p:spPr bwMode="auto">
          <a:xfrm>
            <a:off x="5365750" y="2008188"/>
            <a:ext cx="450850"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r>
              <a:rPr lang="en-US" altLang="en-US" sz="2000">
                <a:solidFill>
                  <a:srgbClr val="000000"/>
                </a:solidFill>
              </a:rPr>
              <a:t>AS</a:t>
            </a:r>
            <a:endParaRPr lang="en-US" altLang="en-US"/>
          </a:p>
        </p:txBody>
      </p:sp>
      <p:sp>
        <p:nvSpPr>
          <p:cNvPr id="22" name="Rectangle 22"/>
          <p:cNvSpPr>
            <a:spLocks noChangeArrowheads="1"/>
          </p:cNvSpPr>
          <p:nvPr/>
        </p:nvSpPr>
        <p:spPr bwMode="auto">
          <a:xfrm>
            <a:off x="7391400" y="2008188"/>
            <a:ext cx="450850"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r>
              <a:rPr lang="en-US" altLang="en-US" sz="2000">
                <a:solidFill>
                  <a:srgbClr val="000000"/>
                </a:solidFill>
              </a:rPr>
              <a:t>SS</a:t>
            </a:r>
            <a:endParaRPr lang="en-US" altLang="en-US"/>
          </a:p>
        </p:txBody>
      </p:sp>
      <p:sp>
        <p:nvSpPr>
          <p:cNvPr id="23" name="Rectangle 23"/>
          <p:cNvSpPr>
            <a:spLocks noChangeArrowheads="1"/>
          </p:cNvSpPr>
          <p:nvPr/>
        </p:nvSpPr>
        <p:spPr bwMode="auto">
          <a:xfrm>
            <a:off x="706438" y="2430463"/>
            <a:ext cx="1711325"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r>
              <a:rPr lang="en-US" altLang="en-US" sz="2000">
                <a:solidFill>
                  <a:srgbClr val="000000"/>
                </a:solidFill>
              </a:rPr>
              <a:t>Observeret, O</a:t>
            </a:r>
            <a:endParaRPr lang="en-US" altLang="en-US"/>
          </a:p>
        </p:txBody>
      </p:sp>
      <p:sp>
        <p:nvSpPr>
          <p:cNvPr id="24" name="Rectangle 24"/>
          <p:cNvSpPr>
            <a:spLocks noChangeArrowheads="1"/>
          </p:cNvSpPr>
          <p:nvPr/>
        </p:nvSpPr>
        <p:spPr bwMode="auto">
          <a:xfrm>
            <a:off x="3376613" y="2430463"/>
            <a:ext cx="960437"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r>
              <a:rPr lang="en-US" altLang="en-US" sz="2000" dirty="0">
                <a:solidFill>
                  <a:srgbClr val="000000"/>
                </a:solidFill>
              </a:rPr>
              <a:t>9365    </a:t>
            </a:r>
            <a:endParaRPr lang="en-US" altLang="en-US" dirty="0"/>
          </a:p>
        </p:txBody>
      </p:sp>
      <p:sp>
        <p:nvSpPr>
          <p:cNvPr id="25" name="Rectangle 25"/>
          <p:cNvSpPr>
            <a:spLocks noChangeArrowheads="1"/>
          </p:cNvSpPr>
          <p:nvPr/>
        </p:nvSpPr>
        <p:spPr bwMode="auto">
          <a:xfrm>
            <a:off x="5219700" y="2430463"/>
            <a:ext cx="679450"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r>
              <a:rPr lang="en-US" altLang="en-US" sz="2000" dirty="0">
                <a:solidFill>
                  <a:srgbClr val="000000"/>
                </a:solidFill>
              </a:rPr>
              <a:t>2993</a:t>
            </a:r>
            <a:endParaRPr lang="en-US" altLang="en-US" dirty="0"/>
          </a:p>
        </p:txBody>
      </p:sp>
      <p:sp>
        <p:nvSpPr>
          <p:cNvPr id="26" name="Rectangle 26"/>
          <p:cNvSpPr>
            <a:spLocks noChangeArrowheads="1"/>
          </p:cNvSpPr>
          <p:nvPr/>
        </p:nvSpPr>
        <p:spPr bwMode="auto">
          <a:xfrm>
            <a:off x="7419975" y="2430463"/>
            <a:ext cx="396875"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r>
              <a:rPr lang="en-US" altLang="en-US" sz="2000">
                <a:solidFill>
                  <a:srgbClr val="000000"/>
                </a:solidFill>
              </a:rPr>
              <a:t>29</a:t>
            </a:r>
            <a:endParaRPr lang="en-US" altLang="en-US"/>
          </a:p>
        </p:txBody>
      </p:sp>
      <p:sp>
        <p:nvSpPr>
          <p:cNvPr id="27" name="Rectangle 27"/>
          <p:cNvSpPr>
            <a:spLocks noChangeArrowheads="1"/>
          </p:cNvSpPr>
          <p:nvPr/>
        </p:nvSpPr>
        <p:spPr bwMode="auto">
          <a:xfrm>
            <a:off x="706438" y="2944813"/>
            <a:ext cx="1768475"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r>
              <a:rPr lang="en-US" altLang="en-US" sz="2000">
                <a:solidFill>
                  <a:srgbClr val="000000"/>
                </a:solidFill>
              </a:rPr>
              <a:t>Forventet (HW</a:t>
            </a:r>
            <a:endParaRPr lang="en-US" altLang="en-US"/>
          </a:p>
        </p:txBody>
      </p:sp>
      <p:sp>
        <p:nvSpPr>
          <p:cNvPr id="28" name="Rectangle 28"/>
          <p:cNvSpPr>
            <a:spLocks noChangeArrowheads="1"/>
          </p:cNvSpPr>
          <p:nvPr/>
        </p:nvSpPr>
        <p:spPr bwMode="auto">
          <a:xfrm>
            <a:off x="2359025" y="2944813"/>
            <a:ext cx="577850"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r>
              <a:rPr lang="en-US" altLang="en-US" sz="2000">
                <a:solidFill>
                  <a:srgbClr val="000000"/>
                </a:solidFill>
              </a:rPr>
              <a:t>), E </a:t>
            </a:r>
            <a:endParaRPr lang="en-US" altLang="en-US"/>
          </a:p>
        </p:txBody>
      </p:sp>
      <p:sp>
        <p:nvSpPr>
          <p:cNvPr id="29" name="Rectangle 29"/>
          <p:cNvSpPr>
            <a:spLocks noChangeArrowheads="1"/>
          </p:cNvSpPr>
          <p:nvPr/>
        </p:nvSpPr>
        <p:spPr bwMode="auto">
          <a:xfrm>
            <a:off x="3200400" y="2944813"/>
            <a:ext cx="1033463"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r>
              <a:rPr lang="en-US" altLang="en-US" sz="2000">
                <a:solidFill>
                  <a:srgbClr val="000000"/>
                </a:solidFill>
              </a:rPr>
              <a:t>9523.87</a:t>
            </a:r>
            <a:endParaRPr lang="en-US" altLang="en-US"/>
          </a:p>
        </p:txBody>
      </p:sp>
      <p:sp>
        <p:nvSpPr>
          <p:cNvPr id="30" name="Rectangle 30"/>
          <p:cNvSpPr>
            <a:spLocks noChangeArrowheads="1"/>
          </p:cNvSpPr>
          <p:nvPr/>
        </p:nvSpPr>
        <p:spPr bwMode="auto">
          <a:xfrm>
            <a:off x="5043488" y="2944813"/>
            <a:ext cx="1033462"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r>
              <a:rPr lang="en-US" altLang="en-US" sz="2000" dirty="0">
                <a:solidFill>
                  <a:srgbClr val="000000"/>
                </a:solidFill>
              </a:rPr>
              <a:t>2675,26</a:t>
            </a:r>
            <a:endParaRPr lang="en-US" altLang="en-US" dirty="0"/>
          </a:p>
        </p:txBody>
      </p:sp>
      <p:sp>
        <p:nvSpPr>
          <p:cNvPr id="31" name="Rectangle 31"/>
          <p:cNvSpPr>
            <a:spLocks noChangeArrowheads="1"/>
          </p:cNvSpPr>
          <p:nvPr/>
        </p:nvSpPr>
        <p:spPr bwMode="auto">
          <a:xfrm>
            <a:off x="7172325" y="2944813"/>
            <a:ext cx="892175"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r>
              <a:rPr lang="en-US" altLang="en-US" sz="2000">
                <a:solidFill>
                  <a:srgbClr val="000000"/>
                </a:solidFill>
              </a:rPr>
              <a:t>187,87</a:t>
            </a:r>
            <a:endParaRPr lang="en-US" altLang="en-US"/>
          </a:p>
        </p:txBody>
      </p:sp>
      <p:sp>
        <p:nvSpPr>
          <p:cNvPr id="308224" name="Rectangle 32"/>
          <p:cNvSpPr>
            <a:spLocks noChangeArrowheads="1"/>
          </p:cNvSpPr>
          <p:nvPr/>
        </p:nvSpPr>
        <p:spPr bwMode="auto">
          <a:xfrm>
            <a:off x="706438" y="3459163"/>
            <a:ext cx="381000"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r>
              <a:rPr lang="en-US" altLang="en-US" sz="2000" dirty="0">
                <a:solidFill>
                  <a:srgbClr val="000000"/>
                </a:solidFill>
              </a:rPr>
              <a:t>O </a:t>
            </a:r>
            <a:endParaRPr lang="en-US" altLang="en-US" dirty="0"/>
          </a:p>
        </p:txBody>
      </p:sp>
      <p:sp>
        <p:nvSpPr>
          <p:cNvPr id="308225" name="Rectangle 33"/>
          <p:cNvSpPr>
            <a:spLocks noChangeArrowheads="1"/>
          </p:cNvSpPr>
          <p:nvPr/>
        </p:nvSpPr>
        <p:spPr bwMode="auto">
          <a:xfrm>
            <a:off x="973138" y="3459163"/>
            <a:ext cx="254000"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r>
              <a:rPr lang="en-US" altLang="en-US" sz="2000">
                <a:solidFill>
                  <a:srgbClr val="000000"/>
                </a:solidFill>
              </a:rPr>
              <a:t>–</a:t>
            </a:r>
            <a:endParaRPr lang="en-US" altLang="en-US"/>
          </a:p>
        </p:txBody>
      </p:sp>
      <p:sp>
        <p:nvSpPr>
          <p:cNvPr id="308228" name="Rectangle 34"/>
          <p:cNvSpPr>
            <a:spLocks noChangeArrowheads="1"/>
          </p:cNvSpPr>
          <p:nvPr/>
        </p:nvSpPr>
        <p:spPr bwMode="auto">
          <a:xfrm>
            <a:off x="1184275" y="3459163"/>
            <a:ext cx="352425"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r>
              <a:rPr lang="en-US" altLang="en-US" sz="2000">
                <a:solidFill>
                  <a:srgbClr val="000000"/>
                </a:solidFill>
              </a:rPr>
              <a:t>E </a:t>
            </a:r>
            <a:endParaRPr lang="en-US" altLang="en-US"/>
          </a:p>
        </p:txBody>
      </p:sp>
      <p:sp>
        <p:nvSpPr>
          <p:cNvPr id="308229" name="Rectangle 35"/>
          <p:cNvSpPr>
            <a:spLocks noChangeArrowheads="1"/>
          </p:cNvSpPr>
          <p:nvPr/>
        </p:nvSpPr>
        <p:spPr bwMode="auto">
          <a:xfrm>
            <a:off x="3228975" y="3459163"/>
            <a:ext cx="198438"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r>
              <a:rPr lang="en-US" altLang="en-US" sz="2000">
                <a:solidFill>
                  <a:srgbClr val="000000"/>
                </a:solidFill>
              </a:rPr>
              <a:t>-</a:t>
            </a:r>
            <a:endParaRPr lang="en-US" altLang="en-US"/>
          </a:p>
        </p:txBody>
      </p:sp>
      <p:sp>
        <p:nvSpPr>
          <p:cNvPr id="308230" name="Rectangle 36"/>
          <p:cNvSpPr>
            <a:spLocks noChangeArrowheads="1"/>
          </p:cNvSpPr>
          <p:nvPr/>
        </p:nvSpPr>
        <p:spPr bwMode="auto">
          <a:xfrm>
            <a:off x="3314700" y="3459163"/>
            <a:ext cx="892175"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r>
              <a:rPr lang="en-US" altLang="en-US" sz="2000">
                <a:solidFill>
                  <a:srgbClr val="000000"/>
                </a:solidFill>
              </a:rPr>
              <a:t>158,87</a:t>
            </a:r>
            <a:endParaRPr lang="en-US" altLang="en-US"/>
          </a:p>
        </p:txBody>
      </p:sp>
      <p:sp>
        <p:nvSpPr>
          <p:cNvPr id="308231" name="Rectangle 37"/>
          <p:cNvSpPr>
            <a:spLocks noChangeArrowheads="1"/>
          </p:cNvSpPr>
          <p:nvPr/>
        </p:nvSpPr>
        <p:spPr bwMode="auto">
          <a:xfrm>
            <a:off x="5149850" y="3459163"/>
            <a:ext cx="892175"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r>
              <a:rPr lang="en-US" altLang="en-US" sz="2000">
                <a:solidFill>
                  <a:srgbClr val="000000"/>
                </a:solidFill>
              </a:rPr>
              <a:t>317,74</a:t>
            </a:r>
            <a:endParaRPr lang="en-US" altLang="en-US"/>
          </a:p>
        </p:txBody>
      </p:sp>
      <p:sp>
        <p:nvSpPr>
          <p:cNvPr id="308232" name="Rectangle 38"/>
          <p:cNvSpPr>
            <a:spLocks noChangeArrowheads="1"/>
          </p:cNvSpPr>
          <p:nvPr/>
        </p:nvSpPr>
        <p:spPr bwMode="auto">
          <a:xfrm>
            <a:off x="7129463" y="3459163"/>
            <a:ext cx="198437"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r>
              <a:rPr lang="en-US" altLang="en-US" sz="2000">
                <a:solidFill>
                  <a:srgbClr val="000000"/>
                </a:solidFill>
              </a:rPr>
              <a:t>-</a:t>
            </a:r>
            <a:endParaRPr lang="en-US" altLang="en-US"/>
          </a:p>
        </p:txBody>
      </p:sp>
      <p:sp>
        <p:nvSpPr>
          <p:cNvPr id="308233" name="Rectangle 39"/>
          <p:cNvSpPr>
            <a:spLocks noChangeArrowheads="1"/>
          </p:cNvSpPr>
          <p:nvPr/>
        </p:nvSpPr>
        <p:spPr bwMode="auto">
          <a:xfrm>
            <a:off x="7215188" y="3459163"/>
            <a:ext cx="892175"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r>
              <a:rPr lang="en-US" altLang="en-US" sz="2000">
                <a:solidFill>
                  <a:srgbClr val="000000"/>
                </a:solidFill>
              </a:rPr>
              <a:t>158,87</a:t>
            </a:r>
            <a:endParaRPr lang="en-US" altLang="en-US"/>
          </a:p>
        </p:txBody>
      </p:sp>
      <p:sp>
        <p:nvSpPr>
          <p:cNvPr id="308234" name="Rectangle 40"/>
          <p:cNvSpPr>
            <a:spLocks noChangeArrowheads="1"/>
          </p:cNvSpPr>
          <p:nvPr/>
        </p:nvSpPr>
        <p:spPr bwMode="auto">
          <a:xfrm>
            <a:off x="706438" y="3973513"/>
            <a:ext cx="1511300"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r>
              <a:rPr lang="en-US" altLang="en-US" sz="2000" dirty="0">
                <a:solidFill>
                  <a:srgbClr val="000000"/>
                </a:solidFill>
              </a:rPr>
              <a:t>Fitness, O/E</a:t>
            </a:r>
            <a:endParaRPr lang="en-US" altLang="en-US" dirty="0"/>
          </a:p>
        </p:txBody>
      </p:sp>
      <p:sp>
        <p:nvSpPr>
          <p:cNvPr id="308235" name="Rectangle 41"/>
          <p:cNvSpPr>
            <a:spLocks noChangeArrowheads="1"/>
          </p:cNvSpPr>
          <p:nvPr/>
        </p:nvSpPr>
        <p:spPr bwMode="auto">
          <a:xfrm>
            <a:off x="3341688" y="3973513"/>
            <a:ext cx="749300"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r>
              <a:rPr lang="en-US" altLang="en-US" sz="2000">
                <a:solidFill>
                  <a:srgbClr val="000000"/>
                </a:solidFill>
              </a:rPr>
              <a:t>0.983</a:t>
            </a:r>
            <a:endParaRPr lang="en-US" altLang="en-US"/>
          </a:p>
        </p:txBody>
      </p:sp>
      <p:sp>
        <p:nvSpPr>
          <p:cNvPr id="308236" name="Rectangle 42"/>
          <p:cNvSpPr>
            <a:spLocks noChangeArrowheads="1"/>
          </p:cNvSpPr>
          <p:nvPr/>
        </p:nvSpPr>
        <p:spPr bwMode="auto">
          <a:xfrm>
            <a:off x="5194300" y="3973513"/>
            <a:ext cx="749300"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r>
              <a:rPr lang="en-US" altLang="en-US" sz="2000">
                <a:solidFill>
                  <a:srgbClr val="000000"/>
                </a:solidFill>
              </a:rPr>
              <a:t>1.119</a:t>
            </a:r>
            <a:endParaRPr lang="en-US" altLang="en-US"/>
          </a:p>
        </p:txBody>
      </p:sp>
      <p:sp>
        <p:nvSpPr>
          <p:cNvPr id="308237" name="Rectangle 43"/>
          <p:cNvSpPr>
            <a:spLocks noChangeArrowheads="1"/>
          </p:cNvSpPr>
          <p:nvPr/>
        </p:nvSpPr>
        <p:spPr bwMode="auto">
          <a:xfrm>
            <a:off x="7242175" y="3973513"/>
            <a:ext cx="749300"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r>
              <a:rPr lang="en-US" altLang="en-US" sz="2000">
                <a:solidFill>
                  <a:srgbClr val="000000"/>
                </a:solidFill>
              </a:rPr>
              <a:t>0.154</a:t>
            </a:r>
            <a:endParaRPr lang="en-US" altLang="en-US"/>
          </a:p>
        </p:txBody>
      </p:sp>
      <p:sp>
        <p:nvSpPr>
          <p:cNvPr id="308238" name="Rectangle 44"/>
          <p:cNvSpPr>
            <a:spLocks noChangeArrowheads="1"/>
          </p:cNvSpPr>
          <p:nvPr/>
        </p:nvSpPr>
        <p:spPr bwMode="auto">
          <a:xfrm>
            <a:off x="706438" y="4487863"/>
            <a:ext cx="1695450"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r>
              <a:rPr lang="en-US" altLang="en-US" sz="2000" dirty="0" err="1">
                <a:solidFill>
                  <a:srgbClr val="000000"/>
                </a:solidFill>
              </a:rPr>
              <a:t>Relativ</a:t>
            </a:r>
            <a:r>
              <a:rPr lang="en-US" altLang="en-US" sz="2000" dirty="0">
                <a:solidFill>
                  <a:srgbClr val="000000"/>
                </a:solidFill>
              </a:rPr>
              <a:t> fitness</a:t>
            </a:r>
            <a:endParaRPr lang="en-US" altLang="en-US" dirty="0"/>
          </a:p>
        </p:txBody>
      </p:sp>
      <p:sp>
        <p:nvSpPr>
          <p:cNvPr id="308239" name="Rectangle 45"/>
          <p:cNvSpPr>
            <a:spLocks noChangeArrowheads="1"/>
          </p:cNvSpPr>
          <p:nvPr/>
        </p:nvSpPr>
        <p:spPr bwMode="auto">
          <a:xfrm>
            <a:off x="3341688" y="4487863"/>
            <a:ext cx="749300"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r>
              <a:rPr lang="en-US" altLang="en-US" sz="2000">
                <a:solidFill>
                  <a:srgbClr val="000000"/>
                </a:solidFill>
              </a:rPr>
              <a:t>0.878</a:t>
            </a:r>
            <a:endParaRPr lang="en-US" altLang="en-US"/>
          </a:p>
        </p:txBody>
      </p:sp>
      <p:sp>
        <p:nvSpPr>
          <p:cNvPr id="308240" name="Rectangle 46"/>
          <p:cNvSpPr>
            <a:spLocks noChangeArrowheads="1"/>
          </p:cNvSpPr>
          <p:nvPr/>
        </p:nvSpPr>
        <p:spPr bwMode="auto">
          <a:xfrm>
            <a:off x="5434013" y="4487863"/>
            <a:ext cx="254000"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r>
              <a:rPr lang="en-US" altLang="en-US" sz="2000">
                <a:solidFill>
                  <a:srgbClr val="000000"/>
                </a:solidFill>
              </a:rPr>
              <a:t>1</a:t>
            </a:r>
            <a:endParaRPr lang="en-US" altLang="en-US"/>
          </a:p>
        </p:txBody>
      </p:sp>
      <p:sp>
        <p:nvSpPr>
          <p:cNvPr id="308241" name="Rectangle 47"/>
          <p:cNvSpPr>
            <a:spLocks noChangeArrowheads="1"/>
          </p:cNvSpPr>
          <p:nvPr/>
        </p:nvSpPr>
        <p:spPr bwMode="auto">
          <a:xfrm>
            <a:off x="7242175" y="4487863"/>
            <a:ext cx="749300"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r>
              <a:rPr lang="en-US" altLang="en-US" sz="2000" dirty="0">
                <a:solidFill>
                  <a:srgbClr val="000000"/>
                </a:solidFill>
              </a:rPr>
              <a:t>0.137</a:t>
            </a:r>
            <a:endParaRPr lang="en-US" altLang="en-US" dirty="0"/>
          </a:p>
        </p:txBody>
      </p:sp>
      <p:sp>
        <p:nvSpPr>
          <p:cNvPr id="50" name="Text Box 37"/>
          <p:cNvSpPr txBox="1">
            <a:spLocks noChangeArrowheads="1"/>
          </p:cNvSpPr>
          <p:nvPr/>
        </p:nvSpPr>
        <p:spPr bwMode="auto">
          <a:xfrm>
            <a:off x="604838" y="5589588"/>
            <a:ext cx="44196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r>
              <a:rPr lang="da-DK" altLang="da-DK" sz="1800" i="1"/>
              <a:t>p</a:t>
            </a:r>
            <a:r>
              <a:rPr lang="da-DK" altLang="da-DK" sz="1800"/>
              <a:t> = (2 x 9365 + 2993)/(2 x 12387) = 0.877</a:t>
            </a:r>
          </a:p>
          <a:p>
            <a:pPr eaLnBrk="1" hangingPunct="1">
              <a:spcBef>
                <a:spcPct val="0"/>
              </a:spcBef>
              <a:buFontTx/>
              <a:buNone/>
            </a:pPr>
            <a:r>
              <a:rPr lang="da-DK" altLang="da-DK" sz="1800" i="1"/>
              <a:t>q</a:t>
            </a:r>
            <a:r>
              <a:rPr lang="da-DK" altLang="da-DK" sz="1800"/>
              <a:t> = (2 x 29 + 2993)/(2 x 12387)     = 0.123</a:t>
            </a:r>
            <a:endParaRPr lang="en-GB" altLang="da-DK" sz="1800" i="1"/>
          </a:p>
        </p:txBody>
      </p:sp>
      <p:sp>
        <p:nvSpPr>
          <p:cNvPr id="52" name="TextBox 51"/>
          <p:cNvSpPr txBox="1">
            <a:spLocks noChangeArrowheads="1"/>
          </p:cNvSpPr>
          <p:nvPr/>
        </p:nvSpPr>
        <p:spPr bwMode="auto">
          <a:xfrm>
            <a:off x="5688013" y="5589588"/>
            <a:ext cx="13922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eaLnBrk="1" hangingPunct="1"/>
            <a:r>
              <a:rPr lang="da-DK" altLang="en-US" sz="1800" dirty="0"/>
              <a:t>X</a:t>
            </a:r>
            <a:r>
              <a:rPr lang="da-DK" altLang="en-US" sz="1800" baseline="30000" dirty="0"/>
              <a:t>2</a:t>
            </a:r>
            <a:r>
              <a:rPr lang="da-DK" altLang="en-US" sz="1800" dirty="0"/>
              <a:t> = 174,74</a:t>
            </a:r>
            <a:endParaRPr lang="en-US" altLang="en-US" sz="1800" dirty="0"/>
          </a:p>
        </p:txBody>
      </p:sp>
      <p:sp>
        <p:nvSpPr>
          <p:cNvPr id="28719" name="Rectangle 2"/>
          <p:cNvSpPr>
            <a:spLocks noGrp="1" noChangeArrowheads="1"/>
          </p:cNvSpPr>
          <p:nvPr>
            <p:ph type="title"/>
          </p:nvPr>
        </p:nvSpPr>
        <p:spPr/>
        <p:txBody>
          <a:bodyPr/>
          <a:lstStyle/>
          <a:p>
            <a:pPr eaLnBrk="1" hangingPunct="1"/>
            <a:r>
              <a:rPr lang="da-DK" altLang="da-DK" smtClean="0"/>
              <a:t>Overdominans</a:t>
            </a:r>
          </a:p>
        </p:txBody>
      </p:sp>
      <p:sp>
        <p:nvSpPr>
          <p:cNvPr id="28720" name="Text Box 3"/>
          <p:cNvSpPr txBox="1">
            <a:spLocks noChangeArrowheads="1"/>
          </p:cNvSpPr>
          <p:nvPr/>
        </p:nvSpPr>
        <p:spPr bwMode="auto">
          <a:xfrm>
            <a:off x="2051050" y="1268413"/>
            <a:ext cx="49847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r>
              <a:rPr lang="da-DK" altLang="da-DK"/>
              <a:t>Seglecellepolymorfi hos mennesket</a:t>
            </a:r>
          </a:p>
        </p:txBody>
      </p:sp>
      <p:sp>
        <p:nvSpPr>
          <p:cNvPr id="2" name="TextBox 1"/>
          <p:cNvSpPr txBox="1"/>
          <p:nvPr/>
        </p:nvSpPr>
        <p:spPr>
          <a:xfrm>
            <a:off x="435261" y="6363890"/>
            <a:ext cx="5424883" cy="400110"/>
          </a:xfrm>
          <a:prstGeom prst="rect">
            <a:avLst/>
          </a:prstGeom>
          <a:noFill/>
        </p:spPr>
        <p:txBody>
          <a:bodyPr wrap="none" rtlCol="0">
            <a:spAutoFit/>
          </a:bodyPr>
          <a:lstStyle/>
          <a:p>
            <a:r>
              <a:rPr lang="en-GB" sz="2000" dirty="0" smtClean="0"/>
              <a:t>Data: </a:t>
            </a:r>
            <a:r>
              <a:rPr lang="en-GB" sz="2000" dirty="0" err="1" smtClean="0"/>
              <a:t>stikprøve</a:t>
            </a:r>
            <a:r>
              <a:rPr lang="en-GB" sz="2000" dirty="0" smtClean="0"/>
              <a:t> </a:t>
            </a:r>
            <a:r>
              <a:rPr lang="en-GB" sz="2000" dirty="0" err="1" smtClean="0"/>
              <a:t>på</a:t>
            </a:r>
            <a:r>
              <a:rPr lang="en-GB" sz="2000" dirty="0" smtClean="0"/>
              <a:t> 12.387 fra Nigeria (</a:t>
            </a:r>
            <a:r>
              <a:rPr lang="en-GB" sz="2000" dirty="0" err="1" smtClean="0"/>
              <a:t>voksne</a:t>
            </a:r>
            <a:r>
              <a:rPr lang="en-GB" sz="2000" dirty="0" smtClean="0"/>
              <a:t>)</a:t>
            </a:r>
            <a:endParaRPr lang="en-GB" sz="2000" dirty="0"/>
          </a:p>
        </p:txBody>
      </p:sp>
      <p:sp>
        <p:nvSpPr>
          <p:cNvPr id="51" name="TextBox 50"/>
          <p:cNvSpPr txBox="1">
            <a:spLocks noChangeArrowheads="1"/>
          </p:cNvSpPr>
          <p:nvPr/>
        </p:nvSpPr>
        <p:spPr bwMode="auto">
          <a:xfrm>
            <a:off x="5754910" y="6040724"/>
            <a:ext cx="3307316" cy="923330"/>
          </a:xfrm>
          <a:prstGeom prst="rect">
            <a:avLst/>
          </a:prstGeom>
          <a:solidFill>
            <a:schemeClr val="bg1"/>
          </a:solidFill>
          <a:ln>
            <a:noFill/>
          </a:ln>
        </p:spPr>
        <p:txBody>
          <a:bodyPr wrap="none">
            <a:spAutoFit/>
          </a:bodyP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eaLnBrk="1" hangingPunct="1"/>
            <a:r>
              <a:rPr lang="da-DK" altLang="en-US" sz="1800" i="1" dirty="0" smtClean="0"/>
              <a:t>F</a:t>
            </a:r>
            <a:r>
              <a:rPr lang="da-DK" altLang="en-US" sz="1800" dirty="0" smtClean="0"/>
              <a:t> </a:t>
            </a:r>
            <a:r>
              <a:rPr lang="da-DK" altLang="en-US" sz="1800" dirty="0"/>
              <a:t>= </a:t>
            </a:r>
            <a:r>
              <a:rPr lang="da-DK" altLang="en-US" sz="1800" dirty="0" smtClean="0"/>
              <a:t>(</a:t>
            </a:r>
            <a:r>
              <a:rPr lang="en-US" altLang="en-US" sz="1800" dirty="0" smtClean="0">
                <a:solidFill>
                  <a:srgbClr val="000000"/>
                </a:solidFill>
              </a:rPr>
              <a:t>2675,26 – 2993) </a:t>
            </a:r>
            <a:r>
              <a:rPr lang="en-US" altLang="en-US" sz="1800" dirty="0" smtClean="0"/>
              <a:t>/</a:t>
            </a:r>
            <a:r>
              <a:rPr lang="en-US" altLang="en-US" sz="1800" dirty="0" smtClean="0">
                <a:solidFill>
                  <a:srgbClr val="000000"/>
                </a:solidFill>
              </a:rPr>
              <a:t>2675,26</a:t>
            </a:r>
          </a:p>
          <a:p>
            <a:pPr eaLnBrk="1" hangingPunct="1"/>
            <a:r>
              <a:rPr lang="en-US" altLang="en-US" sz="1800" dirty="0">
                <a:solidFill>
                  <a:srgbClr val="000000"/>
                </a:solidFill>
              </a:rPr>
              <a:t> </a:t>
            </a:r>
            <a:r>
              <a:rPr lang="en-US" altLang="en-US" sz="1800" dirty="0" smtClean="0">
                <a:solidFill>
                  <a:srgbClr val="000000"/>
                </a:solidFill>
              </a:rPr>
              <a:t>  </a:t>
            </a:r>
            <a:r>
              <a:rPr lang="en-US" altLang="en-US" sz="1800" dirty="0">
                <a:solidFill>
                  <a:srgbClr val="000000"/>
                </a:solidFill>
              </a:rPr>
              <a:t>= </a:t>
            </a:r>
            <a:r>
              <a:rPr lang="en-US" altLang="en-US" sz="1800" dirty="0" smtClean="0">
                <a:solidFill>
                  <a:srgbClr val="000000"/>
                </a:solidFill>
              </a:rPr>
              <a:t>–0,12</a:t>
            </a:r>
            <a:endParaRPr lang="en-US" altLang="en-US" sz="1800" dirty="0" smtClean="0"/>
          </a:p>
          <a:p>
            <a:pPr eaLnBrk="1" hangingPunct="1"/>
            <a:endParaRPr lang="en-US" altLang="en-US" sz="1800" dirty="0"/>
          </a:p>
        </p:txBody>
      </p:sp>
    </p:spTree>
    <p:extLst>
      <p:ext uri="{BB962C8B-B14F-4D97-AF65-F5344CB8AC3E}">
        <p14:creationId xmlns:p14="http://schemas.microsoft.com/office/powerpoint/2010/main" val="116670946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0"/>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1"/>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5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08225"/>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08224"/>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08228"/>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08229"/>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08230"/>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08231"/>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08232"/>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08233"/>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51"/>
                                        </p:tgtEl>
                                        <p:attrNameLst>
                                          <p:attrName>style.visibility</p:attrName>
                                        </p:attrNameLst>
                                      </p:cBhvr>
                                      <p:to>
                                        <p:strVal val="visible"/>
                                      </p:to>
                                    </p:set>
                                  </p:childTnLst>
                                </p:cTn>
                              </p:par>
                            </p:childTnLst>
                          </p:cTn>
                        </p:par>
                      </p:childTnLst>
                    </p:cTn>
                  </p:par>
                  <p:par>
                    <p:cTn id="65" fill="hold" nodeType="clickPar">
                      <p:stCondLst>
                        <p:cond delay="indefinite"/>
                      </p:stCondLst>
                      <p:childTnLst>
                        <p:par>
                          <p:cTn id="66" fill="hold" nodeType="withGroup">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308234"/>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308235"/>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308236"/>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308237"/>
                                        </p:tgtEl>
                                        <p:attrNameLst>
                                          <p:attrName>style.visibility</p:attrName>
                                        </p:attrNameLst>
                                      </p:cBhvr>
                                      <p:to>
                                        <p:strVal val="visible"/>
                                      </p:to>
                                    </p:set>
                                  </p:childTnLst>
                                </p:cTn>
                              </p:par>
                            </p:childTnLst>
                          </p:cTn>
                        </p:par>
                      </p:childTnLst>
                    </p:cTn>
                  </p:par>
                  <p:par>
                    <p:cTn id="75" fill="hold" nodeType="clickPar">
                      <p:stCondLst>
                        <p:cond delay="indefinite"/>
                      </p:stCondLst>
                      <p:childTnLst>
                        <p:par>
                          <p:cTn id="76" fill="hold" nodeType="withGroup">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308238"/>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308239"/>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308240"/>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3082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9" grpId="0"/>
      <p:bldP spid="20" grpId="0"/>
      <p:bldP spid="21" grpId="0"/>
      <p:bldP spid="22" grpId="0"/>
      <p:bldP spid="23" grpId="0"/>
      <p:bldP spid="24" grpId="0"/>
      <p:bldP spid="25" grpId="0"/>
      <p:bldP spid="26" grpId="0"/>
      <p:bldP spid="27" grpId="0"/>
      <p:bldP spid="28" grpId="0"/>
      <p:bldP spid="29" grpId="0"/>
      <p:bldP spid="30" grpId="0"/>
      <p:bldP spid="31" grpId="0"/>
      <p:bldP spid="308224" grpId="0"/>
      <p:bldP spid="308225" grpId="0"/>
      <p:bldP spid="308228" grpId="0"/>
      <p:bldP spid="308229" grpId="0"/>
      <p:bldP spid="308230" grpId="0"/>
      <p:bldP spid="308231" grpId="0"/>
      <p:bldP spid="308232" grpId="0"/>
      <p:bldP spid="308233" grpId="0"/>
      <p:bldP spid="308234" grpId="0"/>
      <p:bldP spid="308235" grpId="0"/>
      <p:bldP spid="308236" grpId="0"/>
      <p:bldP spid="308237" grpId="0"/>
      <p:bldP spid="308238" grpId="0"/>
      <p:bldP spid="308239" grpId="0"/>
      <p:bldP spid="308240" grpId="0"/>
      <p:bldP spid="308241" grpId="0"/>
      <p:bldP spid="50" grpId="0"/>
      <p:bldP spid="52" grpId="0"/>
      <p:bldP spid="51"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fld id="{7D47D4C3-5DA8-4343-BB2D-BBD99E6DDE26}" type="slidenum">
              <a:rPr lang="en-US" altLang="da-DK" sz="1400" smtClean="0"/>
              <a:pPr eaLnBrk="1" hangingPunct="1">
                <a:spcBef>
                  <a:spcPct val="0"/>
                </a:spcBef>
                <a:buFontTx/>
                <a:buNone/>
              </a:pPr>
              <a:t>26</a:t>
            </a:fld>
            <a:endParaRPr lang="en-US" altLang="da-DK" sz="1400" smtClean="0"/>
          </a:p>
        </p:txBody>
      </p:sp>
      <p:sp>
        <p:nvSpPr>
          <p:cNvPr id="29699" name="Rectangle 2"/>
          <p:cNvSpPr>
            <a:spLocks noGrp="1" noChangeArrowheads="1"/>
          </p:cNvSpPr>
          <p:nvPr>
            <p:ph type="title"/>
          </p:nvPr>
        </p:nvSpPr>
        <p:spPr/>
        <p:txBody>
          <a:bodyPr/>
          <a:lstStyle/>
          <a:p>
            <a:pPr eaLnBrk="1" hangingPunct="1"/>
            <a:r>
              <a:rPr lang="da-DK" altLang="da-DK" smtClean="0"/>
              <a:t>Overdominans</a:t>
            </a:r>
          </a:p>
        </p:txBody>
      </p:sp>
      <p:sp>
        <p:nvSpPr>
          <p:cNvPr id="29700" name="Text Box 3"/>
          <p:cNvSpPr txBox="1">
            <a:spLocks noChangeArrowheads="1"/>
          </p:cNvSpPr>
          <p:nvPr/>
        </p:nvSpPr>
        <p:spPr bwMode="auto">
          <a:xfrm>
            <a:off x="2051050" y="1268413"/>
            <a:ext cx="49847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r>
              <a:rPr lang="da-DK" altLang="da-DK"/>
              <a:t>Seglecellepolymorfi hos mennesket</a:t>
            </a:r>
          </a:p>
        </p:txBody>
      </p:sp>
      <p:pic>
        <p:nvPicPr>
          <p:cNvPr id="29701"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3433763"/>
            <a:ext cx="1588" cy="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381021" name="Group 93"/>
          <p:cNvGraphicFramePr>
            <a:graphicFrameLocks noGrp="1"/>
          </p:cNvGraphicFramePr>
          <p:nvPr>
            <p:ph idx="1"/>
          </p:nvPr>
        </p:nvGraphicFramePr>
        <p:xfrm>
          <a:off x="323850" y="2205038"/>
          <a:ext cx="8435975" cy="2703512"/>
        </p:xfrm>
        <a:graphic>
          <a:graphicData uri="http://schemas.openxmlformats.org/drawingml/2006/table">
            <a:tbl>
              <a:tblPr/>
              <a:tblGrid>
                <a:gridCol w="2592388">
                  <a:extLst>
                    <a:ext uri="{9D8B030D-6E8A-4147-A177-3AD203B41FA5}">
                      <a16:colId xmlns:a16="http://schemas.microsoft.com/office/drawing/2014/main" val="20000"/>
                    </a:ext>
                  </a:extLst>
                </a:gridCol>
                <a:gridCol w="1728787">
                  <a:extLst>
                    <a:ext uri="{9D8B030D-6E8A-4147-A177-3AD203B41FA5}">
                      <a16:colId xmlns:a16="http://schemas.microsoft.com/office/drawing/2014/main" val="20001"/>
                    </a:ext>
                  </a:extLst>
                </a:gridCol>
                <a:gridCol w="2057400">
                  <a:extLst>
                    <a:ext uri="{9D8B030D-6E8A-4147-A177-3AD203B41FA5}">
                      <a16:colId xmlns:a16="http://schemas.microsoft.com/office/drawing/2014/main" val="20002"/>
                    </a:ext>
                  </a:extLst>
                </a:gridCol>
                <a:gridCol w="2057400">
                  <a:extLst>
                    <a:ext uri="{9D8B030D-6E8A-4147-A177-3AD203B41FA5}">
                      <a16:colId xmlns:a16="http://schemas.microsoft.com/office/drawing/2014/main" val="20003"/>
                    </a:ext>
                  </a:extLst>
                </a:gridCol>
              </a:tblGrid>
              <a:tr h="422275">
                <a:tc>
                  <a:txBody>
                    <a:bodyPr/>
                    <a:lstStyle>
                      <a:lvl1pPr eaLnBrk="0" hangingPunct="0">
                        <a:spcBef>
                          <a:spcPct val="20000"/>
                        </a:spcBef>
                        <a:defRPr sz="2000">
                          <a:solidFill>
                            <a:schemeClr val="tx1"/>
                          </a:solidFill>
                          <a:latin typeface="Arial" charset="0"/>
                        </a:defRPr>
                      </a:lvl1pPr>
                      <a:lvl2pPr marL="742950" indent="-285750" eaLnBrk="0" hangingPunct="0">
                        <a:spcBef>
                          <a:spcPct val="20000"/>
                        </a:spcBef>
                        <a:defRPr>
                          <a:solidFill>
                            <a:schemeClr val="tx1"/>
                          </a:solidFill>
                          <a:latin typeface="Arial" charset="0"/>
                        </a:defRPr>
                      </a:lvl2pPr>
                      <a:lvl3pPr marL="1143000" indent="-228600" eaLnBrk="0" hangingPunct="0">
                        <a:spcBef>
                          <a:spcPct val="20000"/>
                        </a:spcBef>
                        <a:defRPr sz="1600">
                          <a:solidFill>
                            <a:schemeClr val="tx1"/>
                          </a:solidFill>
                          <a:latin typeface="Arial" charset="0"/>
                        </a:defRPr>
                      </a:lvl3pPr>
                      <a:lvl4pPr marL="1600200" indent="-228600" eaLnBrk="0" hangingPunct="0">
                        <a:spcBef>
                          <a:spcPct val="20000"/>
                        </a:spcBef>
                        <a:defRPr sz="1600">
                          <a:solidFill>
                            <a:schemeClr val="tx1"/>
                          </a:solidFill>
                          <a:latin typeface="Arial" charset="0"/>
                        </a:defRPr>
                      </a:lvl4pPr>
                      <a:lvl5pPr marL="2057400" indent="-228600" eaLnBrk="0" hangingPunct="0">
                        <a:spcBef>
                          <a:spcPct val="20000"/>
                        </a:spcBef>
                        <a:defRPr sz="1600">
                          <a:solidFill>
                            <a:schemeClr val="tx1"/>
                          </a:solidFill>
                          <a:latin typeface="Arial" charset="0"/>
                        </a:defRPr>
                      </a:lvl5pPr>
                      <a:lvl6pPr marL="2514600" indent="-228600" eaLnBrk="0" fontAlgn="base" hangingPunct="0">
                        <a:spcBef>
                          <a:spcPct val="20000"/>
                        </a:spcBef>
                        <a:spcAft>
                          <a:spcPct val="0"/>
                        </a:spcAft>
                        <a:defRPr sz="1600">
                          <a:solidFill>
                            <a:schemeClr val="tx1"/>
                          </a:solidFill>
                          <a:latin typeface="Arial" charset="0"/>
                        </a:defRPr>
                      </a:lvl6pPr>
                      <a:lvl7pPr marL="2971800" indent="-228600" eaLnBrk="0" fontAlgn="base" hangingPunct="0">
                        <a:spcBef>
                          <a:spcPct val="20000"/>
                        </a:spcBef>
                        <a:spcAft>
                          <a:spcPct val="0"/>
                        </a:spcAft>
                        <a:defRPr sz="1600">
                          <a:solidFill>
                            <a:schemeClr val="tx1"/>
                          </a:solidFill>
                          <a:latin typeface="Arial" charset="0"/>
                        </a:defRPr>
                      </a:lvl7pPr>
                      <a:lvl8pPr marL="3429000" indent="-228600" eaLnBrk="0" fontAlgn="base" hangingPunct="0">
                        <a:spcBef>
                          <a:spcPct val="20000"/>
                        </a:spcBef>
                        <a:spcAft>
                          <a:spcPct val="0"/>
                        </a:spcAft>
                        <a:defRPr sz="1600">
                          <a:solidFill>
                            <a:schemeClr val="tx1"/>
                          </a:solidFill>
                          <a:latin typeface="Arial" charset="0"/>
                        </a:defRPr>
                      </a:lvl8pPr>
                      <a:lvl9pPr marL="3886200" indent="-228600" eaLnBrk="0" fontAlgn="base" hangingPunct="0">
                        <a:spcBef>
                          <a:spcPct val="20000"/>
                        </a:spcBef>
                        <a:spcAft>
                          <a:spcPct val="0"/>
                        </a:spcAft>
                        <a:defRPr sz="1600">
                          <a:solidFill>
                            <a:schemeClr val="tx1"/>
                          </a:solidFill>
                          <a:latin typeface="Arial"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da-DK" altLang="da-DK" sz="2000" b="0" i="0" u="none" strike="noStrike" cap="none" normalizeH="0" baseline="0" smtClean="0">
                          <a:ln>
                            <a:noFill/>
                          </a:ln>
                          <a:solidFill>
                            <a:schemeClr val="tx1"/>
                          </a:solidFill>
                          <a:effectLst/>
                          <a:latin typeface="Arial" charset="0"/>
                        </a:rPr>
                        <a:t>Genotype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000">
                          <a:solidFill>
                            <a:schemeClr val="tx1"/>
                          </a:solidFill>
                          <a:latin typeface="Arial" charset="0"/>
                        </a:defRPr>
                      </a:lvl1pPr>
                      <a:lvl2pPr marL="742950" indent="-285750" eaLnBrk="0" hangingPunct="0">
                        <a:spcBef>
                          <a:spcPct val="20000"/>
                        </a:spcBef>
                        <a:defRPr>
                          <a:solidFill>
                            <a:schemeClr val="tx1"/>
                          </a:solidFill>
                          <a:latin typeface="Arial" charset="0"/>
                        </a:defRPr>
                      </a:lvl2pPr>
                      <a:lvl3pPr marL="1143000" indent="-228600" eaLnBrk="0" hangingPunct="0">
                        <a:spcBef>
                          <a:spcPct val="20000"/>
                        </a:spcBef>
                        <a:defRPr sz="1600">
                          <a:solidFill>
                            <a:schemeClr val="tx1"/>
                          </a:solidFill>
                          <a:latin typeface="Arial" charset="0"/>
                        </a:defRPr>
                      </a:lvl3pPr>
                      <a:lvl4pPr marL="1600200" indent="-228600" eaLnBrk="0" hangingPunct="0">
                        <a:spcBef>
                          <a:spcPct val="20000"/>
                        </a:spcBef>
                        <a:defRPr sz="1600">
                          <a:solidFill>
                            <a:schemeClr val="tx1"/>
                          </a:solidFill>
                          <a:latin typeface="Arial" charset="0"/>
                        </a:defRPr>
                      </a:lvl4pPr>
                      <a:lvl5pPr marL="2057400" indent="-228600" eaLnBrk="0" hangingPunct="0">
                        <a:spcBef>
                          <a:spcPct val="20000"/>
                        </a:spcBef>
                        <a:defRPr sz="1600">
                          <a:solidFill>
                            <a:schemeClr val="tx1"/>
                          </a:solidFill>
                          <a:latin typeface="Arial" charset="0"/>
                        </a:defRPr>
                      </a:lvl5pPr>
                      <a:lvl6pPr marL="2514600" indent="-228600" eaLnBrk="0" fontAlgn="base" hangingPunct="0">
                        <a:spcBef>
                          <a:spcPct val="20000"/>
                        </a:spcBef>
                        <a:spcAft>
                          <a:spcPct val="0"/>
                        </a:spcAft>
                        <a:defRPr sz="1600">
                          <a:solidFill>
                            <a:schemeClr val="tx1"/>
                          </a:solidFill>
                          <a:latin typeface="Arial" charset="0"/>
                        </a:defRPr>
                      </a:lvl6pPr>
                      <a:lvl7pPr marL="2971800" indent="-228600" eaLnBrk="0" fontAlgn="base" hangingPunct="0">
                        <a:spcBef>
                          <a:spcPct val="20000"/>
                        </a:spcBef>
                        <a:spcAft>
                          <a:spcPct val="0"/>
                        </a:spcAft>
                        <a:defRPr sz="1600">
                          <a:solidFill>
                            <a:schemeClr val="tx1"/>
                          </a:solidFill>
                          <a:latin typeface="Arial" charset="0"/>
                        </a:defRPr>
                      </a:lvl7pPr>
                      <a:lvl8pPr marL="3429000" indent="-228600" eaLnBrk="0" fontAlgn="base" hangingPunct="0">
                        <a:spcBef>
                          <a:spcPct val="20000"/>
                        </a:spcBef>
                        <a:spcAft>
                          <a:spcPct val="0"/>
                        </a:spcAft>
                        <a:defRPr sz="1600">
                          <a:solidFill>
                            <a:schemeClr val="tx1"/>
                          </a:solidFill>
                          <a:latin typeface="Arial" charset="0"/>
                        </a:defRPr>
                      </a:lvl8pPr>
                      <a:lvl9pPr marL="3886200" indent="-228600" eaLnBrk="0" fontAlgn="base" hangingPunct="0">
                        <a:spcBef>
                          <a:spcPct val="20000"/>
                        </a:spcBef>
                        <a:spcAft>
                          <a:spcPct val="0"/>
                        </a:spcAft>
                        <a:defRPr sz="1600">
                          <a:solidFill>
                            <a:schemeClr val="tx1"/>
                          </a:solidFill>
                          <a:latin typeface="Arial"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da-DK" altLang="da-DK" sz="2000" b="0" i="0" u="none" strike="noStrike" cap="none" normalizeH="0" baseline="0" smtClean="0">
                          <a:ln>
                            <a:noFill/>
                          </a:ln>
                          <a:solidFill>
                            <a:schemeClr val="tx1"/>
                          </a:solidFill>
                          <a:effectLst/>
                          <a:latin typeface="Arial" charset="0"/>
                        </a:rPr>
                        <a:t>AA</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000">
                          <a:solidFill>
                            <a:schemeClr val="tx1"/>
                          </a:solidFill>
                          <a:latin typeface="Arial" charset="0"/>
                        </a:defRPr>
                      </a:lvl1pPr>
                      <a:lvl2pPr marL="742950" indent="-285750" eaLnBrk="0" hangingPunct="0">
                        <a:spcBef>
                          <a:spcPct val="20000"/>
                        </a:spcBef>
                        <a:defRPr>
                          <a:solidFill>
                            <a:schemeClr val="tx1"/>
                          </a:solidFill>
                          <a:latin typeface="Arial" charset="0"/>
                        </a:defRPr>
                      </a:lvl2pPr>
                      <a:lvl3pPr marL="1143000" indent="-228600" eaLnBrk="0" hangingPunct="0">
                        <a:spcBef>
                          <a:spcPct val="20000"/>
                        </a:spcBef>
                        <a:defRPr sz="1600">
                          <a:solidFill>
                            <a:schemeClr val="tx1"/>
                          </a:solidFill>
                          <a:latin typeface="Arial" charset="0"/>
                        </a:defRPr>
                      </a:lvl3pPr>
                      <a:lvl4pPr marL="1600200" indent="-228600" eaLnBrk="0" hangingPunct="0">
                        <a:spcBef>
                          <a:spcPct val="20000"/>
                        </a:spcBef>
                        <a:defRPr sz="1600">
                          <a:solidFill>
                            <a:schemeClr val="tx1"/>
                          </a:solidFill>
                          <a:latin typeface="Arial" charset="0"/>
                        </a:defRPr>
                      </a:lvl4pPr>
                      <a:lvl5pPr marL="2057400" indent="-228600" eaLnBrk="0" hangingPunct="0">
                        <a:spcBef>
                          <a:spcPct val="20000"/>
                        </a:spcBef>
                        <a:defRPr sz="1600">
                          <a:solidFill>
                            <a:schemeClr val="tx1"/>
                          </a:solidFill>
                          <a:latin typeface="Arial" charset="0"/>
                        </a:defRPr>
                      </a:lvl5pPr>
                      <a:lvl6pPr marL="2514600" indent="-228600" eaLnBrk="0" fontAlgn="base" hangingPunct="0">
                        <a:spcBef>
                          <a:spcPct val="20000"/>
                        </a:spcBef>
                        <a:spcAft>
                          <a:spcPct val="0"/>
                        </a:spcAft>
                        <a:defRPr sz="1600">
                          <a:solidFill>
                            <a:schemeClr val="tx1"/>
                          </a:solidFill>
                          <a:latin typeface="Arial" charset="0"/>
                        </a:defRPr>
                      </a:lvl6pPr>
                      <a:lvl7pPr marL="2971800" indent="-228600" eaLnBrk="0" fontAlgn="base" hangingPunct="0">
                        <a:spcBef>
                          <a:spcPct val="20000"/>
                        </a:spcBef>
                        <a:spcAft>
                          <a:spcPct val="0"/>
                        </a:spcAft>
                        <a:defRPr sz="1600">
                          <a:solidFill>
                            <a:schemeClr val="tx1"/>
                          </a:solidFill>
                          <a:latin typeface="Arial" charset="0"/>
                        </a:defRPr>
                      </a:lvl7pPr>
                      <a:lvl8pPr marL="3429000" indent="-228600" eaLnBrk="0" fontAlgn="base" hangingPunct="0">
                        <a:spcBef>
                          <a:spcPct val="20000"/>
                        </a:spcBef>
                        <a:spcAft>
                          <a:spcPct val="0"/>
                        </a:spcAft>
                        <a:defRPr sz="1600">
                          <a:solidFill>
                            <a:schemeClr val="tx1"/>
                          </a:solidFill>
                          <a:latin typeface="Arial" charset="0"/>
                        </a:defRPr>
                      </a:lvl8pPr>
                      <a:lvl9pPr marL="3886200" indent="-228600" eaLnBrk="0" fontAlgn="base" hangingPunct="0">
                        <a:spcBef>
                          <a:spcPct val="20000"/>
                        </a:spcBef>
                        <a:spcAft>
                          <a:spcPct val="0"/>
                        </a:spcAft>
                        <a:defRPr sz="1600">
                          <a:solidFill>
                            <a:schemeClr val="tx1"/>
                          </a:solidFill>
                          <a:latin typeface="Arial"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da-DK" altLang="da-DK" sz="2000" b="0" i="0" u="none" strike="noStrike" cap="none" normalizeH="0" baseline="0" smtClean="0">
                          <a:ln>
                            <a:noFill/>
                          </a:ln>
                          <a:solidFill>
                            <a:schemeClr val="tx1"/>
                          </a:solidFill>
                          <a:effectLst/>
                          <a:latin typeface="Arial" charset="0"/>
                        </a:rPr>
                        <a:t>AS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000">
                          <a:solidFill>
                            <a:schemeClr val="tx1"/>
                          </a:solidFill>
                          <a:latin typeface="Arial" charset="0"/>
                        </a:defRPr>
                      </a:lvl1pPr>
                      <a:lvl2pPr marL="742950" indent="-285750" eaLnBrk="0" hangingPunct="0">
                        <a:spcBef>
                          <a:spcPct val="20000"/>
                        </a:spcBef>
                        <a:defRPr>
                          <a:solidFill>
                            <a:schemeClr val="tx1"/>
                          </a:solidFill>
                          <a:latin typeface="Arial" charset="0"/>
                        </a:defRPr>
                      </a:lvl2pPr>
                      <a:lvl3pPr marL="1143000" indent="-228600" eaLnBrk="0" hangingPunct="0">
                        <a:spcBef>
                          <a:spcPct val="20000"/>
                        </a:spcBef>
                        <a:defRPr sz="1600">
                          <a:solidFill>
                            <a:schemeClr val="tx1"/>
                          </a:solidFill>
                          <a:latin typeface="Arial" charset="0"/>
                        </a:defRPr>
                      </a:lvl3pPr>
                      <a:lvl4pPr marL="1600200" indent="-228600" eaLnBrk="0" hangingPunct="0">
                        <a:spcBef>
                          <a:spcPct val="20000"/>
                        </a:spcBef>
                        <a:defRPr sz="1600">
                          <a:solidFill>
                            <a:schemeClr val="tx1"/>
                          </a:solidFill>
                          <a:latin typeface="Arial" charset="0"/>
                        </a:defRPr>
                      </a:lvl4pPr>
                      <a:lvl5pPr marL="2057400" indent="-228600" eaLnBrk="0" hangingPunct="0">
                        <a:spcBef>
                          <a:spcPct val="20000"/>
                        </a:spcBef>
                        <a:defRPr sz="1600">
                          <a:solidFill>
                            <a:schemeClr val="tx1"/>
                          </a:solidFill>
                          <a:latin typeface="Arial" charset="0"/>
                        </a:defRPr>
                      </a:lvl5pPr>
                      <a:lvl6pPr marL="2514600" indent="-228600" eaLnBrk="0" fontAlgn="base" hangingPunct="0">
                        <a:spcBef>
                          <a:spcPct val="20000"/>
                        </a:spcBef>
                        <a:spcAft>
                          <a:spcPct val="0"/>
                        </a:spcAft>
                        <a:defRPr sz="1600">
                          <a:solidFill>
                            <a:schemeClr val="tx1"/>
                          </a:solidFill>
                          <a:latin typeface="Arial" charset="0"/>
                        </a:defRPr>
                      </a:lvl6pPr>
                      <a:lvl7pPr marL="2971800" indent="-228600" eaLnBrk="0" fontAlgn="base" hangingPunct="0">
                        <a:spcBef>
                          <a:spcPct val="20000"/>
                        </a:spcBef>
                        <a:spcAft>
                          <a:spcPct val="0"/>
                        </a:spcAft>
                        <a:defRPr sz="1600">
                          <a:solidFill>
                            <a:schemeClr val="tx1"/>
                          </a:solidFill>
                          <a:latin typeface="Arial" charset="0"/>
                        </a:defRPr>
                      </a:lvl7pPr>
                      <a:lvl8pPr marL="3429000" indent="-228600" eaLnBrk="0" fontAlgn="base" hangingPunct="0">
                        <a:spcBef>
                          <a:spcPct val="20000"/>
                        </a:spcBef>
                        <a:spcAft>
                          <a:spcPct val="0"/>
                        </a:spcAft>
                        <a:defRPr sz="1600">
                          <a:solidFill>
                            <a:schemeClr val="tx1"/>
                          </a:solidFill>
                          <a:latin typeface="Arial" charset="0"/>
                        </a:defRPr>
                      </a:lvl8pPr>
                      <a:lvl9pPr marL="3886200" indent="-228600" eaLnBrk="0" fontAlgn="base" hangingPunct="0">
                        <a:spcBef>
                          <a:spcPct val="20000"/>
                        </a:spcBef>
                        <a:spcAft>
                          <a:spcPct val="0"/>
                        </a:spcAft>
                        <a:defRPr sz="1600">
                          <a:solidFill>
                            <a:schemeClr val="tx1"/>
                          </a:solidFill>
                          <a:latin typeface="Arial"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da-DK" altLang="da-DK" sz="2000" b="0" i="0" u="none" strike="noStrike" cap="none" normalizeH="0" baseline="0" smtClean="0">
                          <a:ln>
                            <a:noFill/>
                          </a:ln>
                          <a:solidFill>
                            <a:schemeClr val="tx1"/>
                          </a:solidFill>
                          <a:effectLst/>
                          <a:latin typeface="Arial" charset="0"/>
                        </a:rPr>
                        <a:t>SS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20700">
                <a:tc>
                  <a:txBody>
                    <a:bodyPr/>
                    <a:lstStyle>
                      <a:lvl1pPr eaLnBrk="0" hangingPunct="0">
                        <a:spcBef>
                          <a:spcPct val="20000"/>
                        </a:spcBef>
                        <a:defRPr sz="2000">
                          <a:solidFill>
                            <a:schemeClr val="tx1"/>
                          </a:solidFill>
                          <a:latin typeface="Arial" charset="0"/>
                        </a:defRPr>
                      </a:lvl1pPr>
                      <a:lvl2pPr marL="742950" indent="-285750" eaLnBrk="0" hangingPunct="0">
                        <a:spcBef>
                          <a:spcPct val="20000"/>
                        </a:spcBef>
                        <a:defRPr>
                          <a:solidFill>
                            <a:schemeClr val="tx1"/>
                          </a:solidFill>
                          <a:latin typeface="Arial" charset="0"/>
                        </a:defRPr>
                      </a:lvl2pPr>
                      <a:lvl3pPr marL="1143000" indent="-228600" eaLnBrk="0" hangingPunct="0">
                        <a:spcBef>
                          <a:spcPct val="20000"/>
                        </a:spcBef>
                        <a:defRPr sz="1600">
                          <a:solidFill>
                            <a:schemeClr val="tx1"/>
                          </a:solidFill>
                          <a:latin typeface="Arial" charset="0"/>
                        </a:defRPr>
                      </a:lvl3pPr>
                      <a:lvl4pPr marL="1600200" indent="-228600" eaLnBrk="0" hangingPunct="0">
                        <a:spcBef>
                          <a:spcPct val="20000"/>
                        </a:spcBef>
                        <a:defRPr sz="1600">
                          <a:solidFill>
                            <a:schemeClr val="tx1"/>
                          </a:solidFill>
                          <a:latin typeface="Arial" charset="0"/>
                        </a:defRPr>
                      </a:lvl4pPr>
                      <a:lvl5pPr marL="2057400" indent="-228600" eaLnBrk="0" hangingPunct="0">
                        <a:spcBef>
                          <a:spcPct val="20000"/>
                        </a:spcBef>
                        <a:defRPr sz="1600">
                          <a:solidFill>
                            <a:schemeClr val="tx1"/>
                          </a:solidFill>
                          <a:latin typeface="Arial" charset="0"/>
                        </a:defRPr>
                      </a:lvl5pPr>
                      <a:lvl6pPr marL="2514600" indent="-228600" eaLnBrk="0" fontAlgn="base" hangingPunct="0">
                        <a:spcBef>
                          <a:spcPct val="20000"/>
                        </a:spcBef>
                        <a:spcAft>
                          <a:spcPct val="0"/>
                        </a:spcAft>
                        <a:defRPr sz="1600">
                          <a:solidFill>
                            <a:schemeClr val="tx1"/>
                          </a:solidFill>
                          <a:latin typeface="Arial" charset="0"/>
                        </a:defRPr>
                      </a:lvl6pPr>
                      <a:lvl7pPr marL="2971800" indent="-228600" eaLnBrk="0" fontAlgn="base" hangingPunct="0">
                        <a:spcBef>
                          <a:spcPct val="20000"/>
                        </a:spcBef>
                        <a:spcAft>
                          <a:spcPct val="0"/>
                        </a:spcAft>
                        <a:defRPr sz="1600">
                          <a:solidFill>
                            <a:schemeClr val="tx1"/>
                          </a:solidFill>
                          <a:latin typeface="Arial" charset="0"/>
                        </a:defRPr>
                      </a:lvl7pPr>
                      <a:lvl8pPr marL="3429000" indent="-228600" eaLnBrk="0" fontAlgn="base" hangingPunct="0">
                        <a:spcBef>
                          <a:spcPct val="20000"/>
                        </a:spcBef>
                        <a:spcAft>
                          <a:spcPct val="0"/>
                        </a:spcAft>
                        <a:defRPr sz="1600">
                          <a:solidFill>
                            <a:schemeClr val="tx1"/>
                          </a:solidFill>
                          <a:latin typeface="Arial" charset="0"/>
                        </a:defRPr>
                      </a:lvl8pPr>
                      <a:lvl9pPr marL="3886200" indent="-228600" eaLnBrk="0" fontAlgn="base" hangingPunct="0">
                        <a:spcBef>
                          <a:spcPct val="20000"/>
                        </a:spcBef>
                        <a:spcAft>
                          <a:spcPct val="0"/>
                        </a:spcAft>
                        <a:defRPr sz="1600">
                          <a:solidFill>
                            <a:schemeClr val="tx1"/>
                          </a:solidFill>
                          <a:latin typeface="Arial"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da-DK" altLang="da-DK" sz="2000" b="0" i="0" u="none" strike="noStrike" cap="none" normalizeH="0" baseline="0" smtClean="0">
                          <a:ln>
                            <a:noFill/>
                          </a:ln>
                          <a:solidFill>
                            <a:schemeClr val="tx1"/>
                          </a:solidFill>
                          <a:effectLst/>
                          <a:latin typeface="Arial" charset="0"/>
                        </a:rPr>
                        <a:t>Relativ fitness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000">
                          <a:solidFill>
                            <a:schemeClr val="tx1"/>
                          </a:solidFill>
                          <a:latin typeface="Arial" charset="0"/>
                        </a:defRPr>
                      </a:lvl1pPr>
                      <a:lvl2pPr marL="742950" indent="-285750" eaLnBrk="0" hangingPunct="0">
                        <a:spcBef>
                          <a:spcPct val="20000"/>
                        </a:spcBef>
                        <a:defRPr>
                          <a:solidFill>
                            <a:schemeClr val="tx1"/>
                          </a:solidFill>
                          <a:latin typeface="Arial" charset="0"/>
                        </a:defRPr>
                      </a:lvl2pPr>
                      <a:lvl3pPr marL="1143000" indent="-228600" eaLnBrk="0" hangingPunct="0">
                        <a:spcBef>
                          <a:spcPct val="20000"/>
                        </a:spcBef>
                        <a:defRPr sz="1600">
                          <a:solidFill>
                            <a:schemeClr val="tx1"/>
                          </a:solidFill>
                          <a:latin typeface="Arial" charset="0"/>
                        </a:defRPr>
                      </a:lvl3pPr>
                      <a:lvl4pPr marL="1600200" indent="-228600" eaLnBrk="0" hangingPunct="0">
                        <a:spcBef>
                          <a:spcPct val="20000"/>
                        </a:spcBef>
                        <a:defRPr sz="1600">
                          <a:solidFill>
                            <a:schemeClr val="tx1"/>
                          </a:solidFill>
                          <a:latin typeface="Arial" charset="0"/>
                        </a:defRPr>
                      </a:lvl4pPr>
                      <a:lvl5pPr marL="2057400" indent="-228600" eaLnBrk="0" hangingPunct="0">
                        <a:spcBef>
                          <a:spcPct val="20000"/>
                        </a:spcBef>
                        <a:defRPr sz="1600">
                          <a:solidFill>
                            <a:schemeClr val="tx1"/>
                          </a:solidFill>
                          <a:latin typeface="Arial" charset="0"/>
                        </a:defRPr>
                      </a:lvl5pPr>
                      <a:lvl6pPr marL="2514600" indent="-228600" eaLnBrk="0" fontAlgn="base" hangingPunct="0">
                        <a:spcBef>
                          <a:spcPct val="20000"/>
                        </a:spcBef>
                        <a:spcAft>
                          <a:spcPct val="0"/>
                        </a:spcAft>
                        <a:defRPr sz="1600">
                          <a:solidFill>
                            <a:schemeClr val="tx1"/>
                          </a:solidFill>
                          <a:latin typeface="Arial" charset="0"/>
                        </a:defRPr>
                      </a:lvl6pPr>
                      <a:lvl7pPr marL="2971800" indent="-228600" eaLnBrk="0" fontAlgn="base" hangingPunct="0">
                        <a:spcBef>
                          <a:spcPct val="20000"/>
                        </a:spcBef>
                        <a:spcAft>
                          <a:spcPct val="0"/>
                        </a:spcAft>
                        <a:defRPr sz="1600">
                          <a:solidFill>
                            <a:schemeClr val="tx1"/>
                          </a:solidFill>
                          <a:latin typeface="Arial" charset="0"/>
                        </a:defRPr>
                      </a:lvl7pPr>
                      <a:lvl8pPr marL="3429000" indent="-228600" eaLnBrk="0" fontAlgn="base" hangingPunct="0">
                        <a:spcBef>
                          <a:spcPct val="20000"/>
                        </a:spcBef>
                        <a:spcAft>
                          <a:spcPct val="0"/>
                        </a:spcAft>
                        <a:defRPr sz="1600">
                          <a:solidFill>
                            <a:schemeClr val="tx1"/>
                          </a:solidFill>
                          <a:latin typeface="Arial" charset="0"/>
                        </a:defRPr>
                      </a:lvl8pPr>
                      <a:lvl9pPr marL="3886200" indent="-228600" eaLnBrk="0" fontAlgn="base" hangingPunct="0">
                        <a:spcBef>
                          <a:spcPct val="20000"/>
                        </a:spcBef>
                        <a:spcAft>
                          <a:spcPct val="0"/>
                        </a:spcAft>
                        <a:defRPr sz="1600">
                          <a:solidFill>
                            <a:schemeClr val="tx1"/>
                          </a:solidFill>
                          <a:latin typeface="Arial"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da-DK" altLang="da-DK" sz="2000" b="0" i="1" u="none" strike="noStrike" cap="none" normalizeH="0" baseline="0" smtClean="0">
                          <a:ln>
                            <a:noFill/>
                          </a:ln>
                          <a:solidFill>
                            <a:schemeClr val="tx1"/>
                          </a:solidFill>
                          <a:effectLst/>
                          <a:latin typeface="Arial" charset="0"/>
                        </a:rPr>
                        <a:t>W</a:t>
                      </a:r>
                      <a:r>
                        <a:rPr kumimoji="0" lang="da-DK" altLang="da-DK" sz="2000" b="0" i="0" u="none" strike="noStrike" cap="none" normalizeH="0" baseline="-25000" smtClean="0">
                          <a:ln>
                            <a:noFill/>
                          </a:ln>
                          <a:solidFill>
                            <a:schemeClr val="tx1"/>
                          </a:solidFill>
                          <a:effectLst/>
                          <a:latin typeface="Arial" charset="0"/>
                        </a:rPr>
                        <a:t>11</a:t>
                      </a:r>
                      <a:r>
                        <a:rPr kumimoji="0" lang="da-DK" altLang="da-DK" sz="2000" b="0" i="0" u="none" strike="noStrike" cap="none" normalizeH="0" baseline="0" smtClean="0">
                          <a:ln>
                            <a:noFill/>
                          </a:ln>
                          <a:solidFill>
                            <a:schemeClr val="tx1"/>
                          </a:solidFill>
                          <a:effectLst/>
                          <a:latin typeface="Arial" charset="0"/>
                        </a:rPr>
                        <a:t> = 0.878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000">
                          <a:solidFill>
                            <a:schemeClr val="tx1"/>
                          </a:solidFill>
                          <a:latin typeface="Arial" charset="0"/>
                        </a:defRPr>
                      </a:lvl1pPr>
                      <a:lvl2pPr marL="742950" indent="-285750" eaLnBrk="0" hangingPunct="0">
                        <a:spcBef>
                          <a:spcPct val="20000"/>
                        </a:spcBef>
                        <a:defRPr>
                          <a:solidFill>
                            <a:schemeClr val="tx1"/>
                          </a:solidFill>
                          <a:latin typeface="Arial" charset="0"/>
                        </a:defRPr>
                      </a:lvl2pPr>
                      <a:lvl3pPr marL="1143000" indent="-228600" eaLnBrk="0" hangingPunct="0">
                        <a:spcBef>
                          <a:spcPct val="20000"/>
                        </a:spcBef>
                        <a:defRPr sz="1600">
                          <a:solidFill>
                            <a:schemeClr val="tx1"/>
                          </a:solidFill>
                          <a:latin typeface="Arial" charset="0"/>
                        </a:defRPr>
                      </a:lvl3pPr>
                      <a:lvl4pPr marL="1600200" indent="-228600" eaLnBrk="0" hangingPunct="0">
                        <a:spcBef>
                          <a:spcPct val="20000"/>
                        </a:spcBef>
                        <a:defRPr sz="1600">
                          <a:solidFill>
                            <a:schemeClr val="tx1"/>
                          </a:solidFill>
                          <a:latin typeface="Arial" charset="0"/>
                        </a:defRPr>
                      </a:lvl4pPr>
                      <a:lvl5pPr marL="2057400" indent="-228600" eaLnBrk="0" hangingPunct="0">
                        <a:spcBef>
                          <a:spcPct val="20000"/>
                        </a:spcBef>
                        <a:defRPr sz="1600">
                          <a:solidFill>
                            <a:schemeClr val="tx1"/>
                          </a:solidFill>
                          <a:latin typeface="Arial" charset="0"/>
                        </a:defRPr>
                      </a:lvl5pPr>
                      <a:lvl6pPr marL="2514600" indent="-228600" eaLnBrk="0" fontAlgn="base" hangingPunct="0">
                        <a:spcBef>
                          <a:spcPct val="20000"/>
                        </a:spcBef>
                        <a:spcAft>
                          <a:spcPct val="0"/>
                        </a:spcAft>
                        <a:defRPr sz="1600">
                          <a:solidFill>
                            <a:schemeClr val="tx1"/>
                          </a:solidFill>
                          <a:latin typeface="Arial" charset="0"/>
                        </a:defRPr>
                      </a:lvl6pPr>
                      <a:lvl7pPr marL="2971800" indent="-228600" eaLnBrk="0" fontAlgn="base" hangingPunct="0">
                        <a:spcBef>
                          <a:spcPct val="20000"/>
                        </a:spcBef>
                        <a:spcAft>
                          <a:spcPct val="0"/>
                        </a:spcAft>
                        <a:defRPr sz="1600">
                          <a:solidFill>
                            <a:schemeClr val="tx1"/>
                          </a:solidFill>
                          <a:latin typeface="Arial" charset="0"/>
                        </a:defRPr>
                      </a:lvl7pPr>
                      <a:lvl8pPr marL="3429000" indent="-228600" eaLnBrk="0" fontAlgn="base" hangingPunct="0">
                        <a:spcBef>
                          <a:spcPct val="20000"/>
                        </a:spcBef>
                        <a:spcAft>
                          <a:spcPct val="0"/>
                        </a:spcAft>
                        <a:defRPr sz="1600">
                          <a:solidFill>
                            <a:schemeClr val="tx1"/>
                          </a:solidFill>
                          <a:latin typeface="Arial" charset="0"/>
                        </a:defRPr>
                      </a:lvl8pPr>
                      <a:lvl9pPr marL="3886200" indent="-228600" eaLnBrk="0" fontAlgn="base" hangingPunct="0">
                        <a:spcBef>
                          <a:spcPct val="20000"/>
                        </a:spcBef>
                        <a:spcAft>
                          <a:spcPct val="0"/>
                        </a:spcAft>
                        <a:defRPr sz="1600">
                          <a:solidFill>
                            <a:schemeClr val="tx1"/>
                          </a:solidFill>
                          <a:latin typeface="Arial"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da-DK" altLang="da-DK" sz="2000" b="0" i="1" u="none" strike="noStrike" cap="none" normalizeH="0" baseline="0" smtClean="0">
                          <a:ln>
                            <a:noFill/>
                          </a:ln>
                          <a:solidFill>
                            <a:schemeClr val="tx1"/>
                          </a:solidFill>
                          <a:effectLst/>
                          <a:latin typeface="Arial" charset="0"/>
                        </a:rPr>
                        <a:t>W</a:t>
                      </a:r>
                      <a:r>
                        <a:rPr kumimoji="0" lang="da-DK" altLang="da-DK" sz="2000" b="0" i="0" u="none" strike="noStrike" cap="none" normalizeH="0" baseline="-25000" smtClean="0">
                          <a:ln>
                            <a:noFill/>
                          </a:ln>
                          <a:solidFill>
                            <a:schemeClr val="tx1"/>
                          </a:solidFill>
                          <a:effectLst/>
                          <a:latin typeface="Arial" charset="0"/>
                        </a:rPr>
                        <a:t>12</a:t>
                      </a:r>
                      <a:r>
                        <a:rPr kumimoji="0" lang="da-DK" altLang="da-DK" sz="2000" b="0" i="0" u="none" strike="noStrike" cap="none" normalizeH="0" baseline="0" smtClean="0">
                          <a:ln>
                            <a:noFill/>
                          </a:ln>
                          <a:solidFill>
                            <a:schemeClr val="tx1"/>
                          </a:solidFill>
                          <a:effectLst/>
                          <a:latin typeface="Arial" charset="0"/>
                        </a:rPr>
                        <a:t> = 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000">
                          <a:solidFill>
                            <a:schemeClr val="tx1"/>
                          </a:solidFill>
                          <a:latin typeface="Arial" charset="0"/>
                        </a:defRPr>
                      </a:lvl1pPr>
                      <a:lvl2pPr marL="742950" indent="-285750" eaLnBrk="0" hangingPunct="0">
                        <a:spcBef>
                          <a:spcPct val="20000"/>
                        </a:spcBef>
                        <a:defRPr>
                          <a:solidFill>
                            <a:schemeClr val="tx1"/>
                          </a:solidFill>
                          <a:latin typeface="Arial" charset="0"/>
                        </a:defRPr>
                      </a:lvl2pPr>
                      <a:lvl3pPr marL="1143000" indent="-228600" eaLnBrk="0" hangingPunct="0">
                        <a:spcBef>
                          <a:spcPct val="20000"/>
                        </a:spcBef>
                        <a:defRPr sz="1600">
                          <a:solidFill>
                            <a:schemeClr val="tx1"/>
                          </a:solidFill>
                          <a:latin typeface="Arial" charset="0"/>
                        </a:defRPr>
                      </a:lvl3pPr>
                      <a:lvl4pPr marL="1600200" indent="-228600" eaLnBrk="0" hangingPunct="0">
                        <a:spcBef>
                          <a:spcPct val="20000"/>
                        </a:spcBef>
                        <a:defRPr sz="1600">
                          <a:solidFill>
                            <a:schemeClr val="tx1"/>
                          </a:solidFill>
                          <a:latin typeface="Arial" charset="0"/>
                        </a:defRPr>
                      </a:lvl4pPr>
                      <a:lvl5pPr marL="2057400" indent="-228600" eaLnBrk="0" hangingPunct="0">
                        <a:spcBef>
                          <a:spcPct val="20000"/>
                        </a:spcBef>
                        <a:defRPr sz="1600">
                          <a:solidFill>
                            <a:schemeClr val="tx1"/>
                          </a:solidFill>
                          <a:latin typeface="Arial" charset="0"/>
                        </a:defRPr>
                      </a:lvl5pPr>
                      <a:lvl6pPr marL="2514600" indent="-228600" eaLnBrk="0" fontAlgn="base" hangingPunct="0">
                        <a:spcBef>
                          <a:spcPct val="20000"/>
                        </a:spcBef>
                        <a:spcAft>
                          <a:spcPct val="0"/>
                        </a:spcAft>
                        <a:defRPr sz="1600">
                          <a:solidFill>
                            <a:schemeClr val="tx1"/>
                          </a:solidFill>
                          <a:latin typeface="Arial" charset="0"/>
                        </a:defRPr>
                      </a:lvl6pPr>
                      <a:lvl7pPr marL="2971800" indent="-228600" eaLnBrk="0" fontAlgn="base" hangingPunct="0">
                        <a:spcBef>
                          <a:spcPct val="20000"/>
                        </a:spcBef>
                        <a:spcAft>
                          <a:spcPct val="0"/>
                        </a:spcAft>
                        <a:defRPr sz="1600">
                          <a:solidFill>
                            <a:schemeClr val="tx1"/>
                          </a:solidFill>
                          <a:latin typeface="Arial" charset="0"/>
                        </a:defRPr>
                      </a:lvl7pPr>
                      <a:lvl8pPr marL="3429000" indent="-228600" eaLnBrk="0" fontAlgn="base" hangingPunct="0">
                        <a:spcBef>
                          <a:spcPct val="20000"/>
                        </a:spcBef>
                        <a:spcAft>
                          <a:spcPct val="0"/>
                        </a:spcAft>
                        <a:defRPr sz="1600">
                          <a:solidFill>
                            <a:schemeClr val="tx1"/>
                          </a:solidFill>
                          <a:latin typeface="Arial" charset="0"/>
                        </a:defRPr>
                      </a:lvl8pPr>
                      <a:lvl9pPr marL="3886200" indent="-228600" eaLnBrk="0" fontAlgn="base" hangingPunct="0">
                        <a:spcBef>
                          <a:spcPct val="20000"/>
                        </a:spcBef>
                        <a:spcAft>
                          <a:spcPct val="0"/>
                        </a:spcAft>
                        <a:defRPr sz="1600">
                          <a:solidFill>
                            <a:schemeClr val="tx1"/>
                          </a:solidFill>
                          <a:latin typeface="Arial"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da-DK" altLang="da-DK" sz="2000" b="0" i="1" u="none" strike="noStrike" cap="none" normalizeH="0" baseline="0" smtClean="0">
                          <a:ln>
                            <a:noFill/>
                          </a:ln>
                          <a:solidFill>
                            <a:schemeClr val="tx1"/>
                          </a:solidFill>
                          <a:effectLst/>
                          <a:latin typeface="Arial" charset="0"/>
                        </a:rPr>
                        <a:t>W</a:t>
                      </a:r>
                      <a:r>
                        <a:rPr kumimoji="0" lang="da-DK" altLang="da-DK" sz="2000" b="0" i="0" u="none" strike="noStrike" cap="none" normalizeH="0" baseline="-25000" smtClean="0">
                          <a:ln>
                            <a:noFill/>
                          </a:ln>
                          <a:solidFill>
                            <a:schemeClr val="tx1"/>
                          </a:solidFill>
                          <a:effectLst/>
                          <a:latin typeface="Arial" charset="0"/>
                        </a:rPr>
                        <a:t>22 </a:t>
                      </a:r>
                      <a:r>
                        <a:rPr kumimoji="0" lang="da-DK" altLang="da-DK" sz="2000" b="0" i="0" u="none" strike="noStrike" cap="none" normalizeH="0" baseline="0" smtClean="0">
                          <a:ln>
                            <a:noFill/>
                          </a:ln>
                          <a:solidFill>
                            <a:schemeClr val="tx1"/>
                          </a:solidFill>
                          <a:effectLst/>
                          <a:latin typeface="Arial" charset="0"/>
                        </a:rPr>
                        <a:t> = 0.137</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760537">
                <a:tc>
                  <a:txBody>
                    <a:bodyPr/>
                    <a:lstStyle>
                      <a:lvl1pPr eaLnBrk="0" hangingPunct="0">
                        <a:spcBef>
                          <a:spcPct val="20000"/>
                        </a:spcBef>
                        <a:defRPr sz="2000">
                          <a:solidFill>
                            <a:schemeClr val="tx1"/>
                          </a:solidFill>
                          <a:latin typeface="Arial" charset="0"/>
                        </a:defRPr>
                      </a:lvl1pPr>
                      <a:lvl2pPr marL="742950" indent="-285750" eaLnBrk="0" hangingPunct="0">
                        <a:spcBef>
                          <a:spcPct val="20000"/>
                        </a:spcBef>
                        <a:defRPr>
                          <a:solidFill>
                            <a:schemeClr val="tx1"/>
                          </a:solidFill>
                          <a:latin typeface="Arial" charset="0"/>
                        </a:defRPr>
                      </a:lvl2pPr>
                      <a:lvl3pPr marL="1143000" indent="-228600" eaLnBrk="0" hangingPunct="0">
                        <a:spcBef>
                          <a:spcPct val="20000"/>
                        </a:spcBef>
                        <a:defRPr sz="1600">
                          <a:solidFill>
                            <a:schemeClr val="tx1"/>
                          </a:solidFill>
                          <a:latin typeface="Arial" charset="0"/>
                        </a:defRPr>
                      </a:lvl3pPr>
                      <a:lvl4pPr marL="1600200" indent="-228600" eaLnBrk="0" hangingPunct="0">
                        <a:spcBef>
                          <a:spcPct val="20000"/>
                        </a:spcBef>
                        <a:defRPr sz="1600">
                          <a:solidFill>
                            <a:schemeClr val="tx1"/>
                          </a:solidFill>
                          <a:latin typeface="Arial" charset="0"/>
                        </a:defRPr>
                      </a:lvl4pPr>
                      <a:lvl5pPr marL="2057400" indent="-228600" eaLnBrk="0" hangingPunct="0">
                        <a:spcBef>
                          <a:spcPct val="20000"/>
                        </a:spcBef>
                        <a:defRPr sz="1600">
                          <a:solidFill>
                            <a:schemeClr val="tx1"/>
                          </a:solidFill>
                          <a:latin typeface="Arial" charset="0"/>
                        </a:defRPr>
                      </a:lvl5pPr>
                      <a:lvl6pPr marL="2514600" indent="-228600" eaLnBrk="0" fontAlgn="base" hangingPunct="0">
                        <a:spcBef>
                          <a:spcPct val="20000"/>
                        </a:spcBef>
                        <a:spcAft>
                          <a:spcPct val="0"/>
                        </a:spcAft>
                        <a:defRPr sz="1600">
                          <a:solidFill>
                            <a:schemeClr val="tx1"/>
                          </a:solidFill>
                          <a:latin typeface="Arial" charset="0"/>
                        </a:defRPr>
                      </a:lvl6pPr>
                      <a:lvl7pPr marL="2971800" indent="-228600" eaLnBrk="0" fontAlgn="base" hangingPunct="0">
                        <a:spcBef>
                          <a:spcPct val="20000"/>
                        </a:spcBef>
                        <a:spcAft>
                          <a:spcPct val="0"/>
                        </a:spcAft>
                        <a:defRPr sz="1600">
                          <a:solidFill>
                            <a:schemeClr val="tx1"/>
                          </a:solidFill>
                          <a:latin typeface="Arial" charset="0"/>
                        </a:defRPr>
                      </a:lvl7pPr>
                      <a:lvl8pPr marL="3429000" indent="-228600" eaLnBrk="0" fontAlgn="base" hangingPunct="0">
                        <a:spcBef>
                          <a:spcPct val="20000"/>
                        </a:spcBef>
                        <a:spcAft>
                          <a:spcPct val="0"/>
                        </a:spcAft>
                        <a:defRPr sz="1600">
                          <a:solidFill>
                            <a:schemeClr val="tx1"/>
                          </a:solidFill>
                          <a:latin typeface="Arial" charset="0"/>
                        </a:defRPr>
                      </a:lvl8pPr>
                      <a:lvl9pPr marL="3886200" indent="-228600" eaLnBrk="0" fontAlgn="base" hangingPunct="0">
                        <a:spcBef>
                          <a:spcPct val="20000"/>
                        </a:spcBef>
                        <a:spcAft>
                          <a:spcPct val="0"/>
                        </a:spcAft>
                        <a:defRPr sz="1600">
                          <a:solidFill>
                            <a:schemeClr val="tx1"/>
                          </a:solidFill>
                          <a:latin typeface="Arial"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da-DK" altLang="da-DK" sz="2000" b="0" i="0" u="none" strike="noStrike" cap="none" normalizeH="0" baseline="0" smtClean="0">
                        <a:ln>
                          <a:noFill/>
                        </a:ln>
                        <a:solidFill>
                          <a:schemeClr val="tx1"/>
                        </a:solidFill>
                        <a:effectLst/>
                        <a:latin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endParaRPr kumimoji="0" lang="da-DK" altLang="da-DK" sz="2000" b="0" i="0" u="none" strike="noStrike" cap="none" normalizeH="0" baseline="0" smtClean="0">
                        <a:ln>
                          <a:noFill/>
                        </a:ln>
                        <a:solidFill>
                          <a:schemeClr val="tx1"/>
                        </a:solidFill>
                        <a:effectLst/>
                        <a:latin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endParaRPr kumimoji="0" lang="da-DK" altLang="da-DK" sz="2000" b="0" i="0" u="none" strike="noStrike" cap="none" normalizeH="0" baseline="0" smtClean="0">
                        <a:ln>
                          <a:noFill/>
                        </a:ln>
                        <a:solidFill>
                          <a:schemeClr val="tx1"/>
                        </a:solidFill>
                        <a:effectLst/>
                        <a:latin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da-DK" altLang="da-DK" sz="2000" b="0" i="0" u="none" strike="noStrike" cap="none" normalizeH="0" baseline="0" smtClean="0">
                          <a:ln>
                            <a:noFill/>
                          </a:ln>
                          <a:solidFill>
                            <a:srgbClr val="0000FF"/>
                          </a:solidFill>
                          <a:effectLst/>
                          <a:latin typeface="Arial" charset="0"/>
                        </a:rPr>
                        <a:t>Selektionskoefficient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000">
                          <a:solidFill>
                            <a:schemeClr val="tx1"/>
                          </a:solidFill>
                          <a:latin typeface="Arial" charset="0"/>
                        </a:defRPr>
                      </a:lvl1pPr>
                      <a:lvl2pPr marL="742950" indent="-285750" eaLnBrk="0" hangingPunct="0">
                        <a:spcBef>
                          <a:spcPct val="20000"/>
                        </a:spcBef>
                        <a:defRPr>
                          <a:solidFill>
                            <a:schemeClr val="tx1"/>
                          </a:solidFill>
                          <a:latin typeface="Arial" charset="0"/>
                        </a:defRPr>
                      </a:lvl2pPr>
                      <a:lvl3pPr marL="1143000" indent="-228600" eaLnBrk="0" hangingPunct="0">
                        <a:spcBef>
                          <a:spcPct val="20000"/>
                        </a:spcBef>
                        <a:defRPr sz="1600">
                          <a:solidFill>
                            <a:schemeClr val="tx1"/>
                          </a:solidFill>
                          <a:latin typeface="Arial" charset="0"/>
                        </a:defRPr>
                      </a:lvl3pPr>
                      <a:lvl4pPr marL="1600200" indent="-228600" eaLnBrk="0" hangingPunct="0">
                        <a:spcBef>
                          <a:spcPct val="20000"/>
                        </a:spcBef>
                        <a:defRPr sz="1600">
                          <a:solidFill>
                            <a:schemeClr val="tx1"/>
                          </a:solidFill>
                          <a:latin typeface="Arial" charset="0"/>
                        </a:defRPr>
                      </a:lvl4pPr>
                      <a:lvl5pPr marL="2057400" indent="-228600" eaLnBrk="0" hangingPunct="0">
                        <a:spcBef>
                          <a:spcPct val="20000"/>
                        </a:spcBef>
                        <a:defRPr sz="1600">
                          <a:solidFill>
                            <a:schemeClr val="tx1"/>
                          </a:solidFill>
                          <a:latin typeface="Arial" charset="0"/>
                        </a:defRPr>
                      </a:lvl5pPr>
                      <a:lvl6pPr marL="2514600" indent="-228600" eaLnBrk="0" fontAlgn="base" hangingPunct="0">
                        <a:spcBef>
                          <a:spcPct val="20000"/>
                        </a:spcBef>
                        <a:spcAft>
                          <a:spcPct val="0"/>
                        </a:spcAft>
                        <a:defRPr sz="1600">
                          <a:solidFill>
                            <a:schemeClr val="tx1"/>
                          </a:solidFill>
                          <a:latin typeface="Arial" charset="0"/>
                        </a:defRPr>
                      </a:lvl6pPr>
                      <a:lvl7pPr marL="2971800" indent="-228600" eaLnBrk="0" fontAlgn="base" hangingPunct="0">
                        <a:spcBef>
                          <a:spcPct val="20000"/>
                        </a:spcBef>
                        <a:spcAft>
                          <a:spcPct val="0"/>
                        </a:spcAft>
                        <a:defRPr sz="1600">
                          <a:solidFill>
                            <a:schemeClr val="tx1"/>
                          </a:solidFill>
                          <a:latin typeface="Arial" charset="0"/>
                        </a:defRPr>
                      </a:lvl7pPr>
                      <a:lvl8pPr marL="3429000" indent="-228600" eaLnBrk="0" fontAlgn="base" hangingPunct="0">
                        <a:spcBef>
                          <a:spcPct val="20000"/>
                        </a:spcBef>
                        <a:spcAft>
                          <a:spcPct val="0"/>
                        </a:spcAft>
                        <a:defRPr sz="1600">
                          <a:solidFill>
                            <a:schemeClr val="tx1"/>
                          </a:solidFill>
                          <a:latin typeface="Arial" charset="0"/>
                        </a:defRPr>
                      </a:lvl8pPr>
                      <a:lvl9pPr marL="3886200" indent="-228600" eaLnBrk="0" fontAlgn="base" hangingPunct="0">
                        <a:spcBef>
                          <a:spcPct val="20000"/>
                        </a:spcBef>
                        <a:spcAft>
                          <a:spcPct val="0"/>
                        </a:spcAft>
                        <a:defRPr sz="1600">
                          <a:solidFill>
                            <a:schemeClr val="tx1"/>
                          </a:solidFill>
                          <a:latin typeface="Arial"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da-DK" altLang="da-DK" sz="2000" b="0" i="0" u="none" strike="noStrike" cap="none" normalizeH="0" baseline="0" smtClean="0">
                          <a:ln>
                            <a:noFill/>
                          </a:ln>
                          <a:solidFill>
                            <a:schemeClr val="tx1"/>
                          </a:solidFill>
                          <a:effectLst/>
                          <a:latin typeface="Arial" charset="0"/>
                        </a:rPr>
                        <a:t>=</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da-DK" altLang="da-DK" sz="2000" b="0" i="0" u="none" strike="noStrike" cap="none" normalizeH="0" baseline="0" smtClean="0">
                          <a:ln>
                            <a:noFill/>
                          </a:ln>
                          <a:solidFill>
                            <a:schemeClr val="tx1"/>
                          </a:solidFill>
                          <a:effectLst/>
                          <a:latin typeface="Arial" charset="0"/>
                        </a:rPr>
                        <a:t>1 – </a:t>
                      </a:r>
                      <a:r>
                        <a:rPr kumimoji="0" lang="da-DK" altLang="da-DK" sz="2000" b="0" i="1" u="none" strike="noStrike" cap="none" normalizeH="0" baseline="0" smtClean="0">
                          <a:ln>
                            <a:noFill/>
                          </a:ln>
                          <a:solidFill>
                            <a:schemeClr val="tx1"/>
                          </a:solidFill>
                          <a:effectLst/>
                          <a:latin typeface="Arial" charset="0"/>
                        </a:rPr>
                        <a:t>s</a:t>
                      </a:r>
                      <a:endParaRPr kumimoji="0" lang="da-DK" altLang="da-DK" sz="2000" b="0" i="1" u="none" strike="noStrike" cap="none" normalizeH="0" baseline="-25000" smtClean="0">
                        <a:ln>
                          <a:noFill/>
                        </a:ln>
                        <a:solidFill>
                          <a:schemeClr val="tx1"/>
                        </a:solidFill>
                        <a:effectLst/>
                        <a:latin typeface="Arial" charset="0"/>
                      </a:endParaRPr>
                    </a:p>
                    <a:p>
                      <a:pPr marL="0" marR="0" lvl="0" indent="0" algn="ctr" defTabSz="914400" rtl="0" eaLnBrk="1" fontAlgn="base" latinLnBrk="0" hangingPunct="1">
                        <a:lnSpc>
                          <a:spcPct val="100000"/>
                        </a:lnSpc>
                        <a:spcBef>
                          <a:spcPct val="20000"/>
                        </a:spcBef>
                        <a:spcAft>
                          <a:spcPct val="0"/>
                        </a:spcAft>
                        <a:buClrTx/>
                        <a:buSzTx/>
                        <a:buFontTx/>
                        <a:buNone/>
                        <a:tabLst/>
                      </a:pPr>
                      <a:r>
                        <a:rPr kumimoji="0" lang="da-DK" altLang="da-DK" sz="2000" b="0" i="0" u="none" strike="noStrike" cap="none" normalizeH="0" baseline="0" smtClean="0">
                          <a:ln>
                            <a:noFill/>
                          </a:ln>
                          <a:solidFill>
                            <a:schemeClr val="tx1"/>
                          </a:solidFill>
                          <a:effectLst/>
                          <a:latin typeface="Arial" charset="0"/>
                          <a:cs typeface="Arial" charset="0"/>
                        </a:rPr>
                        <a:t>↓</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da-DK" altLang="da-DK" sz="2000" b="0" i="1" u="none" strike="noStrike" cap="none" normalizeH="0" baseline="0" smtClean="0">
                          <a:ln>
                            <a:noFill/>
                          </a:ln>
                          <a:solidFill>
                            <a:schemeClr val="tx1"/>
                          </a:solidFill>
                          <a:effectLst/>
                          <a:latin typeface="Arial" charset="0"/>
                        </a:rPr>
                        <a:t> s</a:t>
                      </a:r>
                      <a:r>
                        <a:rPr kumimoji="0" lang="da-DK" altLang="da-DK" sz="2000" b="0" i="0" u="none" strike="noStrike" cap="none" normalizeH="0" baseline="0" smtClean="0">
                          <a:ln>
                            <a:noFill/>
                          </a:ln>
                          <a:solidFill>
                            <a:schemeClr val="tx1"/>
                          </a:solidFill>
                          <a:effectLst/>
                          <a:latin typeface="Arial" charset="0"/>
                        </a:rPr>
                        <a:t> = 0.122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000">
                          <a:solidFill>
                            <a:schemeClr val="tx1"/>
                          </a:solidFill>
                          <a:latin typeface="Arial" charset="0"/>
                        </a:defRPr>
                      </a:lvl1pPr>
                      <a:lvl2pPr marL="742950" indent="-285750" eaLnBrk="0" hangingPunct="0">
                        <a:spcBef>
                          <a:spcPct val="20000"/>
                        </a:spcBef>
                        <a:defRPr>
                          <a:solidFill>
                            <a:schemeClr val="tx1"/>
                          </a:solidFill>
                          <a:latin typeface="Arial" charset="0"/>
                        </a:defRPr>
                      </a:lvl2pPr>
                      <a:lvl3pPr marL="1143000" indent="-228600" eaLnBrk="0" hangingPunct="0">
                        <a:spcBef>
                          <a:spcPct val="20000"/>
                        </a:spcBef>
                        <a:defRPr sz="1600">
                          <a:solidFill>
                            <a:schemeClr val="tx1"/>
                          </a:solidFill>
                          <a:latin typeface="Arial" charset="0"/>
                        </a:defRPr>
                      </a:lvl3pPr>
                      <a:lvl4pPr marL="1600200" indent="-228600" eaLnBrk="0" hangingPunct="0">
                        <a:spcBef>
                          <a:spcPct val="20000"/>
                        </a:spcBef>
                        <a:defRPr sz="1600">
                          <a:solidFill>
                            <a:schemeClr val="tx1"/>
                          </a:solidFill>
                          <a:latin typeface="Arial" charset="0"/>
                        </a:defRPr>
                      </a:lvl4pPr>
                      <a:lvl5pPr marL="2057400" indent="-228600" eaLnBrk="0" hangingPunct="0">
                        <a:spcBef>
                          <a:spcPct val="20000"/>
                        </a:spcBef>
                        <a:defRPr sz="1600">
                          <a:solidFill>
                            <a:schemeClr val="tx1"/>
                          </a:solidFill>
                          <a:latin typeface="Arial" charset="0"/>
                        </a:defRPr>
                      </a:lvl5pPr>
                      <a:lvl6pPr marL="2514600" indent="-228600" eaLnBrk="0" fontAlgn="base" hangingPunct="0">
                        <a:spcBef>
                          <a:spcPct val="20000"/>
                        </a:spcBef>
                        <a:spcAft>
                          <a:spcPct val="0"/>
                        </a:spcAft>
                        <a:defRPr sz="1600">
                          <a:solidFill>
                            <a:schemeClr val="tx1"/>
                          </a:solidFill>
                          <a:latin typeface="Arial" charset="0"/>
                        </a:defRPr>
                      </a:lvl6pPr>
                      <a:lvl7pPr marL="2971800" indent="-228600" eaLnBrk="0" fontAlgn="base" hangingPunct="0">
                        <a:spcBef>
                          <a:spcPct val="20000"/>
                        </a:spcBef>
                        <a:spcAft>
                          <a:spcPct val="0"/>
                        </a:spcAft>
                        <a:defRPr sz="1600">
                          <a:solidFill>
                            <a:schemeClr val="tx1"/>
                          </a:solidFill>
                          <a:latin typeface="Arial" charset="0"/>
                        </a:defRPr>
                      </a:lvl7pPr>
                      <a:lvl8pPr marL="3429000" indent="-228600" eaLnBrk="0" fontAlgn="base" hangingPunct="0">
                        <a:spcBef>
                          <a:spcPct val="20000"/>
                        </a:spcBef>
                        <a:spcAft>
                          <a:spcPct val="0"/>
                        </a:spcAft>
                        <a:defRPr sz="1600">
                          <a:solidFill>
                            <a:schemeClr val="tx1"/>
                          </a:solidFill>
                          <a:latin typeface="Arial" charset="0"/>
                        </a:defRPr>
                      </a:lvl8pPr>
                      <a:lvl9pPr marL="3886200" indent="-228600" eaLnBrk="0" fontAlgn="base" hangingPunct="0">
                        <a:spcBef>
                          <a:spcPct val="20000"/>
                        </a:spcBef>
                        <a:spcAft>
                          <a:spcPct val="0"/>
                        </a:spcAft>
                        <a:defRPr sz="1600">
                          <a:solidFill>
                            <a:schemeClr val="tx1"/>
                          </a:solidFill>
                          <a:latin typeface="Arial"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da-DK" altLang="da-DK" sz="2000" b="0" i="0" u="none" strike="noStrike" cap="none" normalizeH="0" baseline="0" smtClean="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000">
                          <a:solidFill>
                            <a:schemeClr val="tx1"/>
                          </a:solidFill>
                          <a:latin typeface="Arial" charset="0"/>
                        </a:defRPr>
                      </a:lvl1pPr>
                      <a:lvl2pPr marL="742950" indent="-285750" eaLnBrk="0" hangingPunct="0">
                        <a:spcBef>
                          <a:spcPct val="20000"/>
                        </a:spcBef>
                        <a:defRPr>
                          <a:solidFill>
                            <a:schemeClr val="tx1"/>
                          </a:solidFill>
                          <a:latin typeface="Arial" charset="0"/>
                        </a:defRPr>
                      </a:lvl2pPr>
                      <a:lvl3pPr marL="1143000" indent="-228600" eaLnBrk="0" hangingPunct="0">
                        <a:spcBef>
                          <a:spcPct val="20000"/>
                        </a:spcBef>
                        <a:defRPr sz="1600">
                          <a:solidFill>
                            <a:schemeClr val="tx1"/>
                          </a:solidFill>
                          <a:latin typeface="Arial" charset="0"/>
                        </a:defRPr>
                      </a:lvl3pPr>
                      <a:lvl4pPr marL="1600200" indent="-228600" eaLnBrk="0" hangingPunct="0">
                        <a:spcBef>
                          <a:spcPct val="20000"/>
                        </a:spcBef>
                        <a:defRPr sz="1600">
                          <a:solidFill>
                            <a:schemeClr val="tx1"/>
                          </a:solidFill>
                          <a:latin typeface="Arial" charset="0"/>
                        </a:defRPr>
                      </a:lvl4pPr>
                      <a:lvl5pPr marL="2057400" indent="-228600" eaLnBrk="0" hangingPunct="0">
                        <a:spcBef>
                          <a:spcPct val="20000"/>
                        </a:spcBef>
                        <a:defRPr sz="1600">
                          <a:solidFill>
                            <a:schemeClr val="tx1"/>
                          </a:solidFill>
                          <a:latin typeface="Arial" charset="0"/>
                        </a:defRPr>
                      </a:lvl5pPr>
                      <a:lvl6pPr marL="2514600" indent="-228600" eaLnBrk="0" fontAlgn="base" hangingPunct="0">
                        <a:spcBef>
                          <a:spcPct val="20000"/>
                        </a:spcBef>
                        <a:spcAft>
                          <a:spcPct val="0"/>
                        </a:spcAft>
                        <a:defRPr sz="1600">
                          <a:solidFill>
                            <a:schemeClr val="tx1"/>
                          </a:solidFill>
                          <a:latin typeface="Arial" charset="0"/>
                        </a:defRPr>
                      </a:lvl6pPr>
                      <a:lvl7pPr marL="2971800" indent="-228600" eaLnBrk="0" fontAlgn="base" hangingPunct="0">
                        <a:spcBef>
                          <a:spcPct val="20000"/>
                        </a:spcBef>
                        <a:spcAft>
                          <a:spcPct val="0"/>
                        </a:spcAft>
                        <a:defRPr sz="1600">
                          <a:solidFill>
                            <a:schemeClr val="tx1"/>
                          </a:solidFill>
                          <a:latin typeface="Arial" charset="0"/>
                        </a:defRPr>
                      </a:lvl7pPr>
                      <a:lvl8pPr marL="3429000" indent="-228600" eaLnBrk="0" fontAlgn="base" hangingPunct="0">
                        <a:spcBef>
                          <a:spcPct val="20000"/>
                        </a:spcBef>
                        <a:spcAft>
                          <a:spcPct val="0"/>
                        </a:spcAft>
                        <a:defRPr sz="1600">
                          <a:solidFill>
                            <a:schemeClr val="tx1"/>
                          </a:solidFill>
                          <a:latin typeface="Arial" charset="0"/>
                        </a:defRPr>
                      </a:lvl8pPr>
                      <a:lvl9pPr marL="3886200" indent="-228600" eaLnBrk="0" fontAlgn="base" hangingPunct="0">
                        <a:spcBef>
                          <a:spcPct val="20000"/>
                        </a:spcBef>
                        <a:spcAft>
                          <a:spcPct val="0"/>
                        </a:spcAft>
                        <a:defRPr sz="1600">
                          <a:solidFill>
                            <a:schemeClr val="tx1"/>
                          </a:solidFill>
                          <a:latin typeface="Arial"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da-DK" altLang="da-DK" sz="2000" b="0" i="0" u="none" strike="noStrike" cap="none" normalizeH="0" baseline="0" smtClean="0">
                          <a:ln>
                            <a:noFill/>
                          </a:ln>
                          <a:solidFill>
                            <a:schemeClr val="tx1"/>
                          </a:solidFill>
                          <a:effectLst/>
                          <a:latin typeface="Arial" charset="0"/>
                        </a:rPr>
                        <a:t>=</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da-DK" altLang="da-DK" sz="2000" b="0" i="0" u="none" strike="noStrike" cap="none" normalizeH="0" baseline="0" smtClean="0">
                          <a:ln>
                            <a:noFill/>
                          </a:ln>
                          <a:solidFill>
                            <a:schemeClr val="tx1"/>
                          </a:solidFill>
                          <a:effectLst/>
                          <a:latin typeface="Arial" charset="0"/>
                        </a:rPr>
                        <a:t>1 – </a:t>
                      </a:r>
                      <a:r>
                        <a:rPr kumimoji="0" lang="da-DK" altLang="da-DK" sz="2000" b="0" i="1" u="none" strike="noStrike" cap="none" normalizeH="0" baseline="0" smtClean="0">
                          <a:ln>
                            <a:noFill/>
                          </a:ln>
                          <a:solidFill>
                            <a:schemeClr val="tx1"/>
                          </a:solidFill>
                          <a:effectLst/>
                          <a:latin typeface="Arial" charset="0"/>
                        </a:rPr>
                        <a:t>t</a:t>
                      </a:r>
                      <a:endParaRPr kumimoji="0" lang="da-DK" altLang="da-DK" sz="2000" b="0" i="1" u="none" strike="noStrike" cap="none" normalizeH="0" baseline="-25000" smtClean="0">
                        <a:ln>
                          <a:noFill/>
                        </a:ln>
                        <a:solidFill>
                          <a:schemeClr val="tx1"/>
                        </a:solidFill>
                        <a:effectLst/>
                        <a:latin typeface="Arial" charset="0"/>
                      </a:endParaRPr>
                    </a:p>
                    <a:p>
                      <a:pPr marL="0" marR="0" lvl="0" indent="0" algn="ctr" defTabSz="914400" rtl="0" eaLnBrk="1" fontAlgn="base" latinLnBrk="0" hangingPunct="1">
                        <a:lnSpc>
                          <a:spcPct val="100000"/>
                        </a:lnSpc>
                        <a:spcBef>
                          <a:spcPct val="20000"/>
                        </a:spcBef>
                        <a:spcAft>
                          <a:spcPct val="0"/>
                        </a:spcAft>
                        <a:buClrTx/>
                        <a:buSzTx/>
                        <a:buFontTx/>
                        <a:buNone/>
                        <a:tabLst/>
                      </a:pPr>
                      <a:r>
                        <a:rPr kumimoji="0" lang="da-DK" altLang="da-DK" sz="2000" b="0" i="0" u="none" strike="noStrike" cap="none" normalizeH="0" baseline="0" smtClean="0">
                          <a:ln>
                            <a:noFill/>
                          </a:ln>
                          <a:solidFill>
                            <a:schemeClr val="tx1"/>
                          </a:solidFill>
                          <a:effectLst/>
                          <a:latin typeface="Arial" charset="0"/>
                          <a:cs typeface="Arial" charset="0"/>
                        </a:rPr>
                        <a:t>↓</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da-DK" altLang="da-DK" sz="2000" b="0" i="1" u="none" strike="noStrike" cap="none" normalizeH="0" baseline="0" smtClean="0">
                          <a:ln>
                            <a:noFill/>
                          </a:ln>
                          <a:solidFill>
                            <a:schemeClr val="tx1"/>
                          </a:solidFill>
                          <a:effectLst/>
                          <a:latin typeface="Arial" charset="0"/>
                        </a:rPr>
                        <a:t>t</a:t>
                      </a:r>
                      <a:r>
                        <a:rPr kumimoji="0" lang="da-DK" altLang="da-DK" sz="2000" b="0" i="1" u="none" strike="noStrike" cap="none" normalizeH="0" baseline="0" smtClean="0">
                          <a:ln>
                            <a:noFill/>
                          </a:ln>
                          <a:solidFill>
                            <a:schemeClr val="tx1"/>
                          </a:solidFill>
                          <a:effectLst/>
                          <a:latin typeface="Arial" charset="0"/>
                          <a:cs typeface="Arial" charset="0"/>
                        </a:rPr>
                        <a:t> </a:t>
                      </a:r>
                      <a:r>
                        <a:rPr kumimoji="0" lang="da-DK" altLang="da-DK" sz="2000" b="0" i="0" u="none" strike="noStrike" cap="none" normalizeH="0" baseline="0" smtClean="0">
                          <a:ln>
                            <a:noFill/>
                          </a:ln>
                          <a:solidFill>
                            <a:schemeClr val="tx1"/>
                          </a:solidFill>
                          <a:effectLst/>
                          <a:latin typeface="Arial" charset="0"/>
                          <a:cs typeface="Arial" charset="0"/>
                        </a:rPr>
                        <a:t>= 0.863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
        <p:nvSpPr>
          <p:cNvPr id="380965" name="Text Box 37"/>
          <p:cNvSpPr txBox="1">
            <a:spLocks noChangeArrowheads="1"/>
          </p:cNvSpPr>
          <p:nvPr/>
        </p:nvSpPr>
        <p:spPr bwMode="auto">
          <a:xfrm>
            <a:off x="5507038" y="5300663"/>
            <a:ext cx="2794000" cy="118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r>
              <a:rPr lang="da-DK" altLang="da-DK"/>
              <a:t>Ligevægt</a:t>
            </a:r>
          </a:p>
          <a:p>
            <a:pPr eaLnBrk="1" hangingPunct="1">
              <a:spcBef>
                <a:spcPct val="0"/>
              </a:spcBef>
              <a:buFontTx/>
              <a:buNone/>
            </a:pPr>
            <a:r>
              <a:rPr lang="da-DK" altLang="da-DK" i="1"/>
              <a:t>p</a:t>
            </a:r>
            <a:r>
              <a:rPr lang="da-DK" altLang="da-DK"/>
              <a:t> = </a:t>
            </a:r>
            <a:r>
              <a:rPr lang="da-DK" altLang="da-DK" sz="2000" i="1"/>
              <a:t>t</a:t>
            </a:r>
            <a:r>
              <a:rPr lang="da-DK" altLang="da-DK" i="1"/>
              <a:t> </a:t>
            </a:r>
            <a:r>
              <a:rPr lang="da-DK" altLang="da-DK"/>
              <a:t>/(</a:t>
            </a:r>
            <a:r>
              <a:rPr lang="da-DK" altLang="da-DK" sz="2000" i="1"/>
              <a:t>s</a:t>
            </a:r>
            <a:r>
              <a:rPr lang="da-DK" altLang="da-DK"/>
              <a:t> + </a:t>
            </a:r>
            <a:r>
              <a:rPr lang="da-DK" altLang="da-DK" sz="2000" i="1"/>
              <a:t>t</a:t>
            </a:r>
            <a:r>
              <a:rPr lang="da-DK" altLang="da-DK"/>
              <a:t>) = 0.877</a:t>
            </a:r>
          </a:p>
          <a:p>
            <a:pPr eaLnBrk="1" hangingPunct="1">
              <a:spcBef>
                <a:spcPct val="0"/>
              </a:spcBef>
              <a:buFontTx/>
              <a:buNone/>
            </a:pPr>
            <a:r>
              <a:rPr lang="da-DK" altLang="da-DK" i="1"/>
              <a:t>q</a:t>
            </a:r>
            <a:r>
              <a:rPr lang="da-DK" altLang="da-DK"/>
              <a:t> = </a:t>
            </a:r>
            <a:r>
              <a:rPr lang="da-DK" altLang="da-DK" sz="2000" i="1"/>
              <a:t>s</a:t>
            </a:r>
            <a:r>
              <a:rPr lang="da-DK" altLang="da-DK"/>
              <a:t>/(</a:t>
            </a:r>
            <a:r>
              <a:rPr lang="da-DK" altLang="da-DK" sz="2000" i="1"/>
              <a:t>s</a:t>
            </a:r>
            <a:r>
              <a:rPr lang="da-DK" altLang="da-DK"/>
              <a:t> + </a:t>
            </a:r>
            <a:r>
              <a:rPr lang="da-DK" altLang="da-DK" sz="2000" i="1"/>
              <a:t>t</a:t>
            </a:r>
            <a:r>
              <a:rPr lang="da-DK" altLang="da-DK"/>
              <a:t>) = 0.123</a:t>
            </a:r>
            <a:endParaRPr lang="en-GB" altLang="da-DK"/>
          </a:p>
        </p:txBody>
      </p:sp>
      <p:sp>
        <p:nvSpPr>
          <p:cNvPr id="8" name="Rectangle 7"/>
          <p:cNvSpPr/>
          <p:nvPr/>
        </p:nvSpPr>
        <p:spPr>
          <a:xfrm>
            <a:off x="5219700" y="5229225"/>
            <a:ext cx="3321050" cy="136842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algn="ctr" eaLnBrk="1" hangingPunct="1">
              <a:defRPr/>
            </a:pPr>
            <a:endParaRPr lang="da-DK" altLang="da-DK" smtClean="0">
              <a:solidFill>
                <a:srgbClr val="FFFFFF"/>
              </a:solidFill>
            </a:endParaRPr>
          </a:p>
        </p:txBody>
      </p:sp>
    </p:spTree>
    <p:extLst>
      <p:ext uri="{BB962C8B-B14F-4D97-AF65-F5344CB8AC3E}">
        <p14:creationId xmlns:p14="http://schemas.microsoft.com/office/powerpoint/2010/main" val="87720902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8096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0965" grpId="0"/>
      <p:bldP spid="8"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fld id="{BAD994F3-3416-411A-AE39-D61C8B7360FE}" type="slidenum">
              <a:rPr lang="en-US" altLang="da-DK" sz="1400" smtClean="0"/>
              <a:pPr eaLnBrk="1" hangingPunct="1">
                <a:spcBef>
                  <a:spcPct val="0"/>
                </a:spcBef>
                <a:buFontTx/>
                <a:buNone/>
              </a:pPr>
              <a:t>27</a:t>
            </a:fld>
            <a:endParaRPr lang="en-US" altLang="da-DK" sz="1400" smtClean="0"/>
          </a:p>
        </p:txBody>
      </p:sp>
      <p:sp>
        <p:nvSpPr>
          <p:cNvPr id="30723" name="Rectangle 2"/>
          <p:cNvSpPr>
            <a:spLocks noGrp="1" noChangeArrowheads="1"/>
          </p:cNvSpPr>
          <p:nvPr>
            <p:ph type="title"/>
          </p:nvPr>
        </p:nvSpPr>
        <p:spPr/>
        <p:txBody>
          <a:bodyPr/>
          <a:lstStyle/>
          <a:p>
            <a:pPr eaLnBrk="1" hangingPunct="1"/>
            <a:r>
              <a:rPr lang="da-DK" altLang="da-DK" smtClean="0"/>
              <a:t>Overdominans</a:t>
            </a:r>
          </a:p>
        </p:txBody>
      </p:sp>
      <p:sp>
        <p:nvSpPr>
          <p:cNvPr id="628739" name="Rectangle 3"/>
          <p:cNvSpPr>
            <a:spLocks noGrp="1" noChangeArrowheads="1"/>
          </p:cNvSpPr>
          <p:nvPr>
            <p:ph type="body" idx="1"/>
          </p:nvPr>
        </p:nvSpPr>
        <p:spPr/>
        <p:txBody>
          <a:bodyPr/>
          <a:lstStyle/>
          <a:p>
            <a:pPr algn="ctr" eaLnBrk="1" hangingPunct="1">
              <a:buFontTx/>
              <a:buNone/>
            </a:pPr>
            <a:r>
              <a:rPr lang="da-DK" altLang="da-DK" smtClean="0">
                <a:solidFill>
                  <a:srgbClr val="3333FF"/>
                </a:solidFill>
              </a:rPr>
              <a:t>Hvornår forsvandt malaria fra Danmark?</a:t>
            </a:r>
          </a:p>
          <a:p>
            <a:pPr eaLnBrk="1" hangingPunct="1">
              <a:buFontTx/>
              <a:buNone/>
            </a:pPr>
            <a:endParaRPr lang="da-DK" altLang="da-DK" smtClean="0"/>
          </a:p>
          <a:p>
            <a:pPr eaLnBrk="1" hangingPunct="1">
              <a:buFontTx/>
              <a:buNone/>
            </a:pPr>
            <a:r>
              <a:rPr lang="da-DK" altLang="da-DK" smtClean="0"/>
              <a:t>Sidste epidemier i Danmark</a:t>
            </a:r>
          </a:p>
          <a:p>
            <a:pPr eaLnBrk="1" hangingPunct="1"/>
            <a:r>
              <a:rPr lang="da-DK" altLang="da-DK" smtClean="0"/>
              <a:t>1831</a:t>
            </a:r>
          </a:p>
          <a:p>
            <a:pPr lvl="1" eaLnBrk="1" hangingPunct="1"/>
            <a:r>
              <a:rPr lang="da-DK" altLang="da-DK" smtClean="0"/>
              <a:t>Meget svær</a:t>
            </a:r>
          </a:p>
          <a:p>
            <a:pPr lvl="1" eaLnBrk="1" hangingPunct="1"/>
            <a:r>
              <a:rPr lang="da-DK" altLang="da-DK" smtClean="0"/>
              <a:t>Frygt for affolkning af Lolland og Falster</a:t>
            </a:r>
          </a:p>
          <a:p>
            <a:pPr eaLnBrk="1" hangingPunct="1"/>
            <a:r>
              <a:rPr lang="da-DK" altLang="da-DK" smtClean="0"/>
              <a:t>1862</a:t>
            </a:r>
          </a:p>
          <a:p>
            <a:pPr lvl="1" eaLnBrk="1" hangingPunct="1"/>
            <a:r>
              <a:rPr lang="da-DK" altLang="da-DK" smtClean="0"/>
              <a:t>Sidste store epidemi</a:t>
            </a:r>
            <a:endParaRPr lang="en-US" altLang="da-DK" smtClean="0"/>
          </a:p>
          <a:p>
            <a:pPr eaLnBrk="1" hangingPunct="1">
              <a:buFontTx/>
              <a:buNone/>
            </a:pPr>
            <a:endParaRPr lang="en-US" altLang="da-DK" smtClean="0"/>
          </a:p>
        </p:txBody>
      </p:sp>
      <p:pic>
        <p:nvPicPr>
          <p:cNvPr id="3072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3433763"/>
            <a:ext cx="1588" cy="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28739">
                                            <p:txEl>
                                              <p:pRg st="2" end="2"/>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628739">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28739">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28739">
                                            <p:txEl>
                                              <p:pRg st="5" end="5"/>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628739">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2873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fld id="{C0391D2C-0C61-4196-9FA2-F9A719641AEF}" type="slidenum">
              <a:rPr lang="en-US" altLang="da-DK" sz="1400" smtClean="0"/>
              <a:pPr eaLnBrk="1" hangingPunct="1">
                <a:spcBef>
                  <a:spcPct val="0"/>
                </a:spcBef>
                <a:buFontTx/>
                <a:buNone/>
              </a:pPr>
              <a:t>28</a:t>
            </a:fld>
            <a:endParaRPr lang="en-US" altLang="da-DK" sz="1400" smtClean="0"/>
          </a:p>
        </p:txBody>
      </p:sp>
      <p:sp>
        <p:nvSpPr>
          <p:cNvPr id="31747" name="Rectangle 2"/>
          <p:cNvSpPr>
            <a:spLocks noGrp="1" noChangeArrowheads="1"/>
          </p:cNvSpPr>
          <p:nvPr>
            <p:ph type="title"/>
          </p:nvPr>
        </p:nvSpPr>
        <p:spPr/>
        <p:txBody>
          <a:bodyPr/>
          <a:lstStyle/>
          <a:p>
            <a:pPr eaLnBrk="1" hangingPunct="1"/>
            <a:r>
              <a:rPr lang="da-DK" altLang="da-DK" smtClean="0"/>
              <a:t>Overdominans</a:t>
            </a:r>
          </a:p>
        </p:txBody>
      </p:sp>
      <p:sp>
        <p:nvSpPr>
          <p:cNvPr id="31748" name="Rectangle 3"/>
          <p:cNvSpPr>
            <a:spLocks noGrp="1" noChangeArrowheads="1"/>
          </p:cNvSpPr>
          <p:nvPr>
            <p:ph type="body" idx="1"/>
          </p:nvPr>
        </p:nvSpPr>
        <p:spPr/>
        <p:txBody>
          <a:bodyPr/>
          <a:lstStyle/>
          <a:p>
            <a:pPr algn="ctr" eaLnBrk="1" hangingPunct="1">
              <a:buFontTx/>
              <a:buNone/>
            </a:pPr>
            <a:r>
              <a:rPr lang="da-DK" altLang="da-DK" smtClean="0">
                <a:solidFill>
                  <a:srgbClr val="3333FF"/>
                </a:solidFill>
              </a:rPr>
              <a:t>Forekomst af malaria i Danmark1862-1877</a:t>
            </a:r>
          </a:p>
          <a:p>
            <a:pPr eaLnBrk="1" hangingPunct="1">
              <a:buFontTx/>
              <a:buNone/>
            </a:pPr>
            <a:endParaRPr lang="da-DK" altLang="da-DK" smtClean="0"/>
          </a:p>
        </p:txBody>
      </p:sp>
      <p:pic>
        <p:nvPicPr>
          <p:cNvPr id="31749"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3433763"/>
            <a:ext cx="1588" cy="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50" name="Picture 5"/>
          <p:cNvPicPr>
            <a:picLocks noChangeAspect="1" noChangeArrowheads="1"/>
          </p:cNvPicPr>
          <p:nvPr/>
        </p:nvPicPr>
        <p:blipFill>
          <a:blip r:embed="rId4">
            <a:extLst>
              <a:ext uri="{28A0092B-C50C-407E-A947-70E740481C1C}">
                <a14:useLocalDpi xmlns:a14="http://schemas.microsoft.com/office/drawing/2010/main" val="0"/>
              </a:ext>
            </a:extLst>
          </a:blip>
          <a:srcRect l="229" t="4353" b="20419"/>
          <a:stretch>
            <a:fillRect/>
          </a:stretch>
        </p:blipFill>
        <p:spPr bwMode="auto">
          <a:xfrm>
            <a:off x="503238" y="2133600"/>
            <a:ext cx="3379787" cy="4510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51" name="Picture 6"/>
          <p:cNvPicPr>
            <a:picLocks noChangeAspect="1" noChangeArrowheads="1"/>
          </p:cNvPicPr>
          <p:nvPr/>
        </p:nvPicPr>
        <p:blipFill>
          <a:blip r:embed="rId4">
            <a:extLst>
              <a:ext uri="{28A0092B-C50C-407E-A947-70E740481C1C}">
                <a14:useLocalDpi xmlns:a14="http://schemas.microsoft.com/office/drawing/2010/main" val="0"/>
              </a:ext>
            </a:extLst>
          </a:blip>
          <a:srcRect l="5461" t="79581"/>
          <a:stretch>
            <a:fillRect/>
          </a:stretch>
        </p:blipFill>
        <p:spPr bwMode="auto">
          <a:xfrm>
            <a:off x="3924300" y="4437063"/>
            <a:ext cx="5219700" cy="1992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fld id="{99D682D7-5D88-4902-A4C0-044027233188}" type="slidenum">
              <a:rPr lang="en-US" altLang="da-DK" sz="1400" smtClean="0"/>
              <a:pPr eaLnBrk="1" hangingPunct="1">
                <a:spcBef>
                  <a:spcPct val="0"/>
                </a:spcBef>
                <a:buFontTx/>
                <a:buNone/>
              </a:pPr>
              <a:t>29</a:t>
            </a:fld>
            <a:endParaRPr lang="en-US" altLang="da-DK" sz="1400" smtClean="0"/>
          </a:p>
        </p:txBody>
      </p:sp>
      <p:sp>
        <p:nvSpPr>
          <p:cNvPr id="32771" name="Rectangle 2"/>
          <p:cNvSpPr>
            <a:spLocks noGrp="1" noChangeArrowheads="1"/>
          </p:cNvSpPr>
          <p:nvPr>
            <p:ph type="title"/>
          </p:nvPr>
        </p:nvSpPr>
        <p:spPr/>
        <p:txBody>
          <a:bodyPr/>
          <a:lstStyle/>
          <a:p>
            <a:pPr eaLnBrk="1" hangingPunct="1"/>
            <a:r>
              <a:rPr lang="da-DK" altLang="da-DK" smtClean="0"/>
              <a:t>Overdominans</a:t>
            </a:r>
          </a:p>
        </p:txBody>
      </p:sp>
      <p:sp>
        <p:nvSpPr>
          <p:cNvPr id="32772" name="Rectangle 3"/>
          <p:cNvSpPr>
            <a:spLocks noGrp="1" noChangeArrowheads="1"/>
          </p:cNvSpPr>
          <p:nvPr>
            <p:ph type="body" idx="1"/>
          </p:nvPr>
        </p:nvSpPr>
        <p:spPr/>
        <p:txBody>
          <a:bodyPr/>
          <a:lstStyle/>
          <a:p>
            <a:pPr algn="ctr" eaLnBrk="1" hangingPunct="1">
              <a:buFontTx/>
              <a:buNone/>
            </a:pPr>
            <a:r>
              <a:rPr lang="da-DK" altLang="da-DK" smtClean="0">
                <a:solidFill>
                  <a:srgbClr val="3333FF"/>
                </a:solidFill>
              </a:rPr>
              <a:t>Malariatilfælde på Lolland og Falster</a:t>
            </a:r>
          </a:p>
          <a:p>
            <a:pPr eaLnBrk="1" hangingPunct="1">
              <a:buFontTx/>
              <a:buNone/>
            </a:pPr>
            <a:endParaRPr lang="da-DK" altLang="da-DK" smtClean="0"/>
          </a:p>
        </p:txBody>
      </p:sp>
      <p:pic>
        <p:nvPicPr>
          <p:cNvPr id="32773"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3433763"/>
            <a:ext cx="1588" cy="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774" name="Picture 5"/>
          <p:cNvPicPr>
            <a:picLocks noChangeAspect="1" noChangeArrowheads="1"/>
          </p:cNvPicPr>
          <p:nvPr/>
        </p:nvPicPr>
        <p:blipFill>
          <a:blip r:embed="rId4">
            <a:lum contrast="-6000"/>
            <a:extLst>
              <a:ext uri="{28A0092B-C50C-407E-A947-70E740481C1C}">
                <a14:useLocalDpi xmlns:a14="http://schemas.microsoft.com/office/drawing/2010/main" val="0"/>
              </a:ext>
            </a:extLst>
          </a:blip>
          <a:srcRect/>
          <a:stretch>
            <a:fillRect/>
          </a:stretch>
        </p:blipFill>
        <p:spPr bwMode="auto">
          <a:xfrm>
            <a:off x="1474788" y="1992313"/>
            <a:ext cx="6192837" cy="4865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fld id="{D5675B58-4BBB-4E9B-B6E5-D24863B6AD9D}" type="slidenum">
              <a:rPr lang="en-US" altLang="da-DK" sz="1400" smtClean="0"/>
              <a:pPr eaLnBrk="1" hangingPunct="1">
                <a:spcBef>
                  <a:spcPct val="0"/>
                </a:spcBef>
                <a:buFontTx/>
                <a:buNone/>
              </a:pPr>
              <a:t>3</a:t>
            </a:fld>
            <a:endParaRPr lang="en-US" altLang="da-DK" sz="1400" smtClean="0"/>
          </a:p>
        </p:txBody>
      </p:sp>
      <p:sp>
        <p:nvSpPr>
          <p:cNvPr id="5123" name="Rectangle 2"/>
          <p:cNvSpPr>
            <a:spLocks noGrp="1" noChangeArrowheads="1"/>
          </p:cNvSpPr>
          <p:nvPr>
            <p:ph type="title"/>
          </p:nvPr>
        </p:nvSpPr>
        <p:spPr/>
        <p:txBody>
          <a:bodyPr/>
          <a:lstStyle/>
          <a:p>
            <a:pPr eaLnBrk="1" hangingPunct="1"/>
            <a:r>
              <a:rPr lang="da-DK" altLang="da-DK" smtClean="0"/>
              <a:t>Selektionsmåder</a:t>
            </a:r>
          </a:p>
        </p:txBody>
      </p:sp>
      <p:sp>
        <p:nvSpPr>
          <p:cNvPr id="923651" name="Rectangle 3"/>
          <p:cNvSpPr>
            <a:spLocks noGrp="1" noChangeArrowheads="1"/>
          </p:cNvSpPr>
          <p:nvPr>
            <p:ph type="body" idx="1"/>
          </p:nvPr>
        </p:nvSpPr>
        <p:spPr>
          <a:xfrm>
            <a:off x="457200" y="1600200"/>
            <a:ext cx="8686800" cy="4525963"/>
          </a:xfrm>
        </p:spPr>
        <p:txBody>
          <a:bodyPr/>
          <a:lstStyle/>
          <a:p>
            <a:pPr lvl="1" eaLnBrk="1" hangingPunct="1">
              <a:buNone/>
            </a:pPr>
            <a:r>
              <a:rPr lang="da-DK" altLang="da-DK" sz="2400" dirty="0" smtClean="0">
                <a:solidFill>
                  <a:srgbClr val="0000FF"/>
                </a:solidFill>
              </a:rPr>
              <a:t>Frekvens</a:t>
            </a:r>
            <a:r>
              <a:rPr lang="da-DK" altLang="da-DK" sz="2400" dirty="0" smtClean="0">
                <a:solidFill>
                  <a:srgbClr val="FF0000"/>
                </a:solidFill>
              </a:rPr>
              <a:t>u</a:t>
            </a:r>
            <a:r>
              <a:rPr lang="da-DK" altLang="da-DK" sz="2400" dirty="0" smtClean="0">
                <a:solidFill>
                  <a:srgbClr val="0000FF"/>
                </a:solidFill>
              </a:rPr>
              <a:t>afhængig </a:t>
            </a:r>
            <a:r>
              <a:rPr lang="da-DK" altLang="da-DK" sz="2400" dirty="0">
                <a:solidFill>
                  <a:srgbClr val="0000FF"/>
                </a:solidFill>
              </a:rPr>
              <a:t>selektion</a:t>
            </a:r>
          </a:p>
          <a:p>
            <a:pPr lvl="1" eaLnBrk="1" hangingPunct="1">
              <a:buFontTx/>
              <a:buNone/>
            </a:pPr>
            <a:r>
              <a:rPr lang="da-DK" altLang="da-DK" sz="2400" dirty="0" smtClean="0">
                <a:solidFill>
                  <a:srgbClr val="3333FF"/>
                </a:solidFill>
              </a:rPr>
              <a:t>Naturlig selektions</a:t>
            </a:r>
            <a:r>
              <a:rPr lang="da-DK" altLang="da-DK" sz="2400" dirty="0" smtClean="0"/>
              <a:t> virkning kan inddeles på tre måder:</a:t>
            </a:r>
          </a:p>
          <a:p>
            <a:pPr lvl="1" eaLnBrk="1" hangingPunct="1">
              <a:buFontTx/>
              <a:buNone/>
            </a:pPr>
            <a:r>
              <a:rPr lang="da-DK" altLang="da-DK" sz="2400" dirty="0" smtClean="0"/>
              <a:t>		</a:t>
            </a:r>
          </a:p>
          <a:p>
            <a:pPr lvl="1" eaLnBrk="1" hangingPunct="1">
              <a:buFontTx/>
              <a:buNone/>
            </a:pPr>
            <a:r>
              <a:rPr lang="da-DK" altLang="da-DK" sz="2400" dirty="0" smtClean="0"/>
              <a:t>	Retningsselektion</a:t>
            </a:r>
          </a:p>
          <a:p>
            <a:pPr lvl="1" eaLnBrk="1" hangingPunct="1">
              <a:buFontTx/>
              <a:buNone/>
            </a:pPr>
            <a:r>
              <a:rPr lang="da-DK" altLang="da-DK" sz="2400" dirty="0" smtClean="0"/>
              <a:t>	Overdominans</a:t>
            </a:r>
          </a:p>
          <a:p>
            <a:pPr lvl="1" eaLnBrk="1" hangingPunct="1">
              <a:buFontTx/>
              <a:buNone/>
            </a:pPr>
            <a:r>
              <a:rPr lang="da-DK" altLang="da-DK" sz="2400" dirty="0" smtClean="0"/>
              <a:t>	Underdominans</a:t>
            </a:r>
          </a:p>
          <a:p>
            <a:pPr lvl="1" eaLnBrk="1" hangingPunct="1">
              <a:buFontTx/>
              <a:buNone/>
            </a:pPr>
            <a:endParaRPr lang="da-DK" altLang="da-DK" sz="2400" dirty="0" smtClean="0"/>
          </a:p>
          <a:p>
            <a:pPr lvl="1" eaLnBrk="1" hangingPunct="1">
              <a:buFontTx/>
              <a:buNone/>
            </a:pPr>
            <a:r>
              <a:rPr lang="da-DK" altLang="da-DK" sz="2400" dirty="0" smtClean="0">
                <a:solidFill>
                  <a:srgbClr val="3333FF"/>
                </a:solidFill>
              </a:rPr>
              <a:t>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923651">
                                            <p:txEl>
                                              <p:pRg st="3" end="3"/>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923651">
                                            <p:txEl>
                                              <p:pRg st="4" end="4"/>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92365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fld id="{22CE3EE1-A237-40BD-ABC1-C89ED448EE87}" type="slidenum">
              <a:rPr lang="en-US" altLang="da-DK" sz="1400" smtClean="0"/>
              <a:pPr eaLnBrk="1" hangingPunct="1">
                <a:spcBef>
                  <a:spcPct val="0"/>
                </a:spcBef>
                <a:buFontTx/>
                <a:buNone/>
              </a:pPr>
              <a:t>30</a:t>
            </a:fld>
            <a:endParaRPr lang="en-US" altLang="da-DK" sz="1400" smtClean="0"/>
          </a:p>
        </p:txBody>
      </p:sp>
      <p:sp>
        <p:nvSpPr>
          <p:cNvPr id="38915" name="Rectangle 2"/>
          <p:cNvSpPr>
            <a:spLocks noGrp="1" noChangeArrowheads="1"/>
          </p:cNvSpPr>
          <p:nvPr>
            <p:ph type="title"/>
          </p:nvPr>
        </p:nvSpPr>
        <p:spPr/>
        <p:txBody>
          <a:bodyPr/>
          <a:lstStyle/>
          <a:p>
            <a:pPr eaLnBrk="1" hangingPunct="1"/>
            <a:r>
              <a:rPr lang="da-DK" altLang="da-DK" smtClean="0"/>
              <a:t>Underdominans</a:t>
            </a:r>
          </a:p>
        </p:txBody>
      </p:sp>
      <p:pic>
        <p:nvPicPr>
          <p:cNvPr id="38916" name="Picture 3"/>
          <p:cNvPicPr>
            <a:picLocks noChangeAspect="1" noChangeArrowheads="1"/>
          </p:cNvPicPr>
          <p:nvPr/>
        </p:nvPicPr>
        <p:blipFill>
          <a:blip r:embed="rId3">
            <a:lum contrast="6000"/>
            <a:extLst>
              <a:ext uri="{28A0092B-C50C-407E-A947-70E740481C1C}">
                <a14:useLocalDpi xmlns:a14="http://schemas.microsoft.com/office/drawing/2010/main" val="0"/>
              </a:ext>
            </a:extLst>
          </a:blip>
          <a:srcRect/>
          <a:stretch>
            <a:fillRect/>
          </a:stretch>
        </p:blipFill>
        <p:spPr bwMode="auto">
          <a:xfrm>
            <a:off x="0" y="2344738"/>
            <a:ext cx="9144000" cy="177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0212" name="Text Box 4"/>
          <p:cNvSpPr txBox="1">
            <a:spLocks noChangeArrowheads="1"/>
          </p:cNvSpPr>
          <p:nvPr/>
        </p:nvSpPr>
        <p:spPr bwMode="auto">
          <a:xfrm>
            <a:off x="1042988" y="4797425"/>
            <a:ext cx="7194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r>
              <a:rPr lang="da-DK" altLang="da-DK"/>
              <a:t>Tre ligevægtspunkter, to stabile (</a:t>
            </a:r>
            <a:r>
              <a:rPr lang="da-DK" altLang="da-DK">
                <a:solidFill>
                  <a:srgbClr val="FF0000"/>
                </a:solidFill>
                <a:cs typeface="Arial" charset="0"/>
              </a:rPr>
              <a:t>●</a:t>
            </a:r>
            <a:r>
              <a:rPr lang="da-DK" altLang="da-DK"/>
              <a:t>) og et ustabilt (</a:t>
            </a:r>
            <a:r>
              <a:rPr lang="da-DK" altLang="da-DK">
                <a:solidFill>
                  <a:srgbClr val="00FF00"/>
                </a:solidFill>
              </a:rPr>
              <a:t>●</a:t>
            </a:r>
            <a:r>
              <a:rPr lang="da-DK" altLang="da-DK"/>
              <a:t>)</a:t>
            </a:r>
          </a:p>
        </p:txBody>
      </p:sp>
      <p:sp>
        <p:nvSpPr>
          <p:cNvPr id="350216" name="Text Box 8"/>
          <p:cNvSpPr txBox="1">
            <a:spLocks noChangeArrowheads="1"/>
          </p:cNvSpPr>
          <p:nvPr/>
        </p:nvSpPr>
        <p:spPr bwMode="auto">
          <a:xfrm>
            <a:off x="6088063" y="3044825"/>
            <a:ext cx="430212"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r>
              <a:rPr lang="da-DK" altLang="da-DK" sz="3200">
                <a:solidFill>
                  <a:srgbClr val="FF0000"/>
                </a:solidFill>
              </a:rPr>
              <a:t>●</a:t>
            </a:r>
            <a:endParaRPr lang="en-GB" altLang="da-DK" sz="3200">
              <a:solidFill>
                <a:srgbClr val="FF0000"/>
              </a:solidFill>
            </a:endParaRPr>
          </a:p>
        </p:txBody>
      </p:sp>
      <p:sp>
        <p:nvSpPr>
          <p:cNvPr id="350217" name="Text Box 9"/>
          <p:cNvSpPr txBox="1">
            <a:spLocks noChangeArrowheads="1"/>
          </p:cNvSpPr>
          <p:nvPr/>
        </p:nvSpPr>
        <p:spPr bwMode="auto">
          <a:xfrm>
            <a:off x="8280400" y="3046413"/>
            <a:ext cx="430213"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r>
              <a:rPr lang="da-DK" altLang="da-DK" sz="3200">
                <a:solidFill>
                  <a:srgbClr val="FF0000"/>
                </a:solidFill>
              </a:rPr>
              <a:t>●</a:t>
            </a:r>
            <a:endParaRPr lang="en-GB" altLang="da-DK" sz="3200">
              <a:solidFill>
                <a:srgbClr val="FF0000"/>
              </a:solidFill>
            </a:endParaRPr>
          </a:p>
        </p:txBody>
      </p:sp>
      <p:sp>
        <p:nvSpPr>
          <p:cNvPr id="350218" name="Text Box 10"/>
          <p:cNvSpPr txBox="1">
            <a:spLocks noChangeArrowheads="1"/>
          </p:cNvSpPr>
          <p:nvPr/>
        </p:nvSpPr>
        <p:spPr bwMode="auto">
          <a:xfrm>
            <a:off x="6815138" y="3052763"/>
            <a:ext cx="430212"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r>
              <a:rPr lang="da-DK" altLang="da-DK" sz="3200">
                <a:solidFill>
                  <a:srgbClr val="00FF00"/>
                </a:solidFill>
              </a:rPr>
              <a:t>●</a:t>
            </a:r>
            <a:endParaRPr lang="en-GB" altLang="da-DK" sz="3200">
              <a:solidFill>
                <a:srgbClr val="00FF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5021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5021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5021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502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0216" grpId="0"/>
      <p:bldP spid="350217" grpId="0"/>
      <p:bldP spid="350218"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fld id="{F4D1BE03-B989-496F-B3B4-12939A759688}" type="slidenum">
              <a:rPr lang="en-US" altLang="da-DK" sz="1400" smtClean="0"/>
              <a:pPr eaLnBrk="1" hangingPunct="1">
                <a:spcBef>
                  <a:spcPct val="0"/>
                </a:spcBef>
                <a:buFontTx/>
                <a:buNone/>
              </a:pPr>
              <a:t>31</a:t>
            </a:fld>
            <a:endParaRPr lang="en-US" altLang="da-DK" sz="1400" smtClean="0"/>
          </a:p>
        </p:txBody>
      </p:sp>
      <p:sp>
        <p:nvSpPr>
          <p:cNvPr id="39939" name="Rectangle 2"/>
          <p:cNvSpPr>
            <a:spLocks noGrp="1" noChangeArrowheads="1"/>
          </p:cNvSpPr>
          <p:nvPr>
            <p:ph type="title"/>
          </p:nvPr>
        </p:nvSpPr>
        <p:spPr/>
        <p:txBody>
          <a:bodyPr/>
          <a:lstStyle/>
          <a:p>
            <a:pPr eaLnBrk="1" hangingPunct="1"/>
            <a:r>
              <a:rPr lang="da-DK" altLang="da-DK" smtClean="0"/>
              <a:t>Underdominans</a:t>
            </a:r>
          </a:p>
        </p:txBody>
      </p:sp>
      <p:sp>
        <p:nvSpPr>
          <p:cNvPr id="39940" name="Text Box 4"/>
          <p:cNvSpPr txBox="1">
            <a:spLocks noChangeArrowheads="1"/>
          </p:cNvSpPr>
          <p:nvPr/>
        </p:nvSpPr>
        <p:spPr bwMode="auto">
          <a:xfrm>
            <a:off x="1258888" y="1412875"/>
            <a:ext cx="677386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r>
              <a:rPr lang="da-DK" altLang="da-DK"/>
              <a:t>Underdominans: 	 W</a:t>
            </a:r>
            <a:r>
              <a:rPr lang="da-DK" altLang="da-DK" baseline="-25000"/>
              <a:t>11</a:t>
            </a:r>
            <a:r>
              <a:rPr lang="da-DK" altLang="da-DK"/>
              <a:t> = 1 W</a:t>
            </a:r>
            <a:r>
              <a:rPr lang="da-DK" altLang="da-DK" baseline="-25000"/>
              <a:t>12</a:t>
            </a:r>
            <a:r>
              <a:rPr lang="da-DK" altLang="da-DK"/>
              <a:t> = 0.4 W</a:t>
            </a:r>
            <a:r>
              <a:rPr lang="da-DK" altLang="da-DK" baseline="-25000"/>
              <a:t>22</a:t>
            </a:r>
            <a:r>
              <a:rPr lang="da-DK" altLang="da-DK"/>
              <a:t> = 0.8</a:t>
            </a:r>
            <a:endParaRPr lang="da-DK" altLang="da-DK" sz="1800"/>
          </a:p>
        </p:txBody>
      </p:sp>
      <p:pic>
        <p:nvPicPr>
          <p:cNvPr id="39941" name="Picture 5" descr="underdom2"/>
          <p:cNvPicPr>
            <a:picLocks noChangeAspect="1" noChangeArrowheads="1"/>
          </p:cNvPicPr>
          <p:nvPr/>
        </p:nvPicPr>
        <p:blipFill>
          <a:blip r:embed="rId3">
            <a:lum bright="6000" contrast="6000"/>
            <a:extLst>
              <a:ext uri="{28A0092B-C50C-407E-A947-70E740481C1C}">
                <a14:useLocalDpi xmlns:a14="http://schemas.microsoft.com/office/drawing/2010/main" val="0"/>
              </a:ext>
            </a:extLst>
          </a:blip>
          <a:srcRect/>
          <a:stretch>
            <a:fillRect/>
          </a:stretch>
        </p:blipFill>
        <p:spPr bwMode="auto">
          <a:xfrm>
            <a:off x="611188" y="2205038"/>
            <a:ext cx="7708900" cy="432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fld id="{9F09005C-C6B5-473B-98EF-47B1795AC071}" type="slidenum">
              <a:rPr lang="en-US" altLang="da-DK" sz="1400" smtClean="0"/>
              <a:pPr eaLnBrk="1" hangingPunct="1">
                <a:spcBef>
                  <a:spcPct val="0"/>
                </a:spcBef>
                <a:buFontTx/>
                <a:buNone/>
              </a:pPr>
              <a:t>32</a:t>
            </a:fld>
            <a:endParaRPr lang="en-US" altLang="da-DK" sz="1400" smtClean="0"/>
          </a:p>
        </p:txBody>
      </p:sp>
      <p:sp>
        <p:nvSpPr>
          <p:cNvPr id="40963" name="Rectangle 2"/>
          <p:cNvSpPr>
            <a:spLocks noGrp="1" noChangeArrowheads="1"/>
          </p:cNvSpPr>
          <p:nvPr>
            <p:ph type="title"/>
          </p:nvPr>
        </p:nvSpPr>
        <p:spPr/>
        <p:txBody>
          <a:bodyPr/>
          <a:lstStyle/>
          <a:p>
            <a:pPr eaLnBrk="1" hangingPunct="1"/>
            <a:r>
              <a:rPr lang="da-DK" altLang="da-DK" smtClean="0"/>
              <a:t>Underdominans</a:t>
            </a:r>
          </a:p>
        </p:txBody>
      </p:sp>
      <p:sp>
        <p:nvSpPr>
          <p:cNvPr id="40964" name="Text Box 3"/>
          <p:cNvSpPr txBox="1">
            <a:spLocks noChangeArrowheads="1"/>
          </p:cNvSpPr>
          <p:nvPr/>
        </p:nvSpPr>
        <p:spPr bwMode="auto">
          <a:xfrm>
            <a:off x="1258888" y="1412875"/>
            <a:ext cx="6289675"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lgn="ctr" eaLnBrk="1" hangingPunct="1">
              <a:spcBef>
                <a:spcPct val="0"/>
              </a:spcBef>
              <a:buFontTx/>
              <a:buNone/>
            </a:pPr>
            <a:r>
              <a:rPr lang="da-DK" altLang="da-DK"/>
              <a:t>Underdominans for kromosomtranslokationer</a:t>
            </a:r>
          </a:p>
          <a:p>
            <a:pPr algn="ctr" eaLnBrk="1" hangingPunct="1">
              <a:spcBef>
                <a:spcPct val="0"/>
              </a:spcBef>
              <a:buFontTx/>
              <a:buNone/>
            </a:pPr>
            <a:r>
              <a:rPr lang="da-DK" altLang="da-DK"/>
              <a:t>hos </a:t>
            </a:r>
            <a:r>
              <a:rPr lang="da-DK" altLang="da-DK" i="1"/>
              <a:t>Drosophila</a:t>
            </a:r>
            <a:endParaRPr lang="da-DK" altLang="da-DK" sz="1800" i="1"/>
          </a:p>
        </p:txBody>
      </p:sp>
      <p:grpSp>
        <p:nvGrpSpPr>
          <p:cNvPr id="40965" name="Group 11"/>
          <p:cNvGrpSpPr>
            <a:grpSpLocks/>
          </p:cNvGrpSpPr>
          <p:nvPr/>
        </p:nvGrpSpPr>
        <p:grpSpPr bwMode="auto">
          <a:xfrm>
            <a:off x="1619250" y="2343150"/>
            <a:ext cx="5329238" cy="4514850"/>
            <a:chOff x="1020" y="1344"/>
            <a:chExt cx="3357" cy="2844"/>
          </a:xfrm>
        </p:grpSpPr>
        <p:pic>
          <p:nvPicPr>
            <p:cNvPr id="40966"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0" y="1344"/>
              <a:ext cx="3312" cy="28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67" name="Rectangle 10"/>
            <p:cNvSpPr>
              <a:spLocks noChangeArrowheads="1"/>
            </p:cNvSpPr>
            <p:nvPr/>
          </p:nvSpPr>
          <p:spPr bwMode="auto">
            <a:xfrm>
              <a:off x="2925" y="2341"/>
              <a:ext cx="1452" cy="68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endParaRPr lang="da-DK" altLang="da-DK"/>
            </a:p>
          </p:txBody>
        </p:sp>
      </p:gr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fld id="{FDCF53F9-13C1-4647-8B81-540015854CF9}" type="slidenum">
              <a:rPr lang="en-US" altLang="da-DK" sz="1400" smtClean="0"/>
              <a:pPr eaLnBrk="1" hangingPunct="1">
                <a:spcBef>
                  <a:spcPct val="0"/>
                </a:spcBef>
                <a:buFontTx/>
                <a:buNone/>
              </a:pPr>
              <a:t>33</a:t>
            </a:fld>
            <a:endParaRPr lang="en-US" altLang="da-DK" sz="1400" smtClean="0"/>
          </a:p>
        </p:txBody>
      </p:sp>
      <p:sp>
        <p:nvSpPr>
          <p:cNvPr id="43012" name="Text Box 4"/>
          <p:cNvSpPr txBox="1">
            <a:spLocks noChangeArrowheads="1"/>
          </p:cNvSpPr>
          <p:nvPr/>
        </p:nvSpPr>
        <p:spPr bwMode="auto">
          <a:xfrm>
            <a:off x="395288" y="1412875"/>
            <a:ext cx="81407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r>
              <a:rPr lang="da-DK" altLang="da-DK"/>
              <a:t>Hvordan ændrer populationens gennemsnitlige fitness sig?</a:t>
            </a:r>
            <a:endParaRPr lang="da-DK" altLang="da-DK" sz="1800"/>
          </a:p>
        </p:txBody>
      </p:sp>
      <p:sp>
        <p:nvSpPr>
          <p:cNvPr id="6" name="Rectangle 2"/>
          <p:cNvSpPr txBox="1">
            <a:spLocks noChangeArrowheads="1"/>
          </p:cNvSpPr>
          <p:nvPr/>
        </p:nvSpPr>
        <p:spPr bwMode="auto">
          <a:xfrm>
            <a:off x="609600" y="4270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3200">
                <a:solidFill>
                  <a:srgbClr val="3333FF"/>
                </a:solidFill>
                <a:latin typeface="+mj-lt"/>
                <a:ea typeface="+mj-ea"/>
                <a:cs typeface="+mj-cs"/>
              </a:defRPr>
            </a:lvl1pPr>
            <a:lvl2pPr algn="ctr" rtl="0" eaLnBrk="0" fontAlgn="base" hangingPunct="0">
              <a:spcBef>
                <a:spcPct val="0"/>
              </a:spcBef>
              <a:spcAft>
                <a:spcPct val="0"/>
              </a:spcAft>
              <a:defRPr sz="3200">
                <a:solidFill>
                  <a:srgbClr val="3333FF"/>
                </a:solidFill>
                <a:latin typeface="Arial" charset="0"/>
              </a:defRPr>
            </a:lvl2pPr>
            <a:lvl3pPr algn="ctr" rtl="0" eaLnBrk="0" fontAlgn="base" hangingPunct="0">
              <a:spcBef>
                <a:spcPct val="0"/>
              </a:spcBef>
              <a:spcAft>
                <a:spcPct val="0"/>
              </a:spcAft>
              <a:defRPr sz="3200">
                <a:solidFill>
                  <a:srgbClr val="3333FF"/>
                </a:solidFill>
                <a:latin typeface="Arial" charset="0"/>
              </a:defRPr>
            </a:lvl3pPr>
            <a:lvl4pPr algn="ctr" rtl="0" eaLnBrk="0" fontAlgn="base" hangingPunct="0">
              <a:spcBef>
                <a:spcPct val="0"/>
              </a:spcBef>
              <a:spcAft>
                <a:spcPct val="0"/>
              </a:spcAft>
              <a:defRPr sz="3200">
                <a:solidFill>
                  <a:srgbClr val="3333FF"/>
                </a:solidFill>
                <a:latin typeface="Arial" charset="0"/>
              </a:defRPr>
            </a:lvl4pPr>
            <a:lvl5pPr algn="ctr" rtl="0" eaLnBrk="0" fontAlgn="base" hangingPunct="0">
              <a:spcBef>
                <a:spcPct val="0"/>
              </a:spcBef>
              <a:spcAft>
                <a:spcPct val="0"/>
              </a:spcAft>
              <a:defRPr sz="3200">
                <a:solidFill>
                  <a:srgbClr val="3333FF"/>
                </a:solidFill>
                <a:latin typeface="Arial" charset="0"/>
              </a:defRPr>
            </a:lvl5pPr>
            <a:lvl6pPr marL="457200" algn="ctr" rtl="0" fontAlgn="base">
              <a:spcBef>
                <a:spcPct val="0"/>
              </a:spcBef>
              <a:spcAft>
                <a:spcPct val="0"/>
              </a:spcAft>
              <a:defRPr sz="3200">
                <a:solidFill>
                  <a:srgbClr val="3333FF"/>
                </a:solidFill>
                <a:latin typeface="Arial" charset="0"/>
              </a:defRPr>
            </a:lvl6pPr>
            <a:lvl7pPr marL="914400" algn="ctr" rtl="0" fontAlgn="base">
              <a:spcBef>
                <a:spcPct val="0"/>
              </a:spcBef>
              <a:spcAft>
                <a:spcPct val="0"/>
              </a:spcAft>
              <a:defRPr sz="3200">
                <a:solidFill>
                  <a:srgbClr val="3333FF"/>
                </a:solidFill>
                <a:latin typeface="Arial" charset="0"/>
              </a:defRPr>
            </a:lvl7pPr>
            <a:lvl8pPr marL="1371600" algn="ctr" rtl="0" fontAlgn="base">
              <a:spcBef>
                <a:spcPct val="0"/>
              </a:spcBef>
              <a:spcAft>
                <a:spcPct val="0"/>
              </a:spcAft>
              <a:defRPr sz="3200">
                <a:solidFill>
                  <a:srgbClr val="3333FF"/>
                </a:solidFill>
                <a:latin typeface="Arial" charset="0"/>
              </a:defRPr>
            </a:lvl8pPr>
            <a:lvl9pPr marL="1828800" algn="ctr" rtl="0" fontAlgn="base">
              <a:spcBef>
                <a:spcPct val="0"/>
              </a:spcBef>
              <a:spcAft>
                <a:spcPct val="0"/>
              </a:spcAft>
              <a:defRPr sz="3200">
                <a:solidFill>
                  <a:srgbClr val="3333FF"/>
                </a:solidFill>
                <a:latin typeface="Arial" charset="0"/>
              </a:defRPr>
            </a:lvl9pPr>
          </a:lstStyle>
          <a:p>
            <a:pPr eaLnBrk="1" hangingPunct="1"/>
            <a:r>
              <a:rPr lang="da-DK" altLang="da-DK" kern="0" dirty="0" smtClean="0"/>
              <a:t>Naturlig selektion i et locus</a:t>
            </a: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fld id="{E9C9110B-4BBE-4A57-ABFF-5989BDC068BC}" type="slidenum">
              <a:rPr lang="en-US" altLang="da-DK" sz="1400" smtClean="0"/>
              <a:pPr eaLnBrk="1" hangingPunct="1">
                <a:spcBef>
                  <a:spcPct val="0"/>
                </a:spcBef>
                <a:buFontTx/>
                <a:buNone/>
              </a:pPr>
              <a:t>34</a:t>
            </a:fld>
            <a:endParaRPr lang="en-US" altLang="da-DK" sz="1400" smtClean="0"/>
          </a:p>
        </p:txBody>
      </p:sp>
      <p:sp>
        <p:nvSpPr>
          <p:cNvPr id="24580" name="Text Box 4"/>
          <p:cNvSpPr txBox="1">
            <a:spLocks noChangeArrowheads="1"/>
          </p:cNvSpPr>
          <p:nvPr/>
        </p:nvSpPr>
        <p:spPr bwMode="auto">
          <a:xfrm>
            <a:off x="1258888" y="1412875"/>
            <a:ext cx="704071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r>
              <a:rPr lang="da-DK" altLang="da-DK" dirty="0"/>
              <a:t>Overdominans: 	 W</a:t>
            </a:r>
            <a:r>
              <a:rPr lang="da-DK" altLang="da-DK" baseline="-25000" dirty="0"/>
              <a:t>11</a:t>
            </a:r>
            <a:r>
              <a:rPr lang="da-DK" altLang="da-DK" dirty="0"/>
              <a:t> = 0.6 W</a:t>
            </a:r>
            <a:r>
              <a:rPr lang="da-DK" altLang="da-DK" baseline="-25000" dirty="0"/>
              <a:t>12</a:t>
            </a:r>
            <a:r>
              <a:rPr lang="da-DK" altLang="da-DK" dirty="0"/>
              <a:t> = 1 W</a:t>
            </a:r>
            <a:r>
              <a:rPr lang="da-DK" altLang="da-DK" baseline="-25000" dirty="0"/>
              <a:t>22</a:t>
            </a:r>
            <a:r>
              <a:rPr lang="da-DK" altLang="da-DK" dirty="0"/>
              <a:t> = </a:t>
            </a:r>
            <a:r>
              <a:rPr lang="da-DK" altLang="da-DK" dirty="0" smtClean="0"/>
              <a:t>0.2</a:t>
            </a:r>
          </a:p>
          <a:p>
            <a:pPr eaLnBrk="1" hangingPunct="1">
              <a:spcBef>
                <a:spcPct val="0"/>
              </a:spcBef>
              <a:buFontTx/>
              <a:buNone/>
            </a:pPr>
            <a:r>
              <a:rPr lang="da-DK" altLang="da-DK" dirty="0"/>
              <a:t>	</a:t>
            </a:r>
            <a:r>
              <a:rPr lang="da-DK" altLang="da-DK" dirty="0" smtClean="0"/>
              <a:t>		     </a:t>
            </a:r>
            <a:r>
              <a:rPr lang="da-DK" altLang="da-DK" i="1" dirty="0" smtClean="0"/>
              <a:t>s = </a:t>
            </a:r>
            <a:r>
              <a:rPr lang="da-DK" altLang="da-DK" dirty="0" smtClean="0"/>
              <a:t>0.4</a:t>
            </a:r>
            <a:r>
              <a:rPr lang="da-DK" altLang="da-DK" i="1" dirty="0" smtClean="0"/>
              <a:t>                 t   = </a:t>
            </a:r>
            <a:r>
              <a:rPr lang="da-DK" altLang="da-DK" dirty="0" smtClean="0"/>
              <a:t>0.8</a:t>
            </a:r>
            <a:endParaRPr lang="da-DK" altLang="da-DK" dirty="0"/>
          </a:p>
        </p:txBody>
      </p:sp>
      <p:pic>
        <p:nvPicPr>
          <p:cNvPr id="24581"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288" y="2348880"/>
            <a:ext cx="8172450" cy="4509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2"/>
          <p:cNvSpPr txBox="1">
            <a:spLocks noChangeArrowheads="1"/>
          </p:cNvSpPr>
          <p:nvPr/>
        </p:nvSpPr>
        <p:spPr bwMode="auto">
          <a:xfrm>
            <a:off x="609600" y="4270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3200">
                <a:solidFill>
                  <a:srgbClr val="3333FF"/>
                </a:solidFill>
                <a:latin typeface="+mj-lt"/>
                <a:ea typeface="+mj-ea"/>
                <a:cs typeface="+mj-cs"/>
              </a:defRPr>
            </a:lvl1pPr>
            <a:lvl2pPr algn="ctr" rtl="0" eaLnBrk="0" fontAlgn="base" hangingPunct="0">
              <a:spcBef>
                <a:spcPct val="0"/>
              </a:spcBef>
              <a:spcAft>
                <a:spcPct val="0"/>
              </a:spcAft>
              <a:defRPr sz="3200">
                <a:solidFill>
                  <a:srgbClr val="3333FF"/>
                </a:solidFill>
                <a:latin typeface="Arial" charset="0"/>
              </a:defRPr>
            </a:lvl2pPr>
            <a:lvl3pPr algn="ctr" rtl="0" eaLnBrk="0" fontAlgn="base" hangingPunct="0">
              <a:spcBef>
                <a:spcPct val="0"/>
              </a:spcBef>
              <a:spcAft>
                <a:spcPct val="0"/>
              </a:spcAft>
              <a:defRPr sz="3200">
                <a:solidFill>
                  <a:srgbClr val="3333FF"/>
                </a:solidFill>
                <a:latin typeface="Arial" charset="0"/>
              </a:defRPr>
            </a:lvl3pPr>
            <a:lvl4pPr algn="ctr" rtl="0" eaLnBrk="0" fontAlgn="base" hangingPunct="0">
              <a:spcBef>
                <a:spcPct val="0"/>
              </a:spcBef>
              <a:spcAft>
                <a:spcPct val="0"/>
              </a:spcAft>
              <a:defRPr sz="3200">
                <a:solidFill>
                  <a:srgbClr val="3333FF"/>
                </a:solidFill>
                <a:latin typeface="Arial" charset="0"/>
              </a:defRPr>
            </a:lvl4pPr>
            <a:lvl5pPr algn="ctr" rtl="0" eaLnBrk="0" fontAlgn="base" hangingPunct="0">
              <a:spcBef>
                <a:spcPct val="0"/>
              </a:spcBef>
              <a:spcAft>
                <a:spcPct val="0"/>
              </a:spcAft>
              <a:defRPr sz="3200">
                <a:solidFill>
                  <a:srgbClr val="3333FF"/>
                </a:solidFill>
                <a:latin typeface="Arial" charset="0"/>
              </a:defRPr>
            </a:lvl5pPr>
            <a:lvl6pPr marL="457200" algn="ctr" rtl="0" fontAlgn="base">
              <a:spcBef>
                <a:spcPct val="0"/>
              </a:spcBef>
              <a:spcAft>
                <a:spcPct val="0"/>
              </a:spcAft>
              <a:defRPr sz="3200">
                <a:solidFill>
                  <a:srgbClr val="3333FF"/>
                </a:solidFill>
                <a:latin typeface="Arial" charset="0"/>
              </a:defRPr>
            </a:lvl6pPr>
            <a:lvl7pPr marL="914400" algn="ctr" rtl="0" fontAlgn="base">
              <a:spcBef>
                <a:spcPct val="0"/>
              </a:spcBef>
              <a:spcAft>
                <a:spcPct val="0"/>
              </a:spcAft>
              <a:defRPr sz="3200">
                <a:solidFill>
                  <a:srgbClr val="3333FF"/>
                </a:solidFill>
                <a:latin typeface="Arial" charset="0"/>
              </a:defRPr>
            </a:lvl7pPr>
            <a:lvl8pPr marL="1371600" algn="ctr" rtl="0" fontAlgn="base">
              <a:spcBef>
                <a:spcPct val="0"/>
              </a:spcBef>
              <a:spcAft>
                <a:spcPct val="0"/>
              </a:spcAft>
              <a:defRPr sz="3200">
                <a:solidFill>
                  <a:srgbClr val="3333FF"/>
                </a:solidFill>
                <a:latin typeface="Arial" charset="0"/>
              </a:defRPr>
            </a:lvl8pPr>
            <a:lvl9pPr marL="1828800" algn="ctr" rtl="0" fontAlgn="base">
              <a:spcBef>
                <a:spcPct val="0"/>
              </a:spcBef>
              <a:spcAft>
                <a:spcPct val="0"/>
              </a:spcAft>
              <a:defRPr sz="3200">
                <a:solidFill>
                  <a:srgbClr val="3333FF"/>
                </a:solidFill>
                <a:latin typeface="Arial" charset="0"/>
              </a:defRPr>
            </a:lvl9pPr>
          </a:lstStyle>
          <a:p>
            <a:pPr eaLnBrk="1" hangingPunct="1"/>
            <a:r>
              <a:rPr lang="da-DK" altLang="da-DK" kern="0" dirty="0" smtClean="0"/>
              <a:t>Naturlig selektion i et locus</a:t>
            </a:r>
          </a:p>
        </p:txBody>
      </p:sp>
      <p:sp>
        <p:nvSpPr>
          <p:cNvPr id="3" name="TextBox 2"/>
          <p:cNvSpPr txBox="1"/>
          <p:nvPr/>
        </p:nvSpPr>
        <p:spPr>
          <a:xfrm>
            <a:off x="4779243" y="4603440"/>
            <a:ext cx="2712602" cy="1569660"/>
          </a:xfrm>
          <a:prstGeom prst="rect">
            <a:avLst/>
          </a:prstGeom>
          <a:noFill/>
        </p:spPr>
        <p:txBody>
          <a:bodyPr wrap="none" rtlCol="0">
            <a:spAutoFit/>
          </a:bodyPr>
          <a:lstStyle/>
          <a:p>
            <a:r>
              <a:rPr lang="en-GB" i="1" dirty="0"/>
              <a:t> </a:t>
            </a:r>
            <a:r>
              <a:rPr lang="en-GB" i="1" dirty="0" smtClean="0"/>
              <a:t>p = t/</a:t>
            </a:r>
            <a:r>
              <a:rPr lang="en-GB" dirty="0" smtClean="0"/>
              <a:t>(</a:t>
            </a:r>
            <a:r>
              <a:rPr lang="en-GB" i="1" dirty="0" smtClean="0"/>
              <a:t>s + t</a:t>
            </a:r>
            <a:r>
              <a:rPr lang="en-GB" dirty="0" smtClean="0"/>
              <a:t>)</a:t>
            </a:r>
          </a:p>
          <a:p>
            <a:r>
              <a:rPr lang="en-GB" dirty="0"/>
              <a:t> </a:t>
            </a:r>
            <a:r>
              <a:rPr lang="en-GB" dirty="0" smtClean="0"/>
              <a:t>   = 0.8/(0.4 + 0.8)</a:t>
            </a:r>
          </a:p>
          <a:p>
            <a:r>
              <a:rPr lang="en-GB" dirty="0" smtClean="0"/>
              <a:t>    = 0.8/1.2</a:t>
            </a:r>
          </a:p>
          <a:p>
            <a:r>
              <a:rPr lang="en-GB" dirty="0" smtClean="0"/>
              <a:t>    = 0.67</a:t>
            </a:r>
            <a:endParaRPr lang="en-GB" dirty="0"/>
          </a:p>
        </p:txBody>
      </p:sp>
    </p:spTree>
    <p:extLst>
      <p:ext uri="{BB962C8B-B14F-4D97-AF65-F5344CB8AC3E}">
        <p14:creationId xmlns:p14="http://schemas.microsoft.com/office/powerpoint/2010/main" val="371862468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fld id="{3FF8855D-9396-4241-96CC-99E6A97E7358}" type="slidenum">
              <a:rPr lang="en-US" altLang="da-DK" sz="1400" smtClean="0"/>
              <a:pPr eaLnBrk="1" hangingPunct="1">
                <a:spcBef>
                  <a:spcPct val="0"/>
                </a:spcBef>
                <a:buFontTx/>
                <a:buNone/>
              </a:pPr>
              <a:t>35</a:t>
            </a:fld>
            <a:endParaRPr lang="en-US" altLang="da-DK" sz="1400" smtClean="0"/>
          </a:p>
        </p:txBody>
      </p:sp>
      <p:pic>
        <p:nvPicPr>
          <p:cNvPr id="44036" name="Picture 3" descr="overdom1"/>
          <p:cNvPicPr>
            <a:picLocks noChangeAspect="1" noChangeArrowheads="1"/>
          </p:cNvPicPr>
          <p:nvPr/>
        </p:nvPicPr>
        <p:blipFill>
          <a:blip r:embed="rId3">
            <a:lum bright="6000" contrast="6000"/>
            <a:extLst>
              <a:ext uri="{28A0092B-C50C-407E-A947-70E740481C1C}">
                <a14:useLocalDpi xmlns:a14="http://schemas.microsoft.com/office/drawing/2010/main" val="0"/>
              </a:ext>
            </a:extLst>
          </a:blip>
          <a:srcRect/>
          <a:stretch>
            <a:fillRect/>
          </a:stretch>
        </p:blipFill>
        <p:spPr bwMode="auto">
          <a:xfrm rot="60000">
            <a:off x="468313" y="2171700"/>
            <a:ext cx="7570787" cy="468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037" name="Text Box 4"/>
          <p:cNvSpPr txBox="1">
            <a:spLocks noChangeArrowheads="1"/>
          </p:cNvSpPr>
          <p:nvPr/>
        </p:nvSpPr>
        <p:spPr bwMode="auto">
          <a:xfrm>
            <a:off x="1258888" y="1412875"/>
            <a:ext cx="677386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r>
              <a:rPr lang="da-DK" altLang="da-DK"/>
              <a:t>Overdominans: 	 W</a:t>
            </a:r>
            <a:r>
              <a:rPr lang="da-DK" altLang="da-DK" baseline="-25000"/>
              <a:t>11</a:t>
            </a:r>
            <a:r>
              <a:rPr lang="da-DK" altLang="da-DK"/>
              <a:t> = 0.6 W</a:t>
            </a:r>
            <a:r>
              <a:rPr lang="da-DK" altLang="da-DK" baseline="-25000"/>
              <a:t>12</a:t>
            </a:r>
            <a:r>
              <a:rPr lang="da-DK" altLang="da-DK"/>
              <a:t> = 1 W</a:t>
            </a:r>
            <a:r>
              <a:rPr lang="da-DK" altLang="da-DK" baseline="-25000"/>
              <a:t>22</a:t>
            </a:r>
            <a:r>
              <a:rPr lang="da-DK" altLang="da-DK"/>
              <a:t> = 0.2</a:t>
            </a:r>
            <a:endParaRPr lang="da-DK" altLang="da-DK" sz="1800"/>
          </a:p>
        </p:txBody>
      </p:sp>
      <p:sp>
        <p:nvSpPr>
          <p:cNvPr id="388101" name="Line 5"/>
          <p:cNvSpPr>
            <a:spLocks noChangeShapeType="1"/>
          </p:cNvSpPr>
          <p:nvPr/>
        </p:nvSpPr>
        <p:spPr bwMode="auto">
          <a:xfrm flipH="1" flipV="1">
            <a:off x="5867400" y="2636838"/>
            <a:ext cx="1512888" cy="433387"/>
          </a:xfrm>
          <a:prstGeom prst="line">
            <a:avLst/>
          </a:prstGeom>
          <a:noFill/>
          <a:ln w="254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GB"/>
          </a:p>
        </p:txBody>
      </p:sp>
      <p:sp>
        <p:nvSpPr>
          <p:cNvPr id="44039" name="Line 6"/>
          <p:cNvSpPr>
            <a:spLocks noChangeShapeType="1"/>
          </p:cNvSpPr>
          <p:nvPr/>
        </p:nvSpPr>
        <p:spPr bwMode="auto">
          <a:xfrm flipH="1" flipV="1">
            <a:off x="5651500" y="2492375"/>
            <a:ext cx="73025" cy="2305050"/>
          </a:xfrm>
          <a:prstGeom prst="line">
            <a:avLst/>
          </a:prstGeom>
          <a:noFill/>
          <a:ln w="254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88103" name="Line 7"/>
          <p:cNvSpPr>
            <a:spLocks noChangeShapeType="1"/>
          </p:cNvSpPr>
          <p:nvPr/>
        </p:nvSpPr>
        <p:spPr bwMode="auto">
          <a:xfrm flipV="1">
            <a:off x="2700338" y="2708275"/>
            <a:ext cx="2592387" cy="1152525"/>
          </a:xfrm>
          <a:prstGeom prst="line">
            <a:avLst/>
          </a:prstGeom>
          <a:noFill/>
          <a:ln w="254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GB"/>
          </a:p>
        </p:txBody>
      </p:sp>
      <p:sp>
        <p:nvSpPr>
          <p:cNvPr id="44041" name="Rectangle 8"/>
          <p:cNvSpPr>
            <a:spLocks noChangeArrowheads="1"/>
          </p:cNvSpPr>
          <p:nvPr/>
        </p:nvSpPr>
        <p:spPr bwMode="auto">
          <a:xfrm>
            <a:off x="1847850" y="4195763"/>
            <a:ext cx="3817938" cy="65246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endParaRPr lang="da-DK" altLang="da-DK"/>
          </a:p>
        </p:txBody>
      </p:sp>
      <p:sp>
        <p:nvSpPr>
          <p:cNvPr id="44042" name="Rectangle 9"/>
          <p:cNvSpPr>
            <a:spLocks noChangeArrowheads="1"/>
          </p:cNvSpPr>
          <p:nvPr/>
        </p:nvSpPr>
        <p:spPr bwMode="auto">
          <a:xfrm>
            <a:off x="5710238" y="4873625"/>
            <a:ext cx="1946275" cy="5476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endParaRPr lang="da-DK" altLang="da-DK"/>
          </a:p>
        </p:txBody>
      </p:sp>
      <p:sp>
        <p:nvSpPr>
          <p:cNvPr id="44043" name="Rectangle 10"/>
          <p:cNvSpPr>
            <a:spLocks noChangeArrowheads="1"/>
          </p:cNvSpPr>
          <p:nvPr/>
        </p:nvSpPr>
        <p:spPr bwMode="auto">
          <a:xfrm>
            <a:off x="7705725" y="2968625"/>
            <a:ext cx="865188" cy="15843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endParaRPr lang="da-DK" altLang="da-DK"/>
          </a:p>
        </p:txBody>
      </p:sp>
      <p:sp>
        <p:nvSpPr>
          <p:cNvPr id="13" name="Rectangle 2"/>
          <p:cNvSpPr txBox="1">
            <a:spLocks noChangeArrowheads="1"/>
          </p:cNvSpPr>
          <p:nvPr/>
        </p:nvSpPr>
        <p:spPr bwMode="auto">
          <a:xfrm>
            <a:off x="609600" y="4270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3200">
                <a:solidFill>
                  <a:srgbClr val="3333FF"/>
                </a:solidFill>
                <a:latin typeface="+mj-lt"/>
                <a:ea typeface="+mj-ea"/>
                <a:cs typeface="+mj-cs"/>
              </a:defRPr>
            </a:lvl1pPr>
            <a:lvl2pPr algn="ctr" rtl="0" eaLnBrk="0" fontAlgn="base" hangingPunct="0">
              <a:spcBef>
                <a:spcPct val="0"/>
              </a:spcBef>
              <a:spcAft>
                <a:spcPct val="0"/>
              </a:spcAft>
              <a:defRPr sz="3200">
                <a:solidFill>
                  <a:srgbClr val="3333FF"/>
                </a:solidFill>
                <a:latin typeface="Arial" charset="0"/>
              </a:defRPr>
            </a:lvl2pPr>
            <a:lvl3pPr algn="ctr" rtl="0" eaLnBrk="0" fontAlgn="base" hangingPunct="0">
              <a:spcBef>
                <a:spcPct val="0"/>
              </a:spcBef>
              <a:spcAft>
                <a:spcPct val="0"/>
              </a:spcAft>
              <a:defRPr sz="3200">
                <a:solidFill>
                  <a:srgbClr val="3333FF"/>
                </a:solidFill>
                <a:latin typeface="Arial" charset="0"/>
              </a:defRPr>
            </a:lvl3pPr>
            <a:lvl4pPr algn="ctr" rtl="0" eaLnBrk="0" fontAlgn="base" hangingPunct="0">
              <a:spcBef>
                <a:spcPct val="0"/>
              </a:spcBef>
              <a:spcAft>
                <a:spcPct val="0"/>
              </a:spcAft>
              <a:defRPr sz="3200">
                <a:solidFill>
                  <a:srgbClr val="3333FF"/>
                </a:solidFill>
                <a:latin typeface="Arial" charset="0"/>
              </a:defRPr>
            </a:lvl4pPr>
            <a:lvl5pPr algn="ctr" rtl="0" eaLnBrk="0" fontAlgn="base" hangingPunct="0">
              <a:spcBef>
                <a:spcPct val="0"/>
              </a:spcBef>
              <a:spcAft>
                <a:spcPct val="0"/>
              </a:spcAft>
              <a:defRPr sz="3200">
                <a:solidFill>
                  <a:srgbClr val="3333FF"/>
                </a:solidFill>
                <a:latin typeface="Arial" charset="0"/>
              </a:defRPr>
            </a:lvl5pPr>
            <a:lvl6pPr marL="457200" algn="ctr" rtl="0" fontAlgn="base">
              <a:spcBef>
                <a:spcPct val="0"/>
              </a:spcBef>
              <a:spcAft>
                <a:spcPct val="0"/>
              </a:spcAft>
              <a:defRPr sz="3200">
                <a:solidFill>
                  <a:srgbClr val="3333FF"/>
                </a:solidFill>
                <a:latin typeface="Arial" charset="0"/>
              </a:defRPr>
            </a:lvl6pPr>
            <a:lvl7pPr marL="914400" algn="ctr" rtl="0" fontAlgn="base">
              <a:spcBef>
                <a:spcPct val="0"/>
              </a:spcBef>
              <a:spcAft>
                <a:spcPct val="0"/>
              </a:spcAft>
              <a:defRPr sz="3200">
                <a:solidFill>
                  <a:srgbClr val="3333FF"/>
                </a:solidFill>
                <a:latin typeface="Arial" charset="0"/>
              </a:defRPr>
            </a:lvl7pPr>
            <a:lvl8pPr marL="1371600" algn="ctr" rtl="0" fontAlgn="base">
              <a:spcBef>
                <a:spcPct val="0"/>
              </a:spcBef>
              <a:spcAft>
                <a:spcPct val="0"/>
              </a:spcAft>
              <a:defRPr sz="3200">
                <a:solidFill>
                  <a:srgbClr val="3333FF"/>
                </a:solidFill>
                <a:latin typeface="Arial" charset="0"/>
              </a:defRPr>
            </a:lvl8pPr>
            <a:lvl9pPr marL="1828800" algn="ctr" rtl="0" fontAlgn="base">
              <a:spcBef>
                <a:spcPct val="0"/>
              </a:spcBef>
              <a:spcAft>
                <a:spcPct val="0"/>
              </a:spcAft>
              <a:defRPr sz="3200">
                <a:solidFill>
                  <a:srgbClr val="3333FF"/>
                </a:solidFill>
                <a:latin typeface="Arial" charset="0"/>
              </a:defRPr>
            </a:lvl9pPr>
          </a:lstStyle>
          <a:p>
            <a:pPr eaLnBrk="1" hangingPunct="1"/>
            <a:r>
              <a:rPr lang="da-DK" altLang="da-DK" kern="0" smtClean="0"/>
              <a:t>Naturlig selektion i et locus</a:t>
            </a:r>
            <a:endParaRPr lang="da-DK" altLang="da-DK" kern="0" dirty="0" smtClean="0"/>
          </a:p>
        </p:txBody>
      </p:sp>
      <p:pic>
        <p:nvPicPr>
          <p:cNvPr id="14" name="Picture 3" descr="overdom1"/>
          <p:cNvPicPr>
            <a:picLocks noChangeAspect="1" noChangeArrowheads="1"/>
          </p:cNvPicPr>
          <p:nvPr/>
        </p:nvPicPr>
        <p:blipFill rotWithShape="1">
          <a:blip r:embed="rId3">
            <a:lum bright="6000" contrast="6000"/>
            <a:extLst>
              <a:ext uri="{28A0092B-C50C-407E-A947-70E740481C1C}">
                <a14:useLocalDpi xmlns:a14="http://schemas.microsoft.com/office/drawing/2010/main" val="0"/>
              </a:ext>
            </a:extLst>
          </a:blip>
          <a:srcRect l="15916" t="70333"/>
          <a:stretch/>
        </p:blipFill>
        <p:spPr bwMode="auto">
          <a:xfrm rot="60000">
            <a:off x="1657651" y="4805511"/>
            <a:ext cx="6365850" cy="1390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p:cNvSpPr/>
          <p:nvPr/>
        </p:nvSpPr>
        <p:spPr>
          <a:xfrm>
            <a:off x="609600" y="5147469"/>
            <a:ext cx="1036403" cy="7298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p:cNvSpPr/>
          <p:nvPr/>
        </p:nvSpPr>
        <p:spPr>
          <a:xfrm>
            <a:off x="4427984" y="6128197"/>
            <a:ext cx="1036403" cy="7298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8810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8810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8101" grpId="0" animBg="1"/>
      <p:bldP spid="388103"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fld id="{A6D794CA-A263-4290-9401-3A39BFE8464D}" type="slidenum">
              <a:rPr lang="en-US" altLang="da-DK" sz="1400" smtClean="0"/>
              <a:pPr eaLnBrk="1" hangingPunct="1">
                <a:spcBef>
                  <a:spcPct val="0"/>
                </a:spcBef>
                <a:buFontTx/>
                <a:buNone/>
              </a:pPr>
              <a:t>36</a:t>
            </a:fld>
            <a:endParaRPr lang="en-US" altLang="da-DK" sz="1400" smtClean="0"/>
          </a:p>
        </p:txBody>
      </p:sp>
      <p:sp>
        <p:nvSpPr>
          <p:cNvPr id="45059" name="Rectangle 4"/>
          <p:cNvSpPr>
            <a:spLocks noGrp="1" noChangeArrowheads="1"/>
          </p:cNvSpPr>
          <p:nvPr>
            <p:ph type="title"/>
          </p:nvPr>
        </p:nvSpPr>
        <p:spPr/>
        <p:txBody>
          <a:bodyPr/>
          <a:lstStyle/>
          <a:p>
            <a:pPr eaLnBrk="1" hangingPunct="1"/>
            <a:r>
              <a:rPr lang="da-DK" altLang="da-DK" smtClean="0"/>
              <a:t>Naturlig selektion i et locus</a:t>
            </a:r>
          </a:p>
        </p:txBody>
      </p:sp>
      <p:sp>
        <p:nvSpPr>
          <p:cNvPr id="45060" name="Rectangle 7"/>
          <p:cNvSpPr>
            <a:spLocks noChangeArrowheads="1"/>
          </p:cNvSpPr>
          <p:nvPr/>
        </p:nvSpPr>
        <p:spPr bwMode="auto">
          <a:xfrm>
            <a:off x="755650" y="1719263"/>
            <a:ext cx="7451725" cy="2282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spcBef>
                <a:spcPct val="20000"/>
              </a:spcBef>
              <a:buChar char="•"/>
              <a:tabLst>
                <a:tab pos="-539750" algn="l"/>
                <a:tab pos="539750" algn="l"/>
                <a:tab pos="1079500" algn="l"/>
                <a:tab pos="1619250" algn="l"/>
                <a:tab pos="2159000" algn="l"/>
                <a:tab pos="2698750" algn="l"/>
                <a:tab pos="3238500" algn="l"/>
                <a:tab pos="3778250" algn="l"/>
                <a:tab pos="4318000" algn="l"/>
                <a:tab pos="4857750" algn="l"/>
                <a:tab pos="5397500" algn="l"/>
                <a:tab pos="5937250" algn="l"/>
              </a:tabLst>
              <a:defRPr sz="2400">
                <a:solidFill>
                  <a:schemeClr val="tx1"/>
                </a:solidFill>
                <a:latin typeface="Arial" charset="0"/>
              </a:defRPr>
            </a:lvl1pPr>
            <a:lvl2pPr marL="742950" indent="-285750" eaLnBrk="0" hangingPunct="0">
              <a:spcBef>
                <a:spcPct val="20000"/>
              </a:spcBef>
              <a:buChar char="•"/>
              <a:tabLst>
                <a:tab pos="-539750" algn="l"/>
                <a:tab pos="539750" algn="l"/>
                <a:tab pos="1079500" algn="l"/>
                <a:tab pos="1619250" algn="l"/>
                <a:tab pos="2159000" algn="l"/>
                <a:tab pos="2698750" algn="l"/>
                <a:tab pos="3238500" algn="l"/>
                <a:tab pos="3778250" algn="l"/>
                <a:tab pos="4318000" algn="l"/>
                <a:tab pos="4857750" algn="l"/>
                <a:tab pos="5397500" algn="l"/>
                <a:tab pos="5937250" algn="l"/>
              </a:tabLst>
              <a:defRPr sz="2000">
                <a:solidFill>
                  <a:schemeClr val="tx1"/>
                </a:solidFill>
                <a:latin typeface="Arial" charset="0"/>
              </a:defRPr>
            </a:lvl2pPr>
            <a:lvl3pPr marL="1143000" indent="-228600" eaLnBrk="0" hangingPunct="0">
              <a:spcBef>
                <a:spcPct val="20000"/>
              </a:spcBef>
              <a:buChar char="•"/>
              <a:tabLst>
                <a:tab pos="-539750" algn="l"/>
                <a:tab pos="539750" algn="l"/>
                <a:tab pos="1079500" algn="l"/>
                <a:tab pos="1619250" algn="l"/>
                <a:tab pos="2159000" algn="l"/>
                <a:tab pos="2698750" algn="l"/>
                <a:tab pos="3238500" algn="l"/>
                <a:tab pos="3778250" algn="l"/>
                <a:tab pos="4318000" algn="l"/>
                <a:tab pos="4857750" algn="l"/>
                <a:tab pos="5397500" algn="l"/>
                <a:tab pos="5937250" algn="l"/>
              </a:tabLst>
              <a:defRPr>
                <a:solidFill>
                  <a:schemeClr val="tx1"/>
                </a:solidFill>
                <a:latin typeface="Arial" charset="0"/>
              </a:defRPr>
            </a:lvl3pPr>
            <a:lvl4pPr marL="1600200" indent="-228600" eaLnBrk="0" hangingPunct="0">
              <a:spcBef>
                <a:spcPct val="20000"/>
              </a:spcBef>
              <a:buChar char="•"/>
              <a:tabLst>
                <a:tab pos="-539750" algn="l"/>
                <a:tab pos="539750" algn="l"/>
                <a:tab pos="1079500" algn="l"/>
                <a:tab pos="1619250" algn="l"/>
                <a:tab pos="2159000" algn="l"/>
                <a:tab pos="2698750" algn="l"/>
                <a:tab pos="3238500" algn="l"/>
                <a:tab pos="3778250" algn="l"/>
                <a:tab pos="4318000" algn="l"/>
                <a:tab pos="4857750" algn="l"/>
                <a:tab pos="5397500" algn="l"/>
                <a:tab pos="5937250" algn="l"/>
              </a:tabLst>
              <a:defRPr>
                <a:solidFill>
                  <a:schemeClr val="tx1"/>
                </a:solidFill>
                <a:latin typeface="Arial" charset="0"/>
              </a:defRPr>
            </a:lvl4pPr>
            <a:lvl5pPr marL="2057400" indent="-228600" eaLnBrk="0" hangingPunct="0">
              <a:spcBef>
                <a:spcPct val="20000"/>
              </a:spcBef>
              <a:buChar char="•"/>
              <a:tabLst>
                <a:tab pos="-539750" algn="l"/>
                <a:tab pos="539750" algn="l"/>
                <a:tab pos="1079500" algn="l"/>
                <a:tab pos="1619250" algn="l"/>
                <a:tab pos="2159000" algn="l"/>
                <a:tab pos="2698750" algn="l"/>
                <a:tab pos="3238500" algn="l"/>
                <a:tab pos="3778250" algn="l"/>
                <a:tab pos="4318000" algn="l"/>
                <a:tab pos="4857750" algn="l"/>
                <a:tab pos="5397500" algn="l"/>
                <a:tab pos="5937250" algn="l"/>
              </a:tabLst>
              <a:defRPr>
                <a:solidFill>
                  <a:schemeClr val="tx1"/>
                </a:solidFill>
                <a:latin typeface="Arial" charset="0"/>
              </a:defRPr>
            </a:lvl5pPr>
            <a:lvl6pPr marL="2514600" indent="-228600" eaLnBrk="0" fontAlgn="base" hangingPunct="0">
              <a:spcBef>
                <a:spcPct val="20000"/>
              </a:spcBef>
              <a:spcAft>
                <a:spcPct val="0"/>
              </a:spcAft>
              <a:buChar char="•"/>
              <a:tabLst>
                <a:tab pos="-539750" algn="l"/>
                <a:tab pos="539750" algn="l"/>
                <a:tab pos="1079500" algn="l"/>
                <a:tab pos="1619250" algn="l"/>
                <a:tab pos="2159000" algn="l"/>
                <a:tab pos="2698750" algn="l"/>
                <a:tab pos="3238500" algn="l"/>
                <a:tab pos="3778250" algn="l"/>
                <a:tab pos="4318000" algn="l"/>
                <a:tab pos="4857750" algn="l"/>
                <a:tab pos="5397500" algn="l"/>
                <a:tab pos="5937250" algn="l"/>
              </a:tabLst>
              <a:defRPr>
                <a:solidFill>
                  <a:schemeClr val="tx1"/>
                </a:solidFill>
                <a:latin typeface="Arial" charset="0"/>
              </a:defRPr>
            </a:lvl6pPr>
            <a:lvl7pPr marL="2971800" indent="-228600" eaLnBrk="0" fontAlgn="base" hangingPunct="0">
              <a:spcBef>
                <a:spcPct val="20000"/>
              </a:spcBef>
              <a:spcAft>
                <a:spcPct val="0"/>
              </a:spcAft>
              <a:buChar char="•"/>
              <a:tabLst>
                <a:tab pos="-539750" algn="l"/>
                <a:tab pos="539750" algn="l"/>
                <a:tab pos="1079500" algn="l"/>
                <a:tab pos="1619250" algn="l"/>
                <a:tab pos="2159000" algn="l"/>
                <a:tab pos="2698750" algn="l"/>
                <a:tab pos="3238500" algn="l"/>
                <a:tab pos="3778250" algn="l"/>
                <a:tab pos="4318000" algn="l"/>
                <a:tab pos="4857750" algn="l"/>
                <a:tab pos="5397500" algn="l"/>
                <a:tab pos="5937250" algn="l"/>
              </a:tabLst>
              <a:defRPr>
                <a:solidFill>
                  <a:schemeClr val="tx1"/>
                </a:solidFill>
                <a:latin typeface="Arial" charset="0"/>
              </a:defRPr>
            </a:lvl7pPr>
            <a:lvl8pPr marL="3429000" indent="-228600" eaLnBrk="0" fontAlgn="base" hangingPunct="0">
              <a:spcBef>
                <a:spcPct val="20000"/>
              </a:spcBef>
              <a:spcAft>
                <a:spcPct val="0"/>
              </a:spcAft>
              <a:buChar char="•"/>
              <a:tabLst>
                <a:tab pos="-539750" algn="l"/>
                <a:tab pos="539750" algn="l"/>
                <a:tab pos="1079500" algn="l"/>
                <a:tab pos="1619250" algn="l"/>
                <a:tab pos="2159000" algn="l"/>
                <a:tab pos="2698750" algn="l"/>
                <a:tab pos="3238500" algn="l"/>
                <a:tab pos="3778250" algn="l"/>
                <a:tab pos="4318000" algn="l"/>
                <a:tab pos="4857750" algn="l"/>
                <a:tab pos="5397500" algn="l"/>
                <a:tab pos="5937250" algn="l"/>
              </a:tabLst>
              <a:defRPr>
                <a:solidFill>
                  <a:schemeClr val="tx1"/>
                </a:solidFill>
                <a:latin typeface="Arial" charset="0"/>
              </a:defRPr>
            </a:lvl8pPr>
            <a:lvl9pPr marL="3886200" indent="-228600" eaLnBrk="0" fontAlgn="base" hangingPunct="0">
              <a:spcBef>
                <a:spcPct val="20000"/>
              </a:spcBef>
              <a:spcAft>
                <a:spcPct val="0"/>
              </a:spcAft>
              <a:buChar char="•"/>
              <a:tabLst>
                <a:tab pos="-539750" algn="l"/>
                <a:tab pos="539750" algn="l"/>
                <a:tab pos="1079500" algn="l"/>
                <a:tab pos="1619250" algn="l"/>
                <a:tab pos="2159000" algn="l"/>
                <a:tab pos="2698750" algn="l"/>
                <a:tab pos="3238500" algn="l"/>
                <a:tab pos="3778250" algn="l"/>
                <a:tab pos="4318000" algn="l"/>
                <a:tab pos="4857750" algn="l"/>
                <a:tab pos="5397500" algn="l"/>
                <a:tab pos="5937250" algn="l"/>
              </a:tabLst>
              <a:defRPr>
                <a:solidFill>
                  <a:schemeClr val="tx1"/>
                </a:solidFill>
                <a:latin typeface="Arial" charset="0"/>
              </a:defRPr>
            </a:lvl9pPr>
          </a:lstStyle>
          <a:p>
            <a:pPr algn="ctr" eaLnBrk="1" hangingPunct="1">
              <a:spcBef>
                <a:spcPct val="0"/>
              </a:spcBef>
              <a:buFontTx/>
              <a:buNone/>
            </a:pPr>
            <a:r>
              <a:rPr lang="da-DK" altLang="da-DK">
                <a:solidFill>
                  <a:srgbClr val="0000FF"/>
                </a:solidFill>
                <a:cs typeface="Times New Roman" pitchFamily="18" charset="0"/>
              </a:rPr>
              <a:t>Teoretisk model for overlevelsesselektion</a:t>
            </a:r>
          </a:p>
          <a:p>
            <a:pPr algn="ctr" eaLnBrk="1" hangingPunct="1">
              <a:spcBef>
                <a:spcPct val="0"/>
              </a:spcBef>
              <a:buFontTx/>
              <a:buNone/>
            </a:pPr>
            <a:endParaRPr lang="da-DK" altLang="da-DK"/>
          </a:p>
          <a:p>
            <a:pPr algn="ctr">
              <a:spcBef>
                <a:spcPct val="0"/>
              </a:spcBef>
              <a:buFontTx/>
              <a:buNone/>
            </a:pPr>
            <a:r>
              <a:rPr lang="da-DK" altLang="da-DK">
                <a:solidFill>
                  <a:srgbClr val="000000"/>
                </a:solidFill>
                <a:cs typeface="Times New Roman" pitchFamily="18" charset="0"/>
              </a:rPr>
              <a:t>Naturlig selektion på overlevelse</a:t>
            </a:r>
            <a:endParaRPr lang="da-DK" altLang="da-DK"/>
          </a:p>
          <a:p>
            <a:pPr algn="ctr">
              <a:spcBef>
                <a:spcPct val="0"/>
              </a:spcBef>
              <a:buFontTx/>
              <a:buNone/>
            </a:pPr>
            <a:r>
              <a:rPr lang="da-DK" altLang="da-DK">
                <a:solidFill>
                  <a:srgbClr val="FF0000"/>
                </a:solidFill>
                <a:cs typeface="Times New Roman" pitchFamily="18" charset="0"/>
              </a:rPr>
              <a:t>maksimerer</a:t>
            </a:r>
            <a:endParaRPr lang="da-DK" altLang="da-DK"/>
          </a:p>
          <a:p>
            <a:pPr algn="ctr">
              <a:spcBef>
                <a:spcPct val="0"/>
              </a:spcBef>
              <a:buFontTx/>
              <a:buNone/>
            </a:pPr>
            <a:r>
              <a:rPr lang="da-DK" altLang="da-DK">
                <a:solidFill>
                  <a:srgbClr val="000000"/>
                </a:solidFill>
                <a:cs typeface="Times New Roman" pitchFamily="18" charset="0"/>
              </a:rPr>
              <a:t>populationens gennemsnitlige fitness</a:t>
            </a:r>
            <a:endParaRPr lang="da-DK" altLang="da-DK"/>
          </a:p>
          <a:p>
            <a:pPr algn="ctr">
              <a:spcBef>
                <a:spcPct val="0"/>
              </a:spcBef>
              <a:buFontTx/>
              <a:buNone/>
            </a:pPr>
            <a:endParaRPr lang="da-DK" altLang="da-DK"/>
          </a:p>
        </p:txBody>
      </p:sp>
      <p:sp>
        <p:nvSpPr>
          <p:cNvPr id="45061" name="Rectangle 8"/>
          <p:cNvSpPr>
            <a:spLocks noChangeArrowheads="1"/>
          </p:cNvSpPr>
          <p:nvPr/>
        </p:nvSpPr>
        <p:spPr bwMode="auto">
          <a:xfrm>
            <a:off x="0" y="2255838"/>
            <a:ext cx="567055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endParaRPr lang="da-DK" altLang="da-DK"/>
          </a:p>
        </p:txBody>
      </p:sp>
      <p:sp>
        <p:nvSpPr>
          <p:cNvPr id="45062" name="Rectangle 19"/>
          <p:cNvSpPr>
            <a:spLocks noChangeArrowheads="1"/>
          </p:cNvSpPr>
          <p:nvPr/>
        </p:nvSpPr>
        <p:spPr bwMode="auto">
          <a:xfrm>
            <a:off x="0" y="46005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tabLst>
                <a:tab pos="-539750" algn="l"/>
                <a:tab pos="539750" algn="l"/>
                <a:tab pos="1079500" algn="l"/>
                <a:tab pos="1619250" algn="l"/>
                <a:tab pos="2159000" algn="l"/>
                <a:tab pos="2698750" algn="l"/>
                <a:tab pos="3238500" algn="l"/>
                <a:tab pos="3778250" algn="l"/>
                <a:tab pos="4318000" algn="l"/>
                <a:tab pos="4857750" algn="l"/>
                <a:tab pos="5397500" algn="l"/>
                <a:tab pos="5937250" algn="l"/>
              </a:tabLst>
              <a:defRPr sz="2400">
                <a:solidFill>
                  <a:schemeClr val="tx1"/>
                </a:solidFill>
                <a:latin typeface="Arial" charset="0"/>
              </a:defRPr>
            </a:lvl1pPr>
            <a:lvl2pPr marL="742950" indent="-285750" eaLnBrk="0" hangingPunct="0">
              <a:spcBef>
                <a:spcPct val="20000"/>
              </a:spcBef>
              <a:buChar char="•"/>
              <a:tabLst>
                <a:tab pos="-539750" algn="l"/>
                <a:tab pos="539750" algn="l"/>
                <a:tab pos="1079500" algn="l"/>
                <a:tab pos="1619250" algn="l"/>
                <a:tab pos="2159000" algn="l"/>
                <a:tab pos="2698750" algn="l"/>
                <a:tab pos="3238500" algn="l"/>
                <a:tab pos="3778250" algn="l"/>
                <a:tab pos="4318000" algn="l"/>
                <a:tab pos="4857750" algn="l"/>
                <a:tab pos="5397500" algn="l"/>
                <a:tab pos="5937250" algn="l"/>
              </a:tabLst>
              <a:defRPr sz="2000">
                <a:solidFill>
                  <a:schemeClr val="tx1"/>
                </a:solidFill>
                <a:latin typeface="Arial" charset="0"/>
              </a:defRPr>
            </a:lvl2pPr>
            <a:lvl3pPr marL="1143000" indent="-228600" eaLnBrk="0" hangingPunct="0">
              <a:spcBef>
                <a:spcPct val="20000"/>
              </a:spcBef>
              <a:buChar char="•"/>
              <a:tabLst>
                <a:tab pos="-539750" algn="l"/>
                <a:tab pos="539750" algn="l"/>
                <a:tab pos="1079500" algn="l"/>
                <a:tab pos="1619250" algn="l"/>
                <a:tab pos="2159000" algn="l"/>
                <a:tab pos="2698750" algn="l"/>
                <a:tab pos="3238500" algn="l"/>
                <a:tab pos="3778250" algn="l"/>
                <a:tab pos="4318000" algn="l"/>
                <a:tab pos="4857750" algn="l"/>
                <a:tab pos="5397500" algn="l"/>
                <a:tab pos="5937250" algn="l"/>
              </a:tabLst>
              <a:defRPr>
                <a:solidFill>
                  <a:schemeClr val="tx1"/>
                </a:solidFill>
                <a:latin typeface="Arial" charset="0"/>
              </a:defRPr>
            </a:lvl3pPr>
            <a:lvl4pPr marL="1600200" indent="-228600" eaLnBrk="0" hangingPunct="0">
              <a:spcBef>
                <a:spcPct val="20000"/>
              </a:spcBef>
              <a:buChar char="•"/>
              <a:tabLst>
                <a:tab pos="-539750" algn="l"/>
                <a:tab pos="539750" algn="l"/>
                <a:tab pos="1079500" algn="l"/>
                <a:tab pos="1619250" algn="l"/>
                <a:tab pos="2159000" algn="l"/>
                <a:tab pos="2698750" algn="l"/>
                <a:tab pos="3238500" algn="l"/>
                <a:tab pos="3778250" algn="l"/>
                <a:tab pos="4318000" algn="l"/>
                <a:tab pos="4857750" algn="l"/>
                <a:tab pos="5397500" algn="l"/>
                <a:tab pos="5937250" algn="l"/>
              </a:tabLst>
              <a:defRPr>
                <a:solidFill>
                  <a:schemeClr val="tx1"/>
                </a:solidFill>
                <a:latin typeface="Arial" charset="0"/>
              </a:defRPr>
            </a:lvl4pPr>
            <a:lvl5pPr marL="2057400" indent="-228600" eaLnBrk="0" hangingPunct="0">
              <a:spcBef>
                <a:spcPct val="20000"/>
              </a:spcBef>
              <a:buChar char="•"/>
              <a:tabLst>
                <a:tab pos="-539750" algn="l"/>
                <a:tab pos="539750" algn="l"/>
                <a:tab pos="1079500" algn="l"/>
                <a:tab pos="1619250" algn="l"/>
                <a:tab pos="2159000" algn="l"/>
                <a:tab pos="2698750" algn="l"/>
                <a:tab pos="3238500" algn="l"/>
                <a:tab pos="3778250" algn="l"/>
                <a:tab pos="4318000" algn="l"/>
                <a:tab pos="4857750" algn="l"/>
                <a:tab pos="5397500" algn="l"/>
                <a:tab pos="5937250" algn="l"/>
              </a:tabLst>
              <a:defRPr>
                <a:solidFill>
                  <a:schemeClr val="tx1"/>
                </a:solidFill>
                <a:latin typeface="Arial" charset="0"/>
              </a:defRPr>
            </a:lvl5pPr>
            <a:lvl6pPr marL="2514600" indent="-228600" eaLnBrk="0" fontAlgn="base" hangingPunct="0">
              <a:spcBef>
                <a:spcPct val="20000"/>
              </a:spcBef>
              <a:spcAft>
                <a:spcPct val="0"/>
              </a:spcAft>
              <a:buChar char="•"/>
              <a:tabLst>
                <a:tab pos="-539750" algn="l"/>
                <a:tab pos="539750" algn="l"/>
                <a:tab pos="1079500" algn="l"/>
                <a:tab pos="1619250" algn="l"/>
                <a:tab pos="2159000" algn="l"/>
                <a:tab pos="2698750" algn="l"/>
                <a:tab pos="3238500" algn="l"/>
                <a:tab pos="3778250" algn="l"/>
                <a:tab pos="4318000" algn="l"/>
                <a:tab pos="4857750" algn="l"/>
                <a:tab pos="5397500" algn="l"/>
                <a:tab pos="5937250" algn="l"/>
              </a:tabLst>
              <a:defRPr>
                <a:solidFill>
                  <a:schemeClr val="tx1"/>
                </a:solidFill>
                <a:latin typeface="Arial" charset="0"/>
              </a:defRPr>
            </a:lvl6pPr>
            <a:lvl7pPr marL="2971800" indent="-228600" eaLnBrk="0" fontAlgn="base" hangingPunct="0">
              <a:spcBef>
                <a:spcPct val="20000"/>
              </a:spcBef>
              <a:spcAft>
                <a:spcPct val="0"/>
              </a:spcAft>
              <a:buChar char="•"/>
              <a:tabLst>
                <a:tab pos="-539750" algn="l"/>
                <a:tab pos="539750" algn="l"/>
                <a:tab pos="1079500" algn="l"/>
                <a:tab pos="1619250" algn="l"/>
                <a:tab pos="2159000" algn="l"/>
                <a:tab pos="2698750" algn="l"/>
                <a:tab pos="3238500" algn="l"/>
                <a:tab pos="3778250" algn="l"/>
                <a:tab pos="4318000" algn="l"/>
                <a:tab pos="4857750" algn="l"/>
                <a:tab pos="5397500" algn="l"/>
                <a:tab pos="5937250" algn="l"/>
              </a:tabLst>
              <a:defRPr>
                <a:solidFill>
                  <a:schemeClr val="tx1"/>
                </a:solidFill>
                <a:latin typeface="Arial" charset="0"/>
              </a:defRPr>
            </a:lvl7pPr>
            <a:lvl8pPr marL="3429000" indent="-228600" eaLnBrk="0" fontAlgn="base" hangingPunct="0">
              <a:spcBef>
                <a:spcPct val="20000"/>
              </a:spcBef>
              <a:spcAft>
                <a:spcPct val="0"/>
              </a:spcAft>
              <a:buChar char="•"/>
              <a:tabLst>
                <a:tab pos="-539750" algn="l"/>
                <a:tab pos="539750" algn="l"/>
                <a:tab pos="1079500" algn="l"/>
                <a:tab pos="1619250" algn="l"/>
                <a:tab pos="2159000" algn="l"/>
                <a:tab pos="2698750" algn="l"/>
                <a:tab pos="3238500" algn="l"/>
                <a:tab pos="3778250" algn="l"/>
                <a:tab pos="4318000" algn="l"/>
                <a:tab pos="4857750" algn="l"/>
                <a:tab pos="5397500" algn="l"/>
                <a:tab pos="5937250" algn="l"/>
              </a:tabLst>
              <a:defRPr>
                <a:solidFill>
                  <a:schemeClr val="tx1"/>
                </a:solidFill>
                <a:latin typeface="Arial" charset="0"/>
              </a:defRPr>
            </a:lvl8pPr>
            <a:lvl9pPr marL="3886200" indent="-228600" eaLnBrk="0" fontAlgn="base" hangingPunct="0">
              <a:spcBef>
                <a:spcPct val="20000"/>
              </a:spcBef>
              <a:spcAft>
                <a:spcPct val="0"/>
              </a:spcAft>
              <a:buChar char="•"/>
              <a:tabLst>
                <a:tab pos="-539750" algn="l"/>
                <a:tab pos="539750" algn="l"/>
                <a:tab pos="1079500" algn="l"/>
                <a:tab pos="1619250" algn="l"/>
                <a:tab pos="2159000" algn="l"/>
                <a:tab pos="2698750" algn="l"/>
                <a:tab pos="3238500" algn="l"/>
                <a:tab pos="3778250" algn="l"/>
                <a:tab pos="4318000" algn="l"/>
                <a:tab pos="4857750" algn="l"/>
                <a:tab pos="5397500" algn="l"/>
                <a:tab pos="5937250" algn="l"/>
              </a:tabLst>
              <a:defRPr>
                <a:solidFill>
                  <a:schemeClr val="tx1"/>
                </a:solidFill>
                <a:latin typeface="Arial" charset="0"/>
              </a:defRPr>
            </a:lvl9pPr>
          </a:lstStyle>
          <a:p>
            <a:pPr eaLnBrk="1" hangingPunct="1">
              <a:spcBef>
                <a:spcPct val="0"/>
              </a:spcBef>
              <a:buFontTx/>
              <a:buNone/>
            </a:pPr>
            <a:endParaRPr lang="da-DK" altLang="da-DK" sz="1800"/>
          </a:p>
        </p:txBody>
      </p:sp>
      <p:graphicFrame>
        <p:nvGraphicFramePr>
          <p:cNvPr id="337940" name="Object 20"/>
          <p:cNvGraphicFramePr>
            <a:graphicFrameLocks noGrp="1" noChangeAspect="1"/>
          </p:cNvGraphicFramePr>
          <p:nvPr>
            <p:ph idx="1"/>
          </p:nvPr>
        </p:nvGraphicFramePr>
        <p:xfrm>
          <a:off x="4016375" y="3860800"/>
          <a:ext cx="1243013" cy="503238"/>
        </p:xfrm>
        <a:graphic>
          <a:graphicData uri="http://schemas.openxmlformats.org/presentationml/2006/ole">
            <mc:AlternateContent xmlns:mc="http://schemas.openxmlformats.org/markup-compatibility/2006">
              <mc:Choice xmlns:v="urn:schemas-microsoft-com:vml" Requires="v">
                <p:oleObj spid="_x0000_s45098" name="Equation" r:id="rId4" imgW="532937" imgH="215713" progId="Equation.3">
                  <p:embed/>
                </p:oleObj>
              </mc:Choice>
              <mc:Fallback>
                <p:oleObj name="Equation" r:id="rId4" imgW="532937" imgH="215713" progId="Equation.3">
                  <p:embed/>
                  <p:pic>
                    <p:nvPicPr>
                      <p:cNvPr id="0" name="Object 2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16375" y="3860800"/>
                        <a:ext cx="1243013" cy="5032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379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fld id="{8698D720-AFC6-444F-A32F-772092C269DF}" type="slidenum">
              <a:rPr lang="en-US" altLang="da-DK" sz="1400" smtClean="0"/>
              <a:pPr eaLnBrk="1" hangingPunct="1">
                <a:spcBef>
                  <a:spcPct val="0"/>
                </a:spcBef>
                <a:buFontTx/>
                <a:buNone/>
              </a:pPr>
              <a:t>37</a:t>
            </a:fld>
            <a:endParaRPr lang="en-US" altLang="da-DK" sz="1400" smtClean="0"/>
          </a:p>
        </p:txBody>
      </p:sp>
      <p:sp>
        <p:nvSpPr>
          <p:cNvPr id="46083" name="Rectangle 2"/>
          <p:cNvSpPr>
            <a:spLocks noGrp="1" noChangeArrowheads="1"/>
          </p:cNvSpPr>
          <p:nvPr>
            <p:ph type="title"/>
          </p:nvPr>
        </p:nvSpPr>
        <p:spPr/>
        <p:txBody>
          <a:bodyPr/>
          <a:lstStyle/>
          <a:p>
            <a:pPr eaLnBrk="1" hangingPunct="1"/>
            <a:r>
              <a:rPr lang="da-DK" altLang="da-DK" smtClean="0"/>
              <a:t>Naturlig selektion i et locus</a:t>
            </a:r>
            <a:endParaRPr lang="en-GB" altLang="da-DK" smtClean="0"/>
          </a:p>
        </p:txBody>
      </p:sp>
      <p:pic>
        <p:nvPicPr>
          <p:cNvPr id="692227" name="Picture 3"/>
          <p:cNvPicPr>
            <a:picLocks noGrp="1" noChangeAspect="1" noChangeArrowheads="1"/>
          </p:cNvPicPr>
          <p:nvPr>
            <p:ph type="body" idx="4294967295"/>
          </p:nvPr>
        </p:nvPicPr>
        <p:blipFill>
          <a:blip r:embed="rId4">
            <a:extLst>
              <a:ext uri="{28A0092B-C50C-407E-A947-70E740481C1C}">
                <a14:useLocalDpi xmlns:a14="http://schemas.microsoft.com/office/drawing/2010/main" val="0"/>
              </a:ext>
            </a:extLst>
          </a:blip>
          <a:srcRect l="1260" t="84511"/>
          <a:stretch>
            <a:fillRect/>
          </a:stretch>
        </p:blipFill>
        <p:spPr>
          <a:xfrm>
            <a:off x="3238500" y="5373688"/>
            <a:ext cx="5729288" cy="1103312"/>
          </a:xfrm>
          <a:noFill/>
        </p:spPr>
      </p:pic>
      <p:sp>
        <p:nvSpPr>
          <p:cNvPr id="692228" name="Text Box 4"/>
          <p:cNvSpPr txBox="1">
            <a:spLocks noChangeArrowheads="1"/>
          </p:cNvSpPr>
          <p:nvPr/>
        </p:nvSpPr>
        <p:spPr bwMode="auto">
          <a:xfrm>
            <a:off x="0" y="1341438"/>
            <a:ext cx="3316288" cy="191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r>
              <a:rPr lang="da-DK" altLang="da-DK" dirty="0">
                <a:solidFill>
                  <a:srgbClr val="3333FF"/>
                </a:solidFill>
              </a:rPr>
              <a:t>Sammenfatning</a:t>
            </a:r>
          </a:p>
          <a:p>
            <a:pPr eaLnBrk="1" hangingPunct="1">
              <a:spcBef>
                <a:spcPct val="0"/>
              </a:spcBef>
              <a:buFontTx/>
              <a:buNone/>
            </a:pPr>
            <a:endParaRPr lang="da-DK" altLang="da-DK" dirty="0"/>
          </a:p>
          <a:p>
            <a:pPr eaLnBrk="1" hangingPunct="1">
              <a:spcBef>
                <a:spcPct val="0"/>
              </a:spcBef>
              <a:buFontTx/>
              <a:buNone/>
            </a:pPr>
            <a:r>
              <a:rPr lang="da-DK" altLang="da-DK" dirty="0"/>
              <a:t>     Fire udfald</a:t>
            </a:r>
          </a:p>
          <a:p>
            <a:pPr eaLnBrk="1" hangingPunct="1">
              <a:spcBef>
                <a:spcPct val="0"/>
              </a:spcBef>
              <a:buFontTx/>
              <a:buNone/>
            </a:pPr>
            <a:endParaRPr lang="da-DK" altLang="da-DK" dirty="0"/>
          </a:p>
          <a:p>
            <a:pPr eaLnBrk="1" hangingPunct="1">
              <a:spcBef>
                <a:spcPct val="0"/>
              </a:spcBef>
              <a:buFontTx/>
              <a:buNone/>
            </a:pPr>
            <a:r>
              <a:rPr lang="da-DK" altLang="da-DK" dirty="0"/>
              <a:t>     Fitness maksimeres</a:t>
            </a:r>
            <a:endParaRPr lang="en-GB" altLang="da-DK" dirty="0"/>
          </a:p>
        </p:txBody>
      </p:sp>
      <p:graphicFrame>
        <p:nvGraphicFramePr>
          <p:cNvPr id="692229" name="Object 5"/>
          <p:cNvGraphicFramePr>
            <a:graphicFrameLocks noGrp="1" noChangeAspect="1"/>
          </p:cNvGraphicFramePr>
          <p:nvPr>
            <p:ph idx="1"/>
          </p:nvPr>
        </p:nvGraphicFramePr>
        <p:xfrm>
          <a:off x="1325563" y="3429000"/>
          <a:ext cx="1203325" cy="487363"/>
        </p:xfrm>
        <a:graphic>
          <a:graphicData uri="http://schemas.openxmlformats.org/presentationml/2006/ole">
            <mc:AlternateContent xmlns:mc="http://schemas.openxmlformats.org/markup-compatibility/2006">
              <mc:Choice xmlns:v="urn:schemas-microsoft-com:vml" Requires="v">
                <p:oleObj spid="_x0000_s46130" name="Equation" r:id="rId5" imgW="532937" imgH="215713" progId="Equation.3">
                  <p:embed/>
                </p:oleObj>
              </mc:Choice>
              <mc:Fallback>
                <p:oleObj name="Equation" r:id="rId5" imgW="532937" imgH="215713" progId="Equation.3">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25563" y="3429000"/>
                        <a:ext cx="1203325" cy="4873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692230" name="Picture 6"/>
          <p:cNvPicPr>
            <a:picLocks noChangeAspect="1" noChangeArrowheads="1"/>
          </p:cNvPicPr>
          <p:nvPr/>
        </p:nvPicPr>
        <p:blipFill>
          <a:blip r:embed="rId4">
            <a:extLst>
              <a:ext uri="{28A0092B-C50C-407E-A947-70E740481C1C}">
                <a14:useLocalDpi xmlns:a14="http://schemas.microsoft.com/office/drawing/2010/main" val="0"/>
              </a:ext>
            </a:extLst>
          </a:blip>
          <a:srcRect l="1260" t="63272" b="17517"/>
          <a:stretch>
            <a:fillRect/>
          </a:stretch>
        </p:blipFill>
        <p:spPr bwMode="auto">
          <a:xfrm>
            <a:off x="3238500" y="3860800"/>
            <a:ext cx="5729288" cy="1368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2231" name="Picture 7"/>
          <p:cNvPicPr>
            <a:picLocks noChangeAspect="1" noChangeArrowheads="1"/>
          </p:cNvPicPr>
          <p:nvPr/>
        </p:nvPicPr>
        <p:blipFill>
          <a:blip r:embed="rId4">
            <a:extLst>
              <a:ext uri="{28A0092B-C50C-407E-A947-70E740481C1C}">
                <a14:useLocalDpi xmlns:a14="http://schemas.microsoft.com/office/drawing/2010/main" val="0"/>
              </a:ext>
            </a:extLst>
          </a:blip>
          <a:srcRect l="1260" t="42055" b="38756"/>
          <a:stretch>
            <a:fillRect/>
          </a:stretch>
        </p:blipFill>
        <p:spPr bwMode="auto">
          <a:xfrm>
            <a:off x="3238500" y="2349500"/>
            <a:ext cx="5729288" cy="1366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2232" name="Picture 8"/>
          <p:cNvPicPr>
            <a:picLocks noChangeAspect="1" noChangeArrowheads="1"/>
          </p:cNvPicPr>
          <p:nvPr/>
        </p:nvPicPr>
        <p:blipFill>
          <a:blip r:embed="rId4">
            <a:extLst>
              <a:ext uri="{28A0092B-C50C-407E-A947-70E740481C1C}">
                <a14:useLocalDpi xmlns:a14="http://schemas.microsoft.com/office/drawing/2010/main" val="0"/>
              </a:ext>
            </a:extLst>
          </a:blip>
          <a:srcRect l="1260" t="24225" b="56943"/>
          <a:stretch>
            <a:fillRect/>
          </a:stretch>
        </p:blipFill>
        <p:spPr bwMode="auto">
          <a:xfrm>
            <a:off x="3238500" y="1079500"/>
            <a:ext cx="5729288" cy="1341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2235" name="Text Box 11"/>
          <p:cNvSpPr txBox="1">
            <a:spLocks noChangeArrowheads="1"/>
          </p:cNvSpPr>
          <p:nvPr/>
        </p:nvSpPr>
        <p:spPr bwMode="auto">
          <a:xfrm>
            <a:off x="3222625" y="1341438"/>
            <a:ext cx="1987550" cy="36671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r>
              <a:rPr lang="da-DK" altLang="da-DK" sz="1800"/>
              <a:t>Retningsselektion</a:t>
            </a:r>
            <a:endParaRPr lang="en-US" altLang="da-DK" sz="1800"/>
          </a:p>
        </p:txBody>
      </p:sp>
      <p:sp>
        <p:nvSpPr>
          <p:cNvPr id="692236" name="Text Box 12"/>
          <p:cNvSpPr txBox="1">
            <a:spLocks noChangeArrowheads="1"/>
          </p:cNvSpPr>
          <p:nvPr/>
        </p:nvSpPr>
        <p:spPr bwMode="auto">
          <a:xfrm>
            <a:off x="3203575" y="2781300"/>
            <a:ext cx="1987550" cy="3667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r>
              <a:rPr lang="da-DK" altLang="da-DK" sz="1800"/>
              <a:t>Retningsselektion</a:t>
            </a:r>
            <a:endParaRPr lang="en-US" altLang="da-DK" sz="1800"/>
          </a:p>
        </p:txBody>
      </p:sp>
      <p:sp>
        <p:nvSpPr>
          <p:cNvPr id="692237" name="Text Box 13"/>
          <p:cNvSpPr txBox="1">
            <a:spLocks noChangeArrowheads="1"/>
          </p:cNvSpPr>
          <p:nvPr/>
        </p:nvSpPr>
        <p:spPr bwMode="auto">
          <a:xfrm>
            <a:off x="3241675" y="4392613"/>
            <a:ext cx="1670050" cy="36671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r>
              <a:rPr lang="da-DK" altLang="da-DK" sz="1800"/>
              <a:t>Overdominans</a:t>
            </a:r>
            <a:endParaRPr lang="en-US" altLang="da-DK" sz="1800"/>
          </a:p>
        </p:txBody>
      </p:sp>
      <p:sp>
        <p:nvSpPr>
          <p:cNvPr id="692238" name="Text Box 14"/>
          <p:cNvSpPr txBox="1">
            <a:spLocks noChangeArrowheads="1"/>
          </p:cNvSpPr>
          <p:nvPr/>
        </p:nvSpPr>
        <p:spPr bwMode="auto">
          <a:xfrm>
            <a:off x="3203575" y="5734050"/>
            <a:ext cx="1797050" cy="3667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r>
              <a:rPr lang="da-DK" altLang="da-DK" sz="1800"/>
              <a:t>Underdominans</a:t>
            </a:r>
            <a:endParaRPr lang="en-US" altLang="da-DK" sz="1800"/>
          </a:p>
        </p:txBody>
      </p:sp>
      <p:pic>
        <p:nvPicPr>
          <p:cNvPr id="692240" name="Picture 16"/>
          <p:cNvPicPr>
            <a:picLocks noChangeAspect="1" noChangeArrowheads="1"/>
          </p:cNvPicPr>
          <p:nvPr/>
        </p:nvPicPr>
        <p:blipFill>
          <a:blip r:embed="rId4">
            <a:extLst>
              <a:ext uri="{28A0092B-C50C-407E-A947-70E740481C1C}">
                <a14:useLocalDpi xmlns:a14="http://schemas.microsoft.com/office/drawing/2010/main" val="0"/>
              </a:ext>
            </a:extLst>
          </a:blip>
          <a:srcRect l="32286" t="45108" r="36688" b="38756"/>
          <a:stretch>
            <a:fillRect/>
          </a:stretch>
        </p:blipFill>
        <p:spPr bwMode="auto">
          <a:xfrm>
            <a:off x="5145088" y="1052513"/>
            <a:ext cx="1800225" cy="1149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2241" name="Picture 17"/>
          <p:cNvPicPr>
            <a:picLocks noChangeAspect="1" noChangeArrowheads="1"/>
          </p:cNvPicPr>
          <p:nvPr/>
        </p:nvPicPr>
        <p:blipFill>
          <a:blip r:embed="rId4">
            <a:extLst>
              <a:ext uri="{28A0092B-C50C-407E-A947-70E740481C1C}">
                <a14:useLocalDpi xmlns:a14="http://schemas.microsoft.com/office/drawing/2010/main" val="0"/>
              </a:ext>
            </a:extLst>
          </a:blip>
          <a:srcRect l="31055" t="24225" r="40410" b="56943"/>
          <a:stretch>
            <a:fillRect/>
          </a:stretch>
        </p:blipFill>
        <p:spPr bwMode="auto">
          <a:xfrm>
            <a:off x="5076825" y="2565400"/>
            <a:ext cx="1655763" cy="1341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92228">
                                            <p:txEl>
                                              <p:pRg st="2" end="2"/>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69223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9223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92240"/>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69223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9223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92241"/>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69223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92237"/>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nodeType="clickEffect">
                                  <p:stCondLst>
                                    <p:cond delay="0"/>
                                  </p:stCondLst>
                                  <p:childTnLst>
                                    <p:set>
                                      <p:cBhvr>
                                        <p:cTn id="32" dur="1" fill="hold">
                                          <p:stCondLst>
                                            <p:cond delay="0"/>
                                          </p:stCondLst>
                                        </p:cTn>
                                        <p:tgtEl>
                                          <p:spTgt spid="69222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92238"/>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nodeType="clickEffect">
                                  <p:stCondLst>
                                    <p:cond delay="0"/>
                                  </p:stCondLst>
                                  <p:childTnLst>
                                    <p:set>
                                      <p:cBhvr>
                                        <p:cTn id="38" dur="1" fill="hold">
                                          <p:stCondLst>
                                            <p:cond delay="0"/>
                                          </p:stCondLst>
                                        </p:cTn>
                                        <p:tgtEl>
                                          <p:spTgt spid="692228">
                                            <p:txEl>
                                              <p:pRg st="4" end="4"/>
                                            </p:txEl>
                                          </p:spTgt>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nodeType="clickEffect">
                                  <p:stCondLst>
                                    <p:cond delay="0"/>
                                  </p:stCondLst>
                                  <p:childTnLst>
                                    <p:set>
                                      <p:cBhvr>
                                        <p:cTn id="42" dur="1" fill="hold">
                                          <p:stCondLst>
                                            <p:cond delay="0"/>
                                          </p:stCondLst>
                                        </p:cTn>
                                        <p:tgtEl>
                                          <p:spTgt spid="6922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2235" grpId="0" animBg="1"/>
      <p:bldP spid="692236" grpId="0" animBg="1"/>
      <p:bldP spid="692237" grpId="0" animBg="1"/>
      <p:bldP spid="692238"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fld id="{AA6D00D7-9465-4DFD-8D11-323EEB15644B}" type="slidenum">
              <a:rPr lang="en-US" altLang="da-DK" sz="1400" smtClean="0"/>
              <a:pPr eaLnBrk="1" hangingPunct="1">
                <a:spcBef>
                  <a:spcPct val="0"/>
                </a:spcBef>
                <a:buFontTx/>
                <a:buNone/>
              </a:pPr>
              <a:t>38</a:t>
            </a:fld>
            <a:endParaRPr lang="en-US" altLang="da-DK" sz="1400" smtClean="0"/>
          </a:p>
        </p:txBody>
      </p:sp>
      <p:sp>
        <p:nvSpPr>
          <p:cNvPr id="33795" name="Rectangle 2"/>
          <p:cNvSpPr>
            <a:spLocks noGrp="1" noChangeArrowheads="1"/>
          </p:cNvSpPr>
          <p:nvPr>
            <p:ph type="title"/>
          </p:nvPr>
        </p:nvSpPr>
        <p:spPr/>
        <p:txBody>
          <a:bodyPr/>
          <a:lstStyle/>
          <a:p>
            <a:pPr eaLnBrk="1" hangingPunct="1"/>
            <a:r>
              <a:rPr lang="da-DK" altLang="da-DK" dirty="0" smtClean="0"/>
              <a:t>Andre former for</a:t>
            </a:r>
            <a:br>
              <a:rPr lang="da-DK" altLang="da-DK" dirty="0" smtClean="0"/>
            </a:br>
            <a:r>
              <a:rPr lang="da-DK" altLang="da-DK" dirty="0" smtClean="0"/>
              <a:t>naturlig selektion</a:t>
            </a:r>
          </a:p>
        </p:txBody>
      </p:sp>
      <p:pic>
        <p:nvPicPr>
          <p:cNvPr id="3379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3433763"/>
            <a:ext cx="1588" cy="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7" name="TextBox 8"/>
          <p:cNvSpPr txBox="1">
            <a:spLocks noChangeArrowheads="1"/>
          </p:cNvSpPr>
          <p:nvPr/>
        </p:nvSpPr>
        <p:spPr bwMode="auto">
          <a:xfrm>
            <a:off x="1116013" y="1440000"/>
            <a:ext cx="7848475"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r>
              <a:rPr lang="da-DK" altLang="da-DK" dirty="0"/>
              <a:t>Frekvensafhængig selektion</a:t>
            </a:r>
          </a:p>
          <a:p>
            <a:pPr eaLnBrk="1" hangingPunct="1">
              <a:spcBef>
                <a:spcPct val="0"/>
              </a:spcBef>
              <a:buNone/>
            </a:pPr>
            <a:r>
              <a:rPr lang="da-DK" altLang="da-DK" dirty="0" smtClean="0"/>
              <a:t>	Positiv og negativ frekvensafhængig selektion</a:t>
            </a:r>
          </a:p>
          <a:p>
            <a:pPr eaLnBrk="1" hangingPunct="1">
              <a:spcBef>
                <a:spcPct val="0"/>
              </a:spcBef>
              <a:buNone/>
            </a:pPr>
            <a:endParaRPr lang="da-DK" altLang="da-DK" dirty="0"/>
          </a:p>
          <a:p>
            <a:pPr eaLnBrk="1" hangingPunct="1">
              <a:spcBef>
                <a:spcPct val="0"/>
              </a:spcBef>
              <a:buNone/>
            </a:pPr>
            <a:r>
              <a:rPr lang="da-DK" altLang="da-DK" dirty="0" smtClean="0"/>
              <a:t>	Eksempler</a:t>
            </a:r>
            <a:endParaRPr lang="da-DK" altLang="da-DK" dirty="0"/>
          </a:p>
          <a:p>
            <a:pPr eaLnBrk="1" hangingPunct="1">
              <a:spcBef>
                <a:spcPct val="0"/>
              </a:spcBef>
              <a:buFontTx/>
              <a:buNone/>
            </a:pPr>
            <a:r>
              <a:rPr lang="da-DK" altLang="da-DK" dirty="0"/>
              <a:t>	</a:t>
            </a:r>
            <a:r>
              <a:rPr lang="da-DK" altLang="da-DK" dirty="0" smtClean="0"/>
              <a:t>	Parringssystem hos snegle</a:t>
            </a:r>
          </a:p>
          <a:p>
            <a:pPr eaLnBrk="1" hangingPunct="1">
              <a:spcBef>
                <a:spcPct val="0"/>
              </a:spcBef>
              <a:buFontTx/>
              <a:buNone/>
            </a:pPr>
            <a:r>
              <a:rPr lang="da-DK" altLang="da-DK" dirty="0"/>
              <a:t>	</a:t>
            </a:r>
            <a:r>
              <a:rPr lang="da-DK" altLang="da-DK" dirty="0" smtClean="0"/>
              <a:t>	Selvuforenelighedssystemer </a:t>
            </a:r>
            <a:r>
              <a:rPr lang="da-DK" altLang="da-DK" dirty="0"/>
              <a:t>hos </a:t>
            </a:r>
            <a:r>
              <a:rPr lang="da-DK" altLang="da-DK" dirty="0" smtClean="0"/>
              <a:t>planter</a:t>
            </a:r>
            <a:endParaRPr lang="da-DK" altLang="da-DK" dirty="0"/>
          </a:p>
        </p:txBody>
      </p:sp>
    </p:spTree>
    <p:extLst>
      <p:ext uri="{BB962C8B-B14F-4D97-AF65-F5344CB8AC3E}">
        <p14:creationId xmlns:p14="http://schemas.microsoft.com/office/powerpoint/2010/main" val="154197474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fld id="{AA6D00D7-9465-4DFD-8D11-323EEB15644B}" type="slidenum">
              <a:rPr lang="en-US" altLang="da-DK" sz="1400" smtClean="0"/>
              <a:pPr eaLnBrk="1" hangingPunct="1">
                <a:spcBef>
                  <a:spcPct val="0"/>
                </a:spcBef>
                <a:buFontTx/>
                <a:buNone/>
              </a:pPr>
              <a:t>39</a:t>
            </a:fld>
            <a:endParaRPr lang="en-US" altLang="da-DK" sz="1400" smtClean="0"/>
          </a:p>
        </p:txBody>
      </p:sp>
      <p:sp>
        <p:nvSpPr>
          <p:cNvPr id="33795" name="Rectangle 2"/>
          <p:cNvSpPr>
            <a:spLocks noGrp="1" noChangeArrowheads="1"/>
          </p:cNvSpPr>
          <p:nvPr>
            <p:ph type="title"/>
          </p:nvPr>
        </p:nvSpPr>
        <p:spPr/>
        <p:txBody>
          <a:bodyPr/>
          <a:lstStyle/>
          <a:p>
            <a:pPr eaLnBrk="1" hangingPunct="1"/>
            <a:r>
              <a:rPr lang="da-DK" altLang="da-DK" dirty="0" smtClean="0"/>
              <a:t>Andre former for</a:t>
            </a:r>
            <a:br>
              <a:rPr lang="da-DK" altLang="da-DK" dirty="0" smtClean="0"/>
            </a:br>
            <a:r>
              <a:rPr lang="da-DK" altLang="da-DK" dirty="0" smtClean="0"/>
              <a:t>naturlig selektion</a:t>
            </a:r>
          </a:p>
        </p:txBody>
      </p:sp>
      <p:pic>
        <p:nvPicPr>
          <p:cNvPr id="3379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3433763"/>
            <a:ext cx="1588" cy="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7" name="TextBox 8"/>
          <p:cNvSpPr txBox="1">
            <a:spLocks noChangeArrowheads="1"/>
          </p:cNvSpPr>
          <p:nvPr/>
        </p:nvSpPr>
        <p:spPr bwMode="auto">
          <a:xfrm>
            <a:off x="1116013" y="1440000"/>
            <a:ext cx="7848475"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r>
              <a:rPr lang="da-DK" altLang="da-DK" dirty="0"/>
              <a:t>Frekvensafhængig selektion</a:t>
            </a:r>
          </a:p>
          <a:p>
            <a:pPr eaLnBrk="1" hangingPunct="1">
              <a:spcBef>
                <a:spcPct val="0"/>
              </a:spcBef>
              <a:buNone/>
            </a:pPr>
            <a:r>
              <a:rPr lang="da-DK" altLang="da-DK" dirty="0" smtClean="0"/>
              <a:t>	Positiv og negativ frekvensafhængig selektion</a:t>
            </a:r>
          </a:p>
          <a:p>
            <a:pPr eaLnBrk="1" hangingPunct="1">
              <a:spcBef>
                <a:spcPct val="0"/>
              </a:spcBef>
              <a:buNone/>
            </a:pPr>
            <a:endParaRPr lang="da-DK" altLang="da-DK" dirty="0"/>
          </a:p>
          <a:p>
            <a:pPr eaLnBrk="1" hangingPunct="1">
              <a:spcBef>
                <a:spcPct val="0"/>
              </a:spcBef>
              <a:buNone/>
            </a:pPr>
            <a:r>
              <a:rPr lang="da-DK" altLang="da-DK" dirty="0" smtClean="0"/>
              <a:t>	</a:t>
            </a:r>
            <a:r>
              <a:rPr lang="da-DK" altLang="da-DK" dirty="0"/>
              <a:t>Positiv </a:t>
            </a:r>
            <a:r>
              <a:rPr lang="da-DK" altLang="da-DK" dirty="0" smtClean="0"/>
              <a:t>     		</a:t>
            </a:r>
            <a:r>
              <a:rPr lang="da-DK" altLang="da-DK" dirty="0"/>
              <a:t>	 </a:t>
            </a:r>
            <a:r>
              <a:rPr lang="da-DK" altLang="da-DK" dirty="0" smtClean="0"/>
              <a:t>      Negativ</a:t>
            </a:r>
            <a:endParaRPr lang="da-DK" altLang="da-DK" dirty="0"/>
          </a:p>
          <a:p>
            <a:pPr eaLnBrk="1" hangingPunct="1">
              <a:spcBef>
                <a:spcPct val="0"/>
              </a:spcBef>
              <a:buNone/>
            </a:pPr>
            <a:endParaRPr lang="da-DK" altLang="da-DK" dirty="0"/>
          </a:p>
          <a:p>
            <a:pPr eaLnBrk="1" hangingPunct="1">
              <a:spcBef>
                <a:spcPct val="0"/>
              </a:spcBef>
              <a:buNone/>
            </a:pPr>
            <a:endParaRPr lang="da-DK" altLang="da-DK" dirty="0"/>
          </a:p>
        </p:txBody>
      </p:sp>
      <p:pic>
        <p:nvPicPr>
          <p:cNvPr id="6" name="Picture 5" descr="A line graph which shows the fitness of P1 and P2 with fitness on the vertical axis and frequency of P1 on the horizontal axis.  The line for P1 starts at .5 fitness and 0 frequency.  The line gradually increases frequency of P1 while quickly increasing fitness to where they both are at 1 by the end.  The line representing the fitness of P2 shows the opposite arc for fitness.  It starts at 1 fitness and ends at .5. It starts at 0 frequency of P1 and ends at 1.0.  The lines cross at .9 fitness and .5 frequency. "/>
          <p:cNvPicPr>
            <a:picLocks noChangeAspect="1"/>
          </p:cNvPicPr>
          <p:nvPr/>
        </p:nvPicPr>
        <p:blipFill>
          <a:blip r:embed="rId4"/>
          <a:stretch>
            <a:fillRect/>
          </a:stretch>
        </p:blipFill>
        <p:spPr>
          <a:xfrm>
            <a:off x="147287" y="2996952"/>
            <a:ext cx="4422828" cy="3123182"/>
          </a:xfrm>
          <a:prstGeom prst="rect">
            <a:avLst/>
          </a:prstGeom>
        </p:spPr>
      </p:pic>
      <p:pic>
        <p:nvPicPr>
          <p:cNvPr id="7" name="Picture 6" descr="A line graph which shows the fitness of two phenotypes with fitness on the vertical axis and frequency of P1 on the horizontal axis.  The line for phenotype 1 starts at .5 fitness and 0 frequency.  The line gradually increases frequency of P1 while moderately increasing fitness to where they both are at 1 by the end.  This line crosses the other at .7 fitness and .5 frequency.  The line representing the fitness of P2 shows the opposite arc for fitness.  It starts at 1 fitness and ends at .5. It starts at 0 frequency of P1 and ends at 1.0."/>
          <p:cNvPicPr>
            <a:picLocks noChangeAspect="1"/>
          </p:cNvPicPr>
          <p:nvPr/>
        </p:nvPicPr>
        <p:blipFill>
          <a:blip r:embed="rId5"/>
          <a:stretch>
            <a:fillRect/>
          </a:stretch>
        </p:blipFill>
        <p:spPr>
          <a:xfrm>
            <a:off x="4644008" y="3055908"/>
            <a:ext cx="4320480" cy="3005270"/>
          </a:xfrm>
          <a:prstGeom prst="rect">
            <a:avLst/>
          </a:prstGeom>
        </p:spPr>
      </p:pic>
      <p:sp>
        <p:nvSpPr>
          <p:cNvPr id="2" name="TextBox 1"/>
          <p:cNvSpPr txBox="1"/>
          <p:nvPr/>
        </p:nvSpPr>
        <p:spPr>
          <a:xfrm>
            <a:off x="1403648" y="6061178"/>
            <a:ext cx="2501006" cy="830997"/>
          </a:xfrm>
          <a:prstGeom prst="rect">
            <a:avLst/>
          </a:prstGeom>
          <a:noFill/>
        </p:spPr>
        <p:txBody>
          <a:bodyPr wrap="none" rtlCol="0">
            <a:spAutoFit/>
          </a:bodyPr>
          <a:lstStyle/>
          <a:p>
            <a:pPr algn="ctr"/>
            <a:r>
              <a:rPr lang="en-GB" dirty="0" err="1" smtClean="0"/>
              <a:t>Ustabil</a:t>
            </a:r>
            <a:r>
              <a:rPr lang="en-GB" dirty="0" smtClean="0"/>
              <a:t> </a:t>
            </a:r>
            <a:r>
              <a:rPr lang="en-GB" dirty="0" err="1" smtClean="0"/>
              <a:t>ligevægt</a:t>
            </a:r>
            <a:endParaRPr lang="en-GB" dirty="0" smtClean="0"/>
          </a:p>
          <a:p>
            <a:pPr algn="ctr"/>
            <a:r>
              <a:rPr lang="en-GB" i="1" dirty="0" smtClean="0"/>
              <a:t>P</a:t>
            </a:r>
            <a:r>
              <a:rPr lang="en-GB" baseline="-25000" dirty="0" smtClean="0"/>
              <a:t>1</a:t>
            </a:r>
            <a:r>
              <a:rPr lang="en-GB" dirty="0" smtClean="0"/>
              <a:t> </a:t>
            </a:r>
            <a:r>
              <a:rPr lang="en-GB" dirty="0" err="1" smtClean="0"/>
              <a:t>eller</a:t>
            </a:r>
            <a:r>
              <a:rPr lang="en-GB" dirty="0" smtClean="0"/>
              <a:t> </a:t>
            </a:r>
            <a:r>
              <a:rPr lang="en-GB" i="1" dirty="0" smtClean="0"/>
              <a:t>P</a:t>
            </a:r>
            <a:r>
              <a:rPr lang="en-GB" baseline="-25000" dirty="0" smtClean="0"/>
              <a:t>2</a:t>
            </a:r>
            <a:r>
              <a:rPr lang="en-GB" dirty="0" smtClean="0"/>
              <a:t> </a:t>
            </a:r>
            <a:r>
              <a:rPr lang="en-GB" dirty="0" err="1" smtClean="0"/>
              <a:t>vinder</a:t>
            </a:r>
            <a:endParaRPr lang="en-GB" i="1" dirty="0"/>
          </a:p>
        </p:txBody>
      </p:sp>
      <p:sp>
        <p:nvSpPr>
          <p:cNvPr id="9" name="TextBox 8"/>
          <p:cNvSpPr txBox="1"/>
          <p:nvPr/>
        </p:nvSpPr>
        <p:spPr>
          <a:xfrm>
            <a:off x="5159722" y="6102556"/>
            <a:ext cx="3337773" cy="830997"/>
          </a:xfrm>
          <a:prstGeom prst="rect">
            <a:avLst/>
          </a:prstGeom>
          <a:noFill/>
        </p:spPr>
        <p:txBody>
          <a:bodyPr wrap="none" rtlCol="0">
            <a:spAutoFit/>
          </a:bodyPr>
          <a:lstStyle/>
          <a:p>
            <a:pPr algn="ctr"/>
            <a:r>
              <a:rPr lang="en-GB" dirty="0" smtClean="0"/>
              <a:t>Stabil </a:t>
            </a:r>
            <a:r>
              <a:rPr lang="en-GB" dirty="0" err="1" smtClean="0"/>
              <a:t>ligevægt</a:t>
            </a:r>
            <a:endParaRPr lang="en-GB" dirty="0" smtClean="0"/>
          </a:p>
          <a:p>
            <a:pPr algn="ctr"/>
            <a:r>
              <a:rPr lang="en-GB" i="1" dirty="0" smtClean="0"/>
              <a:t>P</a:t>
            </a:r>
            <a:r>
              <a:rPr lang="en-GB" baseline="-25000" dirty="0" smtClean="0"/>
              <a:t>1</a:t>
            </a:r>
            <a:r>
              <a:rPr lang="en-GB" dirty="0" smtClean="0"/>
              <a:t> </a:t>
            </a:r>
            <a:r>
              <a:rPr lang="en-GB" dirty="0" err="1" smtClean="0"/>
              <a:t>og</a:t>
            </a:r>
            <a:r>
              <a:rPr lang="en-GB" dirty="0" smtClean="0"/>
              <a:t> </a:t>
            </a:r>
            <a:r>
              <a:rPr lang="en-GB" i="1" dirty="0" smtClean="0"/>
              <a:t>P</a:t>
            </a:r>
            <a:r>
              <a:rPr lang="en-GB" baseline="-25000" dirty="0" smtClean="0"/>
              <a:t>2</a:t>
            </a:r>
            <a:r>
              <a:rPr lang="en-GB" dirty="0" smtClean="0"/>
              <a:t> </a:t>
            </a:r>
            <a:r>
              <a:rPr lang="en-GB" dirty="0" err="1" smtClean="0"/>
              <a:t>sameksisterer</a:t>
            </a:r>
            <a:endParaRPr lang="en-GB" i="1" dirty="0"/>
          </a:p>
        </p:txBody>
      </p:sp>
    </p:spTree>
    <p:extLst>
      <p:ext uri="{BB962C8B-B14F-4D97-AF65-F5344CB8AC3E}">
        <p14:creationId xmlns:p14="http://schemas.microsoft.com/office/powerpoint/2010/main" val="43934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fld id="{52834D83-F673-4E08-A6EE-FEAA9F10C5D1}" type="slidenum">
              <a:rPr lang="en-US" altLang="da-DK" sz="1400" smtClean="0"/>
              <a:pPr eaLnBrk="1" hangingPunct="1">
                <a:spcBef>
                  <a:spcPct val="0"/>
                </a:spcBef>
                <a:buFontTx/>
                <a:buNone/>
              </a:pPr>
              <a:t>4</a:t>
            </a:fld>
            <a:endParaRPr lang="en-US" altLang="da-DK" sz="1400" smtClean="0"/>
          </a:p>
        </p:txBody>
      </p:sp>
      <p:sp>
        <p:nvSpPr>
          <p:cNvPr id="6147" name="Rectangle 2"/>
          <p:cNvSpPr>
            <a:spLocks noGrp="1" noChangeArrowheads="1"/>
          </p:cNvSpPr>
          <p:nvPr>
            <p:ph type="title"/>
          </p:nvPr>
        </p:nvSpPr>
        <p:spPr/>
        <p:txBody>
          <a:bodyPr/>
          <a:lstStyle/>
          <a:p>
            <a:pPr eaLnBrk="1" hangingPunct="1"/>
            <a:r>
              <a:rPr lang="da-DK" altLang="da-DK" smtClean="0"/>
              <a:t>Selektionsmåder</a:t>
            </a:r>
            <a:endParaRPr lang="en-GB" altLang="da-DK" smtClean="0"/>
          </a:p>
        </p:txBody>
      </p:sp>
      <p:sp>
        <p:nvSpPr>
          <p:cNvPr id="929795" name="Rectangle 3"/>
          <p:cNvSpPr>
            <a:spLocks noGrp="1" noChangeArrowheads="1"/>
          </p:cNvSpPr>
          <p:nvPr>
            <p:ph type="body" idx="1"/>
          </p:nvPr>
        </p:nvSpPr>
        <p:spPr/>
        <p:txBody>
          <a:bodyPr/>
          <a:lstStyle/>
          <a:p>
            <a:pPr eaLnBrk="1" hangingPunct="1">
              <a:buFontTx/>
              <a:buNone/>
            </a:pPr>
            <a:r>
              <a:rPr lang="en-GB" altLang="da-DK" dirty="0" smtClean="0"/>
              <a:t>Retningsselektion</a:t>
            </a:r>
          </a:p>
          <a:p>
            <a:pPr eaLnBrk="1" hangingPunct="1">
              <a:buFontTx/>
              <a:buNone/>
            </a:pPr>
            <a:endParaRPr lang="en-GB" altLang="da-DK" dirty="0" smtClean="0"/>
          </a:p>
          <a:p>
            <a:pPr eaLnBrk="1" hangingPunct="1">
              <a:buFontTx/>
              <a:buNone/>
            </a:pPr>
            <a:endParaRPr lang="en-GB" altLang="da-DK" dirty="0" smtClean="0"/>
          </a:p>
          <a:p>
            <a:pPr eaLnBrk="1" hangingPunct="1">
              <a:buFontTx/>
              <a:buNone/>
            </a:pPr>
            <a:endParaRPr lang="en-GB" altLang="da-DK" dirty="0" smtClean="0"/>
          </a:p>
          <a:p>
            <a:pPr eaLnBrk="1" hangingPunct="1">
              <a:buFontTx/>
              <a:buNone/>
            </a:pPr>
            <a:endParaRPr lang="en-GB" altLang="da-DK" dirty="0" smtClean="0"/>
          </a:p>
          <a:p>
            <a:pPr eaLnBrk="1" hangingPunct="1">
              <a:buFontTx/>
              <a:buNone/>
            </a:pPr>
            <a:endParaRPr lang="en-GB" altLang="da-DK" dirty="0" smtClean="0"/>
          </a:p>
          <a:p>
            <a:pPr eaLnBrk="1" hangingPunct="1">
              <a:buFontTx/>
              <a:buNone/>
            </a:pPr>
            <a:endParaRPr lang="en-GB" altLang="da-DK" dirty="0" smtClean="0"/>
          </a:p>
        </p:txBody>
      </p:sp>
      <p:pic>
        <p:nvPicPr>
          <p:cNvPr id="929796" name="Picture 4" descr="B17_2_EVOW_CH17"/>
          <p:cNvPicPr>
            <a:picLocks noChangeAspect="1" noChangeArrowheads="1"/>
          </p:cNvPicPr>
          <p:nvPr/>
        </p:nvPicPr>
        <p:blipFill>
          <a:blip r:embed="rId3">
            <a:extLst>
              <a:ext uri="{28A0092B-C50C-407E-A947-70E740481C1C}">
                <a14:useLocalDpi xmlns:a14="http://schemas.microsoft.com/office/drawing/2010/main" val="0"/>
              </a:ext>
            </a:extLst>
          </a:blip>
          <a:srcRect l="33765" t="2698" r="39410" b="78299"/>
          <a:stretch>
            <a:fillRect/>
          </a:stretch>
        </p:blipFill>
        <p:spPr bwMode="auto">
          <a:xfrm>
            <a:off x="2987675" y="1268413"/>
            <a:ext cx="2913063" cy="288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9797" name="Picture 5" descr="B17_2_EVOW_CH17"/>
          <p:cNvPicPr>
            <a:picLocks noChangeAspect="1" noChangeArrowheads="1"/>
          </p:cNvPicPr>
          <p:nvPr/>
        </p:nvPicPr>
        <p:blipFill>
          <a:blip r:embed="rId3">
            <a:extLst>
              <a:ext uri="{28A0092B-C50C-407E-A947-70E740481C1C}">
                <a14:useLocalDpi xmlns:a14="http://schemas.microsoft.com/office/drawing/2010/main" val="0"/>
              </a:ext>
            </a:extLst>
          </a:blip>
          <a:srcRect l="83978" t="38673" r="5280" b="54984"/>
          <a:stretch>
            <a:fillRect/>
          </a:stretch>
        </p:blipFill>
        <p:spPr bwMode="auto">
          <a:xfrm>
            <a:off x="5513388" y="2420938"/>
            <a:ext cx="1047750"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51" name="Text Box 6"/>
          <p:cNvSpPr txBox="1">
            <a:spLocks noChangeArrowheads="1"/>
          </p:cNvSpPr>
          <p:nvPr/>
        </p:nvSpPr>
        <p:spPr bwMode="auto">
          <a:xfrm>
            <a:off x="3203575" y="3573463"/>
            <a:ext cx="184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endParaRPr lang="en-GB" altLang="da-DK" sz="1800"/>
          </a:p>
        </p:txBody>
      </p:sp>
      <p:sp>
        <p:nvSpPr>
          <p:cNvPr id="9" name="TextBox 8"/>
          <p:cNvSpPr txBox="1">
            <a:spLocks noChangeArrowheads="1"/>
          </p:cNvSpPr>
          <p:nvPr/>
        </p:nvSpPr>
        <p:spPr bwMode="auto">
          <a:xfrm>
            <a:off x="2987675" y="4581525"/>
            <a:ext cx="29543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r>
              <a:rPr lang="da-DK" altLang="da-DK"/>
              <a:t>2 alleler i 1 locus	</a:t>
            </a:r>
          </a:p>
        </p:txBody>
      </p:sp>
      <p:sp>
        <p:nvSpPr>
          <p:cNvPr id="10" name="Text Box 7"/>
          <p:cNvSpPr txBox="1">
            <a:spLocks noChangeArrowheads="1"/>
          </p:cNvSpPr>
          <p:nvPr/>
        </p:nvSpPr>
        <p:spPr bwMode="auto">
          <a:xfrm>
            <a:off x="2843808" y="3573462"/>
            <a:ext cx="2859694" cy="46166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r>
              <a:rPr lang="da-DK" altLang="da-DK" dirty="0"/>
              <a:t>  </a:t>
            </a:r>
            <a:r>
              <a:rPr lang="da-DK" altLang="da-DK" dirty="0" smtClean="0"/>
              <a:t>   11</a:t>
            </a:r>
            <a:r>
              <a:rPr lang="da-DK" altLang="da-DK" sz="2000" dirty="0" smtClean="0"/>
              <a:t>       </a:t>
            </a:r>
            <a:r>
              <a:rPr lang="da-DK" altLang="da-DK" dirty="0"/>
              <a:t>12      </a:t>
            </a:r>
            <a:r>
              <a:rPr lang="da-DK" altLang="da-DK" dirty="0" smtClean="0"/>
              <a:t>22  </a:t>
            </a:r>
            <a:r>
              <a:rPr lang="da-DK" altLang="da-DK" sz="2000" dirty="0" smtClean="0"/>
              <a:t> </a:t>
            </a:r>
            <a:endParaRPr lang="en-US" altLang="da-DK" sz="1800"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92979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2979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2979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fld id="{AA6D00D7-9465-4DFD-8D11-323EEB15644B}" type="slidenum">
              <a:rPr lang="en-US" altLang="da-DK" sz="1400" smtClean="0"/>
              <a:pPr eaLnBrk="1" hangingPunct="1">
                <a:spcBef>
                  <a:spcPct val="0"/>
                </a:spcBef>
                <a:buFontTx/>
                <a:buNone/>
              </a:pPr>
              <a:t>40</a:t>
            </a:fld>
            <a:endParaRPr lang="en-US" altLang="da-DK" sz="1400" smtClean="0"/>
          </a:p>
        </p:txBody>
      </p:sp>
      <p:sp>
        <p:nvSpPr>
          <p:cNvPr id="33795" name="Rectangle 2"/>
          <p:cNvSpPr>
            <a:spLocks noGrp="1" noChangeArrowheads="1"/>
          </p:cNvSpPr>
          <p:nvPr>
            <p:ph type="title"/>
          </p:nvPr>
        </p:nvSpPr>
        <p:spPr/>
        <p:txBody>
          <a:bodyPr/>
          <a:lstStyle/>
          <a:p>
            <a:pPr eaLnBrk="1" hangingPunct="1"/>
            <a:r>
              <a:rPr lang="da-DK" altLang="da-DK" dirty="0" smtClean="0"/>
              <a:t>Positiv frekvensafhængig naturlig selektion</a:t>
            </a:r>
          </a:p>
        </p:txBody>
      </p:sp>
      <p:pic>
        <p:nvPicPr>
          <p:cNvPr id="3379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3433763"/>
            <a:ext cx="1588" cy="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descr="A black and white photograph of two snails across from each other with their bodies connected and shells behind them. "/>
          <p:cNvPicPr>
            <a:picLocks noChangeAspect="1"/>
          </p:cNvPicPr>
          <p:nvPr/>
        </p:nvPicPr>
        <p:blipFill>
          <a:blip r:embed="rId4"/>
          <a:stretch>
            <a:fillRect/>
          </a:stretch>
        </p:blipFill>
        <p:spPr>
          <a:xfrm>
            <a:off x="1115616" y="1484784"/>
            <a:ext cx="2564459" cy="4877192"/>
          </a:xfrm>
          <a:prstGeom prst="rect">
            <a:avLst/>
          </a:prstGeom>
        </p:spPr>
      </p:pic>
      <p:sp>
        <p:nvSpPr>
          <p:cNvPr id="2" name="TextBox 1"/>
          <p:cNvSpPr txBox="1"/>
          <p:nvPr/>
        </p:nvSpPr>
        <p:spPr>
          <a:xfrm>
            <a:off x="4427984" y="1556792"/>
            <a:ext cx="4378763" cy="1569660"/>
          </a:xfrm>
          <a:prstGeom prst="rect">
            <a:avLst/>
          </a:prstGeom>
          <a:noFill/>
        </p:spPr>
        <p:txBody>
          <a:bodyPr wrap="none" rtlCol="0">
            <a:spAutoFit/>
          </a:bodyPr>
          <a:lstStyle/>
          <a:p>
            <a:r>
              <a:rPr lang="en-GB" dirty="0" err="1" smtClean="0"/>
              <a:t>Sneglen</a:t>
            </a:r>
            <a:r>
              <a:rPr lang="en-GB" i="1" dirty="0" smtClean="0"/>
              <a:t> </a:t>
            </a:r>
            <a:r>
              <a:rPr lang="en-GB" i="1" dirty="0" err="1" smtClean="0"/>
              <a:t>Euhadra</a:t>
            </a:r>
            <a:r>
              <a:rPr lang="en-GB" i="1" dirty="0" smtClean="0"/>
              <a:t> </a:t>
            </a:r>
            <a:r>
              <a:rPr lang="en-GB" i="1" dirty="0" err="1" smtClean="0"/>
              <a:t>congenita</a:t>
            </a:r>
            <a:endParaRPr lang="en-GB" i="1" dirty="0" smtClean="0"/>
          </a:p>
          <a:p>
            <a:endParaRPr lang="en-GB" i="1" dirty="0"/>
          </a:p>
          <a:p>
            <a:r>
              <a:rPr lang="en-GB" dirty="0" smtClean="0"/>
              <a:t>Parring </a:t>
            </a:r>
            <a:r>
              <a:rPr lang="en-GB" dirty="0" err="1" smtClean="0"/>
              <a:t>kan</a:t>
            </a:r>
            <a:r>
              <a:rPr lang="en-GB" dirty="0" smtClean="0"/>
              <a:t> kun </a:t>
            </a:r>
            <a:r>
              <a:rPr lang="en-GB" dirty="0" err="1" smtClean="0"/>
              <a:t>ske</a:t>
            </a:r>
            <a:r>
              <a:rPr lang="en-GB" dirty="0" smtClean="0"/>
              <a:t> </a:t>
            </a:r>
            <a:r>
              <a:rPr lang="en-GB" dirty="0" err="1" smtClean="0"/>
              <a:t>mellem</a:t>
            </a:r>
            <a:endParaRPr lang="en-GB" dirty="0" smtClean="0"/>
          </a:p>
          <a:p>
            <a:r>
              <a:rPr lang="en-GB" dirty="0" err="1" smtClean="0"/>
              <a:t>individer</a:t>
            </a:r>
            <a:r>
              <a:rPr lang="en-GB" dirty="0" smtClean="0"/>
              <a:t>, </a:t>
            </a:r>
            <a:r>
              <a:rPr lang="en-GB" dirty="0" err="1" smtClean="0"/>
              <a:t>hvis</a:t>
            </a:r>
            <a:r>
              <a:rPr lang="en-GB" dirty="0" smtClean="0"/>
              <a:t> </a:t>
            </a:r>
            <a:r>
              <a:rPr lang="en-GB" dirty="0" err="1" smtClean="0"/>
              <a:t>skal</a:t>
            </a:r>
            <a:r>
              <a:rPr lang="en-GB" dirty="0" smtClean="0"/>
              <a:t> vender </a:t>
            </a:r>
            <a:r>
              <a:rPr lang="en-GB" dirty="0" err="1" smtClean="0"/>
              <a:t>ens.</a:t>
            </a:r>
            <a:endParaRPr lang="en-GB" dirty="0"/>
          </a:p>
        </p:txBody>
      </p:sp>
    </p:spTree>
    <p:extLst>
      <p:ext uri="{BB962C8B-B14F-4D97-AF65-F5344CB8AC3E}">
        <p14:creationId xmlns:p14="http://schemas.microsoft.com/office/powerpoint/2010/main" val="325460405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fld id="{9CFA4DC3-D492-4485-84E4-FF911DE6E889}" type="slidenum">
              <a:rPr lang="en-US" altLang="da-DK" sz="1400" smtClean="0"/>
              <a:pPr eaLnBrk="1" hangingPunct="1">
                <a:spcBef>
                  <a:spcPct val="0"/>
                </a:spcBef>
                <a:buFontTx/>
                <a:buNone/>
              </a:pPr>
              <a:t>41</a:t>
            </a:fld>
            <a:endParaRPr lang="en-US" altLang="da-DK" sz="1400" smtClean="0"/>
          </a:p>
        </p:txBody>
      </p:sp>
      <p:sp>
        <p:nvSpPr>
          <p:cNvPr id="34820" name="Rectangle 3"/>
          <p:cNvSpPr>
            <a:spLocks noChangeArrowheads="1"/>
          </p:cNvSpPr>
          <p:nvPr/>
        </p:nvSpPr>
        <p:spPr bwMode="auto">
          <a:xfrm>
            <a:off x="0" y="7810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tabLst>
                <a:tab pos="-539750" algn="l"/>
                <a:tab pos="539750" algn="l"/>
                <a:tab pos="1079500" algn="l"/>
                <a:tab pos="1619250" algn="l"/>
                <a:tab pos="2159000" algn="l"/>
                <a:tab pos="2698750" algn="l"/>
                <a:tab pos="3238500" algn="l"/>
                <a:tab pos="3778250" algn="l"/>
                <a:tab pos="4318000" algn="l"/>
                <a:tab pos="4857750" algn="l"/>
                <a:tab pos="5397500" algn="l"/>
              </a:tabLst>
              <a:defRPr sz="2400">
                <a:solidFill>
                  <a:schemeClr val="tx1"/>
                </a:solidFill>
                <a:latin typeface="Arial" charset="0"/>
              </a:defRPr>
            </a:lvl1pPr>
            <a:lvl2pPr marL="742950" indent="-285750" eaLnBrk="0" hangingPunct="0">
              <a:spcBef>
                <a:spcPct val="20000"/>
              </a:spcBef>
              <a:buChar char="•"/>
              <a:tabLst>
                <a:tab pos="-539750" algn="l"/>
                <a:tab pos="539750" algn="l"/>
                <a:tab pos="1079500" algn="l"/>
                <a:tab pos="1619250" algn="l"/>
                <a:tab pos="2159000" algn="l"/>
                <a:tab pos="2698750" algn="l"/>
                <a:tab pos="3238500" algn="l"/>
                <a:tab pos="3778250" algn="l"/>
                <a:tab pos="4318000" algn="l"/>
                <a:tab pos="4857750" algn="l"/>
                <a:tab pos="5397500" algn="l"/>
              </a:tabLst>
              <a:defRPr sz="2000">
                <a:solidFill>
                  <a:schemeClr val="tx1"/>
                </a:solidFill>
                <a:latin typeface="Arial" charset="0"/>
              </a:defRPr>
            </a:lvl2pPr>
            <a:lvl3pPr marL="1143000" indent="-228600" eaLnBrk="0" hangingPunct="0">
              <a:spcBef>
                <a:spcPct val="20000"/>
              </a:spcBef>
              <a:buChar char="•"/>
              <a:tabLst>
                <a:tab pos="-539750" algn="l"/>
                <a:tab pos="539750" algn="l"/>
                <a:tab pos="1079500" algn="l"/>
                <a:tab pos="1619250" algn="l"/>
                <a:tab pos="2159000" algn="l"/>
                <a:tab pos="2698750" algn="l"/>
                <a:tab pos="3238500" algn="l"/>
                <a:tab pos="3778250" algn="l"/>
                <a:tab pos="4318000" algn="l"/>
                <a:tab pos="4857750" algn="l"/>
                <a:tab pos="5397500" algn="l"/>
              </a:tabLst>
              <a:defRPr>
                <a:solidFill>
                  <a:schemeClr val="tx1"/>
                </a:solidFill>
                <a:latin typeface="Arial" charset="0"/>
              </a:defRPr>
            </a:lvl3pPr>
            <a:lvl4pPr marL="1600200" indent="-228600" eaLnBrk="0" hangingPunct="0">
              <a:spcBef>
                <a:spcPct val="20000"/>
              </a:spcBef>
              <a:buChar char="•"/>
              <a:tabLst>
                <a:tab pos="-539750" algn="l"/>
                <a:tab pos="539750" algn="l"/>
                <a:tab pos="1079500" algn="l"/>
                <a:tab pos="1619250" algn="l"/>
                <a:tab pos="2159000" algn="l"/>
                <a:tab pos="2698750" algn="l"/>
                <a:tab pos="3238500" algn="l"/>
                <a:tab pos="3778250" algn="l"/>
                <a:tab pos="4318000" algn="l"/>
                <a:tab pos="4857750" algn="l"/>
                <a:tab pos="5397500" algn="l"/>
              </a:tabLst>
              <a:defRPr>
                <a:solidFill>
                  <a:schemeClr val="tx1"/>
                </a:solidFill>
                <a:latin typeface="Arial" charset="0"/>
              </a:defRPr>
            </a:lvl4pPr>
            <a:lvl5pPr marL="2057400" indent="-228600" eaLnBrk="0" hangingPunct="0">
              <a:spcBef>
                <a:spcPct val="20000"/>
              </a:spcBef>
              <a:buChar char="•"/>
              <a:tabLst>
                <a:tab pos="-539750" algn="l"/>
                <a:tab pos="539750" algn="l"/>
                <a:tab pos="1079500" algn="l"/>
                <a:tab pos="1619250" algn="l"/>
                <a:tab pos="2159000" algn="l"/>
                <a:tab pos="2698750" algn="l"/>
                <a:tab pos="3238500" algn="l"/>
                <a:tab pos="3778250" algn="l"/>
                <a:tab pos="4318000" algn="l"/>
                <a:tab pos="4857750" algn="l"/>
                <a:tab pos="5397500" algn="l"/>
              </a:tabLst>
              <a:defRPr>
                <a:solidFill>
                  <a:schemeClr val="tx1"/>
                </a:solidFill>
                <a:latin typeface="Arial" charset="0"/>
              </a:defRPr>
            </a:lvl5pPr>
            <a:lvl6pPr marL="2514600" indent="-228600" eaLnBrk="0" fontAlgn="base" hangingPunct="0">
              <a:spcBef>
                <a:spcPct val="20000"/>
              </a:spcBef>
              <a:spcAft>
                <a:spcPct val="0"/>
              </a:spcAft>
              <a:buChar char="•"/>
              <a:tabLst>
                <a:tab pos="-539750" algn="l"/>
                <a:tab pos="539750" algn="l"/>
                <a:tab pos="1079500" algn="l"/>
                <a:tab pos="1619250" algn="l"/>
                <a:tab pos="2159000" algn="l"/>
                <a:tab pos="2698750" algn="l"/>
                <a:tab pos="3238500" algn="l"/>
                <a:tab pos="3778250" algn="l"/>
                <a:tab pos="4318000" algn="l"/>
                <a:tab pos="4857750" algn="l"/>
                <a:tab pos="5397500" algn="l"/>
              </a:tabLst>
              <a:defRPr>
                <a:solidFill>
                  <a:schemeClr val="tx1"/>
                </a:solidFill>
                <a:latin typeface="Arial" charset="0"/>
              </a:defRPr>
            </a:lvl6pPr>
            <a:lvl7pPr marL="2971800" indent="-228600" eaLnBrk="0" fontAlgn="base" hangingPunct="0">
              <a:spcBef>
                <a:spcPct val="20000"/>
              </a:spcBef>
              <a:spcAft>
                <a:spcPct val="0"/>
              </a:spcAft>
              <a:buChar char="•"/>
              <a:tabLst>
                <a:tab pos="-539750" algn="l"/>
                <a:tab pos="539750" algn="l"/>
                <a:tab pos="1079500" algn="l"/>
                <a:tab pos="1619250" algn="l"/>
                <a:tab pos="2159000" algn="l"/>
                <a:tab pos="2698750" algn="l"/>
                <a:tab pos="3238500" algn="l"/>
                <a:tab pos="3778250" algn="l"/>
                <a:tab pos="4318000" algn="l"/>
                <a:tab pos="4857750" algn="l"/>
                <a:tab pos="5397500" algn="l"/>
              </a:tabLst>
              <a:defRPr>
                <a:solidFill>
                  <a:schemeClr val="tx1"/>
                </a:solidFill>
                <a:latin typeface="Arial" charset="0"/>
              </a:defRPr>
            </a:lvl7pPr>
            <a:lvl8pPr marL="3429000" indent="-228600" eaLnBrk="0" fontAlgn="base" hangingPunct="0">
              <a:spcBef>
                <a:spcPct val="20000"/>
              </a:spcBef>
              <a:spcAft>
                <a:spcPct val="0"/>
              </a:spcAft>
              <a:buChar char="•"/>
              <a:tabLst>
                <a:tab pos="-539750" algn="l"/>
                <a:tab pos="539750" algn="l"/>
                <a:tab pos="1079500" algn="l"/>
                <a:tab pos="1619250" algn="l"/>
                <a:tab pos="2159000" algn="l"/>
                <a:tab pos="2698750" algn="l"/>
                <a:tab pos="3238500" algn="l"/>
                <a:tab pos="3778250" algn="l"/>
                <a:tab pos="4318000" algn="l"/>
                <a:tab pos="4857750" algn="l"/>
                <a:tab pos="5397500" algn="l"/>
              </a:tabLst>
              <a:defRPr>
                <a:solidFill>
                  <a:schemeClr val="tx1"/>
                </a:solidFill>
                <a:latin typeface="Arial" charset="0"/>
              </a:defRPr>
            </a:lvl8pPr>
            <a:lvl9pPr marL="3886200" indent="-228600" eaLnBrk="0" fontAlgn="base" hangingPunct="0">
              <a:spcBef>
                <a:spcPct val="20000"/>
              </a:spcBef>
              <a:spcAft>
                <a:spcPct val="0"/>
              </a:spcAft>
              <a:buChar char="•"/>
              <a:tabLst>
                <a:tab pos="-539750" algn="l"/>
                <a:tab pos="539750" algn="l"/>
                <a:tab pos="1079500" algn="l"/>
                <a:tab pos="1619250" algn="l"/>
                <a:tab pos="2159000" algn="l"/>
                <a:tab pos="2698750" algn="l"/>
                <a:tab pos="3238500" algn="l"/>
                <a:tab pos="3778250" algn="l"/>
                <a:tab pos="4318000" algn="l"/>
                <a:tab pos="4857750" algn="l"/>
                <a:tab pos="5397500" algn="l"/>
              </a:tabLst>
              <a:defRPr>
                <a:solidFill>
                  <a:schemeClr val="tx1"/>
                </a:solidFill>
                <a:latin typeface="Arial" charset="0"/>
              </a:defRPr>
            </a:lvl9pPr>
          </a:lstStyle>
          <a:p>
            <a:pPr eaLnBrk="1" hangingPunct="1">
              <a:spcBef>
                <a:spcPct val="0"/>
              </a:spcBef>
              <a:buFontTx/>
              <a:buNone/>
            </a:pPr>
            <a:endParaRPr lang="da-DK" altLang="da-DK" sz="1800"/>
          </a:p>
        </p:txBody>
      </p:sp>
      <p:sp>
        <p:nvSpPr>
          <p:cNvPr id="34821" name="Rectangle 4"/>
          <p:cNvSpPr>
            <a:spLocks noChangeArrowheads="1"/>
          </p:cNvSpPr>
          <p:nvPr/>
        </p:nvSpPr>
        <p:spPr bwMode="auto">
          <a:xfrm>
            <a:off x="0" y="27955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tabLst>
                <a:tab pos="-539750" algn="l"/>
                <a:tab pos="539750" algn="l"/>
                <a:tab pos="1079500" algn="l"/>
                <a:tab pos="1619250" algn="l"/>
                <a:tab pos="2159000" algn="l"/>
                <a:tab pos="2698750" algn="l"/>
                <a:tab pos="3238500" algn="l"/>
                <a:tab pos="3778250" algn="l"/>
                <a:tab pos="4318000" algn="l"/>
                <a:tab pos="4857750" algn="l"/>
                <a:tab pos="5397500" algn="l"/>
              </a:tabLst>
              <a:defRPr sz="2400">
                <a:solidFill>
                  <a:schemeClr val="tx1"/>
                </a:solidFill>
                <a:latin typeface="Arial" charset="0"/>
              </a:defRPr>
            </a:lvl1pPr>
            <a:lvl2pPr marL="742950" indent="-285750" eaLnBrk="0" hangingPunct="0">
              <a:spcBef>
                <a:spcPct val="20000"/>
              </a:spcBef>
              <a:buChar char="•"/>
              <a:tabLst>
                <a:tab pos="-539750" algn="l"/>
                <a:tab pos="539750" algn="l"/>
                <a:tab pos="1079500" algn="l"/>
                <a:tab pos="1619250" algn="l"/>
                <a:tab pos="2159000" algn="l"/>
                <a:tab pos="2698750" algn="l"/>
                <a:tab pos="3238500" algn="l"/>
                <a:tab pos="3778250" algn="l"/>
                <a:tab pos="4318000" algn="l"/>
                <a:tab pos="4857750" algn="l"/>
                <a:tab pos="5397500" algn="l"/>
              </a:tabLst>
              <a:defRPr sz="2000">
                <a:solidFill>
                  <a:schemeClr val="tx1"/>
                </a:solidFill>
                <a:latin typeface="Arial" charset="0"/>
              </a:defRPr>
            </a:lvl2pPr>
            <a:lvl3pPr marL="1143000" indent="-228600" eaLnBrk="0" hangingPunct="0">
              <a:spcBef>
                <a:spcPct val="20000"/>
              </a:spcBef>
              <a:buChar char="•"/>
              <a:tabLst>
                <a:tab pos="-539750" algn="l"/>
                <a:tab pos="539750" algn="l"/>
                <a:tab pos="1079500" algn="l"/>
                <a:tab pos="1619250" algn="l"/>
                <a:tab pos="2159000" algn="l"/>
                <a:tab pos="2698750" algn="l"/>
                <a:tab pos="3238500" algn="l"/>
                <a:tab pos="3778250" algn="l"/>
                <a:tab pos="4318000" algn="l"/>
                <a:tab pos="4857750" algn="l"/>
                <a:tab pos="5397500" algn="l"/>
              </a:tabLst>
              <a:defRPr>
                <a:solidFill>
                  <a:schemeClr val="tx1"/>
                </a:solidFill>
                <a:latin typeface="Arial" charset="0"/>
              </a:defRPr>
            </a:lvl3pPr>
            <a:lvl4pPr marL="1600200" indent="-228600" eaLnBrk="0" hangingPunct="0">
              <a:spcBef>
                <a:spcPct val="20000"/>
              </a:spcBef>
              <a:buChar char="•"/>
              <a:tabLst>
                <a:tab pos="-539750" algn="l"/>
                <a:tab pos="539750" algn="l"/>
                <a:tab pos="1079500" algn="l"/>
                <a:tab pos="1619250" algn="l"/>
                <a:tab pos="2159000" algn="l"/>
                <a:tab pos="2698750" algn="l"/>
                <a:tab pos="3238500" algn="l"/>
                <a:tab pos="3778250" algn="l"/>
                <a:tab pos="4318000" algn="l"/>
                <a:tab pos="4857750" algn="l"/>
                <a:tab pos="5397500" algn="l"/>
              </a:tabLst>
              <a:defRPr>
                <a:solidFill>
                  <a:schemeClr val="tx1"/>
                </a:solidFill>
                <a:latin typeface="Arial" charset="0"/>
              </a:defRPr>
            </a:lvl4pPr>
            <a:lvl5pPr marL="2057400" indent="-228600" eaLnBrk="0" hangingPunct="0">
              <a:spcBef>
                <a:spcPct val="20000"/>
              </a:spcBef>
              <a:buChar char="•"/>
              <a:tabLst>
                <a:tab pos="-539750" algn="l"/>
                <a:tab pos="539750" algn="l"/>
                <a:tab pos="1079500" algn="l"/>
                <a:tab pos="1619250" algn="l"/>
                <a:tab pos="2159000" algn="l"/>
                <a:tab pos="2698750" algn="l"/>
                <a:tab pos="3238500" algn="l"/>
                <a:tab pos="3778250" algn="l"/>
                <a:tab pos="4318000" algn="l"/>
                <a:tab pos="4857750" algn="l"/>
                <a:tab pos="5397500" algn="l"/>
              </a:tabLst>
              <a:defRPr>
                <a:solidFill>
                  <a:schemeClr val="tx1"/>
                </a:solidFill>
                <a:latin typeface="Arial" charset="0"/>
              </a:defRPr>
            </a:lvl5pPr>
            <a:lvl6pPr marL="2514600" indent="-228600" eaLnBrk="0" fontAlgn="base" hangingPunct="0">
              <a:spcBef>
                <a:spcPct val="20000"/>
              </a:spcBef>
              <a:spcAft>
                <a:spcPct val="0"/>
              </a:spcAft>
              <a:buChar char="•"/>
              <a:tabLst>
                <a:tab pos="-539750" algn="l"/>
                <a:tab pos="539750" algn="l"/>
                <a:tab pos="1079500" algn="l"/>
                <a:tab pos="1619250" algn="l"/>
                <a:tab pos="2159000" algn="l"/>
                <a:tab pos="2698750" algn="l"/>
                <a:tab pos="3238500" algn="l"/>
                <a:tab pos="3778250" algn="l"/>
                <a:tab pos="4318000" algn="l"/>
                <a:tab pos="4857750" algn="l"/>
                <a:tab pos="5397500" algn="l"/>
              </a:tabLst>
              <a:defRPr>
                <a:solidFill>
                  <a:schemeClr val="tx1"/>
                </a:solidFill>
                <a:latin typeface="Arial" charset="0"/>
              </a:defRPr>
            </a:lvl6pPr>
            <a:lvl7pPr marL="2971800" indent="-228600" eaLnBrk="0" fontAlgn="base" hangingPunct="0">
              <a:spcBef>
                <a:spcPct val="20000"/>
              </a:spcBef>
              <a:spcAft>
                <a:spcPct val="0"/>
              </a:spcAft>
              <a:buChar char="•"/>
              <a:tabLst>
                <a:tab pos="-539750" algn="l"/>
                <a:tab pos="539750" algn="l"/>
                <a:tab pos="1079500" algn="l"/>
                <a:tab pos="1619250" algn="l"/>
                <a:tab pos="2159000" algn="l"/>
                <a:tab pos="2698750" algn="l"/>
                <a:tab pos="3238500" algn="l"/>
                <a:tab pos="3778250" algn="l"/>
                <a:tab pos="4318000" algn="l"/>
                <a:tab pos="4857750" algn="l"/>
                <a:tab pos="5397500" algn="l"/>
              </a:tabLst>
              <a:defRPr>
                <a:solidFill>
                  <a:schemeClr val="tx1"/>
                </a:solidFill>
                <a:latin typeface="Arial" charset="0"/>
              </a:defRPr>
            </a:lvl7pPr>
            <a:lvl8pPr marL="3429000" indent="-228600" eaLnBrk="0" fontAlgn="base" hangingPunct="0">
              <a:spcBef>
                <a:spcPct val="20000"/>
              </a:spcBef>
              <a:spcAft>
                <a:spcPct val="0"/>
              </a:spcAft>
              <a:buChar char="•"/>
              <a:tabLst>
                <a:tab pos="-539750" algn="l"/>
                <a:tab pos="539750" algn="l"/>
                <a:tab pos="1079500" algn="l"/>
                <a:tab pos="1619250" algn="l"/>
                <a:tab pos="2159000" algn="l"/>
                <a:tab pos="2698750" algn="l"/>
                <a:tab pos="3238500" algn="l"/>
                <a:tab pos="3778250" algn="l"/>
                <a:tab pos="4318000" algn="l"/>
                <a:tab pos="4857750" algn="l"/>
                <a:tab pos="5397500" algn="l"/>
              </a:tabLst>
              <a:defRPr>
                <a:solidFill>
                  <a:schemeClr val="tx1"/>
                </a:solidFill>
                <a:latin typeface="Arial" charset="0"/>
              </a:defRPr>
            </a:lvl8pPr>
            <a:lvl9pPr marL="3886200" indent="-228600" eaLnBrk="0" fontAlgn="base" hangingPunct="0">
              <a:spcBef>
                <a:spcPct val="20000"/>
              </a:spcBef>
              <a:spcAft>
                <a:spcPct val="0"/>
              </a:spcAft>
              <a:buChar char="•"/>
              <a:tabLst>
                <a:tab pos="-539750" algn="l"/>
                <a:tab pos="539750" algn="l"/>
                <a:tab pos="1079500" algn="l"/>
                <a:tab pos="1619250" algn="l"/>
                <a:tab pos="2159000" algn="l"/>
                <a:tab pos="2698750" algn="l"/>
                <a:tab pos="3238500" algn="l"/>
                <a:tab pos="3778250" algn="l"/>
                <a:tab pos="4318000" algn="l"/>
                <a:tab pos="4857750" algn="l"/>
                <a:tab pos="5397500" algn="l"/>
              </a:tabLst>
              <a:defRPr>
                <a:solidFill>
                  <a:schemeClr val="tx1"/>
                </a:solidFill>
                <a:latin typeface="Arial" charset="0"/>
              </a:defRPr>
            </a:lvl9pPr>
          </a:lstStyle>
          <a:p>
            <a:pPr eaLnBrk="1" hangingPunct="1">
              <a:spcBef>
                <a:spcPct val="0"/>
              </a:spcBef>
              <a:buFontTx/>
              <a:buNone/>
            </a:pPr>
            <a:endParaRPr lang="da-DK" altLang="da-DK" sz="1800"/>
          </a:p>
        </p:txBody>
      </p:sp>
      <p:sp>
        <p:nvSpPr>
          <p:cNvPr id="34822" name="Rectangle 5"/>
          <p:cNvSpPr>
            <a:spLocks noChangeArrowheads="1"/>
          </p:cNvSpPr>
          <p:nvPr/>
        </p:nvSpPr>
        <p:spPr bwMode="auto">
          <a:xfrm>
            <a:off x="0" y="2795588"/>
            <a:ext cx="184150"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tabLst>
                <a:tab pos="-539750" algn="l"/>
                <a:tab pos="539750" algn="l"/>
                <a:tab pos="1079500" algn="l"/>
                <a:tab pos="1619250" algn="l"/>
                <a:tab pos="2159000" algn="l"/>
                <a:tab pos="2698750" algn="l"/>
                <a:tab pos="3238500" algn="l"/>
                <a:tab pos="3778250" algn="l"/>
                <a:tab pos="4318000" algn="l"/>
                <a:tab pos="4857750" algn="l"/>
                <a:tab pos="5397500" algn="l"/>
              </a:tabLst>
              <a:defRPr sz="2400">
                <a:solidFill>
                  <a:schemeClr val="tx1"/>
                </a:solidFill>
                <a:latin typeface="Arial" charset="0"/>
              </a:defRPr>
            </a:lvl1pPr>
            <a:lvl2pPr marL="742950" indent="-285750" eaLnBrk="0" hangingPunct="0">
              <a:spcBef>
                <a:spcPct val="20000"/>
              </a:spcBef>
              <a:buChar char="•"/>
              <a:tabLst>
                <a:tab pos="-539750" algn="l"/>
                <a:tab pos="539750" algn="l"/>
                <a:tab pos="1079500" algn="l"/>
                <a:tab pos="1619250" algn="l"/>
                <a:tab pos="2159000" algn="l"/>
                <a:tab pos="2698750" algn="l"/>
                <a:tab pos="3238500" algn="l"/>
                <a:tab pos="3778250" algn="l"/>
                <a:tab pos="4318000" algn="l"/>
                <a:tab pos="4857750" algn="l"/>
                <a:tab pos="5397500" algn="l"/>
              </a:tabLst>
              <a:defRPr sz="2000">
                <a:solidFill>
                  <a:schemeClr val="tx1"/>
                </a:solidFill>
                <a:latin typeface="Arial" charset="0"/>
              </a:defRPr>
            </a:lvl2pPr>
            <a:lvl3pPr marL="1143000" indent="-228600" eaLnBrk="0" hangingPunct="0">
              <a:spcBef>
                <a:spcPct val="20000"/>
              </a:spcBef>
              <a:buChar char="•"/>
              <a:tabLst>
                <a:tab pos="-539750" algn="l"/>
                <a:tab pos="539750" algn="l"/>
                <a:tab pos="1079500" algn="l"/>
                <a:tab pos="1619250" algn="l"/>
                <a:tab pos="2159000" algn="l"/>
                <a:tab pos="2698750" algn="l"/>
                <a:tab pos="3238500" algn="l"/>
                <a:tab pos="3778250" algn="l"/>
                <a:tab pos="4318000" algn="l"/>
                <a:tab pos="4857750" algn="l"/>
                <a:tab pos="5397500" algn="l"/>
              </a:tabLst>
              <a:defRPr>
                <a:solidFill>
                  <a:schemeClr val="tx1"/>
                </a:solidFill>
                <a:latin typeface="Arial" charset="0"/>
              </a:defRPr>
            </a:lvl3pPr>
            <a:lvl4pPr marL="1600200" indent="-228600" eaLnBrk="0" hangingPunct="0">
              <a:spcBef>
                <a:spcPct val="20000"/>
              </a:spcBef>
              <a:buChar char="•"/>
              <a:tabLst>
                <a:tab pos="-539750" algn="l"/>
                <a:tab pos="539750" algn="l"/>
                <a:tab pos="1079500" algn="l"/>
                <a:tab pos="1619250" algn="l"/>
                <a:tab pos="2159000" algn="l"/>
                <a:tab pos="2698750" algn="l"/>
                <a:tab pos="3238500" algn="l"/>
                <a:tab pos="3778250" algn="l"/>
                <a:tab pos="4318000" algn="l"/>
                <a:tab pos="4857750" algn="l"/>
                <a:tab pos="5397500" algn="l"/>
              </a:tabLst>
              <a:defRPr>
                <a:solidFill>
                  <a:schemeClr val="tx1"/>
                </a:solidFill>
                <a:latin typeface="Arial" charset="0"/>
              </a:defRPr>
            </a:lvl4pPr>
            <a:lvl5pPr marL="2057400" indent="-228600" eaLnBrk="0" hangingPunct="0">
              <a:spcBef>
                <a:spcPct val="20000"/>
              </a:spcBef>
              <a:buChar char="•"/>
              <a:tabLst>
                <a:tab pos="-539750" algn="l"/>
                <a:tab pos="539750" algn="l"/>
                <a:tab pos="1079500" algn="l"/>
                <a:tab pos="1619250" algn="l"/>
                <a:tab pos="2159000" algn="l"/>
                <a:tab pos="2698750" algn="l"/>
                <a:tab pos="3238500" algn="l"/>
                <a:tab pos="3778250" algn="l"/>
                <a:tab pos="4318000" algn="l"/>
                <a:tab pos="4857750" algn="l"/>
                <a:tab pos="5397500" algn="l"/>
              </a:tabLst>
              <a:defRPr>
                <a:solidFill>
                  <a:schemeClr val="tx1"/>
                </a:solidFill>
                <a:latin typeface="Arial" charset="0"/>
              </a:defRPr>
            </a:lvl5pPr>
            <a:lvl6pPr marL="2514600" indent="-228600" eaLnBrk="0" fontAlgn="base" hangingPunct="0">
              <a:spcBef>
                <a:spcPct val="20000"/>
              </a:spcBef>
              <a:spcAft>
                <a:spcPct val="0"/>
              </a:spcAft>
              <a:buChar char="•"/>
              <a:tabLst>
                <a:tab pos="-539750" algn="l"/>
                <a:tab pos="539750" algn="l"/>
                <a:tab pos="1079500" algn="l"/>
                <a:tab pos="1619250" algn="l"/>
                <a:tab pos="2159000" algn="l"/>
                <a:tab pos="2698750" algn="l"/>
                <a:tab pos="3238500" algn="l"/>
                <a:tab pos="3778250" algn="l"/>
                <a:tab pos="4318000" algn="l"/>
                <a:tab pos="4857750" algn="l"/>
                <a:tab pos="5397500" algn="l"/>
              </a:tabLst>
              <a:defRPr>
                <a:solidFill>
                  <a:schemeClr val="tx1"/>
                </a:solidFill>
                <a:latin typeface="Arial" charset="0"/>
              </a:defRPr>
            </a:lvl6pPr>
            <a:lvl7pPr marL="2971800" indent="-228600" eaLnBrk="0" fontAlgn="base" hangingPunct="0">
              <a:spcBef>
                <a:spcPct val="20000"/>
              </a:spcBef>
              <a:spcAft>
                <a:spcPct val="0"/>
              </a:spcAft>
              <a:buChar char="•"/>
              <a:tabLst>
                <a:tab pos="-539750" algn="l"/>
                <a:tab pos="539750" algn="l"/>
                <a:tab pos="1079500" algn="l"/>
                <a:tab pos="1619250" algn="l"/>
                <a:tab pos="2159000" algn="l"/>
                <a:tab pos="2698750" algn="l"/>
                <a:tab pos="3238500" algn="l"/>
                <a:tab pos="3778250" algn="l"/>
                <a:tab pos="4318000" algn="l"/>
                <a:tab pos="4857750" algn="l"/>
                <a:tab pos="5397500" algn="l"/>
              </a:tabLst>
              <a:defRPr>
                <a:solidFill>
                  <a:schemeClr val="tx1"/>
                </a:solidFill>
                <a:latin typeface="Arial" charset="0"/>
              </a:defRPr>
            </a:lvl7pPr>
            <a:lvl8pPr marL="3429000" indent="-228600" eaLnBrk="0" fontAlgn="base" hangingPunct="0">
              <a:spcBef>
                <a:spcPct val="20000"/>
              </a:spcBef>
              <a:spcAft>
                <a:spcPct val="0"/>
              </a:spcAft>
              <a:buChar char="•"/>
              <a:tabLst>
                <a:tab pos="-539750" algn="l"/>
                <a:tab pos="539750" algn="l"/>
                <a:tab pos="1079500" algn="l"/>
                <a:tab pos="1619250" algn="l"/>
                <a:tab pos="2159000" algn="l"/>
                <a:tab pos="2698750" algn="l"/>
                <a:tab pos="3238500" algn="l"/>
                <a:tab pos="3778250" algn="l"/>
                <a:tab pos="4318000" algn="l"/>
                <a:tab pos="4857750" algn="l"/>
                <a:tab pos="5397500" algn="l"/>
              </a:tabLst>
              <a:defRPr>
                <a:solidFill>
                  <a:schemeClr val="tx1"/>
                </a:solidFill>
                <a:latin typeface="Arial" charset="0"/>
              </a:defRPr>
            </a:lvl8pPr>
            <a:lvl9pPr marL="3886200" indent="-228600" eaLnBrk="0" fontAlgn="base" hangingPunct="0">
              <a:spcBef>
                <a:spcPct val="20000"/>
              </a:spcBef>
              <a:spcAft>
                <a:spcPct val="0"/>
              </a:spcAft>
              <a:buChar char="•"/>
              <a:tabLst>
                <a:tab pos="-539750" algn="l"/>
                <a:tab pos="539750" algn="l"/>
                <a:tab pos="1079500" algn="l"/>
                <a:tab pos="1619250" algn="l"/>
                <a:tab pos="2159000" algn="l"/>
                <a:tab pos="2698750" algn="l"/>
                <a:tab pos="3238500" algn="l"/>
                <a:tab pos="3778250" algn="l"/>
                <a:tab pos="4318000" algn="l"/>
                <a:tab pos="4857750" algn="l"/>
                <a:tab pos="5397500" algn="l"/>
              </a:tabLst>
              <a:defRPr>
                <a:solidFill>
                  <a:schemeClr val="tx1"/>
                </a:solidFill>
                <a:latin typeface="Arial" charset="0"/>
              </a:defRPr>
            </a:lvl9pPr>
          </a:lstStyle>
          <a:p>
            <a:pPr eaLnBrk="1" hangingPunct="1">
              <a:spcBef>
                <a:spcPct val="0"/>
              </a:spcBef>
              <a:buFontTx/>
              <a:buNone/>
            </a:pPr>
            <a:r>
              <a:rPr lang="en-US" altLang="da-DK" sz="1200">
                <a:cs typeface="Times New Roman" pitchFamily="18" charset="0"/>
              </a:rPr>
              <a:t/>
            </a:r>
            <a:br>
              <a:rPr lang="en-US" altLang="da-DK" sz="1200">
                <a:cs typeface="Times New Roman" pitchFamily="18" charset="0"/>
              </a:rPr>
            </a:br>
            <a:endParaRPr lang="en-US" altLang="da-DK" sz="1800"/>
          </a:p>
        </p:txBody>
      </p:sp>
      <p:pic>
        <p:nvPicPr>
          <p:cNvPr id="34823" name="Picture 6"/>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1187450" y="1268413"/>
            <a:ext cx="6659563" cy="5075237"/>
          </a:xfrm>
          <a:noFill/>
        </p:spPr>
      </p:pic>
      <p:sp>
        <p:nvSpPr>
          <p:cNvPr id="34824" name="Rectangle 7"/>
          <p:cNvSpPr>
            <a:spLocks noChangeArrowheads="1"/>
          </p:cNvSpPr>
          <p:nvPr/>
        </p:nvSpPr>
        <p:spPr bwMode="auto">
          <a:xfrm>
            <a:off x="5003800" y="3716338"/>
            <a:ext cx="1008063" cy="36036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endParaRPr lang="da-DK" altLang="da-DK"/>
          </a:p>
        </p:txBody>
      </p:sp>
      <p:sp>
        <p:nvSpPr>
          <p:cNvPr id="34825" name="Rectangle 8"/>
          <p:cNvSpPr>
            <a:spLocks noChangeArrowheads="1"/>
          </p:cNvSpPr>
          <p:nvPr/>
        </p:nvSpPr>
        <p:spPr bwMode="auto">
          <a:xfrm>
            <a:off x="7380288" y="3644900"/>
            <a:ext cx="647700" cy="3587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endParaRPr lang="da-DK" altLang="da-DK"/>
          </a:p>
        </p:txBody>
      </p:sp>
      <p:sp>
        <p:nvSpPr>
          <p:cNvPr id="34826" name="Rectangle 9"/>
          <p:cNvSpPr>
            <a:spLocks noChangeArrowheads="1"/>
          </p:cNvSpPr>
          <p:nvPr/>
        </p:nvSpPr>
        <p:spPr bwMode="auto">
          <a:xfrm>
            <a:off x="2555875" y="3789363"/>
            <a:ext cx="935038" cy="3587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endParaRPr lang="da-DK" altLang="da-DK"/>
          </a:p>
        </p:txBody>
      </p:sp>
      <p:sp>
        <p:nvSpPr>
          <p:cNvPr id="459786" name="Oval 10"/>
          <p:cNvSpPr>
            <a:spLocks noChangeArrowheads="1"/>
          </p:cNvSpPr>
          <p:nvPr/>
        </p:nvSpPr>
        <p:spPr bwMode="auto">
          <a:xfrm>
            <a:off x="2700338" y="3860800"/>
            <a:ext cx="215900" cy="215900"/>
          </a:xfrm>
          <a:prstGeom prst="ellipse">
            <a:avLst/>
          </a:prstGeom>
          <a:solidFill>
            <a:srgbClr val="3333FF"/>
          </a:solidFill>
          <a:ln w="9525">
            <a:solidFill>
              <a:schemeClr val="tx1"/>
            </a:solidFill>
            <a:round/>
            <a:headEnd/>
            <a:tailEnd/>
          </a:ln>
        </p:spPr>
        <p:txBody>
          <a:bodyPr wrap="none" anchor="ct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endParaRPr lang="da-DK" altLang="da-DK"/>
          </a:p>
        </p:txBody>
      </p:sp>
      <p:sp>
        <p:nvSpPr>
          <p:cNvPr id="34828" name="Rectangle 11"/>
          <p:cNvSpPr>
            <a:spLocks noChangeArrowheads="1"/>
          </p:cNvSpPr>
          <p:nvPr/>
        </p:nvSpPr>
        <p:spPr bwMode="auto">
          <a:xfrm>
            <a:off x="5219700" y="3932238"/>
            <a:ext cx="1008063" cy="36036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endParaRPr lang="da-DK" altLang="da-DK"/>
          </a:p>
        </p:txBody>
      </p:sp>
      <p:sp>
        <p:nvSpPr>
          <p:cNvPr id="34829" name="Rectangle 12"/>
          <p:cNvSpPr>
            <a:spLocks noChangeArrowheads="1"/>
          </p:cNvSpPr>
          <p:nvPr/>
        </p:nvSpPr>
        <p:spPr bwMode="auto">
          <a:xfrm>
            <a:off x="3348038" y="2276475"/>
            <a:ext cx="1008062" cy="3603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endParaRPr lang="da-DK" altLang="da-DK"/>
          </a:p>
        </p:txBody>
      </p:sp>
      <p:sp>
        <p:nvSpPr>
          <p:cNvPr id="34830" name="Rectangle 13"/>
          <p:cNvSpPr>
            <a:spLocks noChangeArrowheads="1"/>
          </p:cNvSpPr>
          <p:nvPr/>
        </p:nvSpPr>
        <p:spPr bwMode="auto">
          <a:xfrm>
            <a:off x="4572000" y="2276475"/>
            <a:ext cx="1008063" cy="3603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endParaRPr lang="da-DK" altLang="da-DK"/>
          </a:p>
        </p:txBody>
      </p:sp>
      <p:sp>
        <p:nvSpPr>
          <p:cNvPr id="34831" name="Rectangle 14"/>
          <p:cNvSpPr>
            <a:spLocks noChangeArrowheads="1"/>
          </p:cNvSpPr>
          <p:nvPr/>
        </p:nvSpPr>
        <p:spPr bwMode="auto">
          <a:xfrm>
            <a:off x="7092950" y="2133600"/>
            <a:ext cx="1008063" cy="3603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endParaRPr lang="da-DK" altLang="da-DK"/>
          </a:p>
        </p:txBody>
      </p:sp>
      <p:sp>
        <p:nvSpPr>
          <p:cNvPr id="34832" name="Rectangle 15"/>
          <p:cNvSpPr>
            <a:spLocks noChangeArrowheads="1"/>
          </p:cNvSpPr>
          <p:nvPr/>
        </p:nvSpPr>
        <p:spPr bwMode="auto">
          <a:xfrm>
            <a:off x="5795963" y="2205038"/>
            <a:ext cx="1008062" cy="36036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endParaRPr lang="da-DK" altLang="da-DK"/>
          </a:p>
        </p:txBody>
      </p:sp>
      <p:sp>
        <p:nvSpPr>
          <p:cNvPr id="34833" name="Rectangle 16"/>
          <p:cNvSpPr>
            <a:spLocks noChangeArrowheads="1"/>
          </p:cNvSpPr>
          <p:nvPr/>
        </p:nvSpPr>
        <p:spPr bwMode="auto">
          <a:xfrm>
            <a:off x="3894138" y="1763713"/>
            <a:ext cx="935037" cy="28733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endParaRPr lang="da-DK" altLang="da-DK"/>
          </a:p>
        </p:txBody>
      </p:sp>
      <p:sp>
        <p:nvSpPr>
          <p:cNvPr id="34834" name="Rectangle 17"/>
          <p:cNvSpPr>
            <a:spLocks noChangeArrowheads="1"/>
          </p:cNvSpPr>
          <p:nvPr/>
        </p:nvSpPr>
        <p:spPr bwMode="auto">
          <a:xfrm>
            <a:off x="1476375" y="2349500"/>
            <a:ext cx="923925" cy="3460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endParaRPr lang="da-DK" altLang="da-DK"/>
          </a:p>
        </p:txBody>
      </p:sp>
      <p:sp>
        <p:nvSpPr>
          <p:cNvPr id="34835" name="Oval 18"/>
          <p:cNvSpPr>
            <a:spLocks noChangeArrowheads="1"/>
          </p:cNvSpPr>
          <p:nvPr/>
        </p:nvSpPr>
        <p:spPr bwMode="auto">
          <a:xfrm>
            <a:off x="1606550" y="2482850"/>
            <a:ext cx="215900" cy="215900"/>
          </a:xfrm>
          <a:prstGeom prst="ellipse">
            <a:avLst/>
          </a:prstGeom>
          <a:solidFill>
            <a:srgbClr val="3333FF"/>
          </a:solidFill>
          <a:ln w="9525">
            <a:solidFill>
              <a:schemeClr val="tx1"/>
            </a:solidFill>
            <a:round/>
            <a:headEnd/>
            <a:tailEnd/>
          </a:ln>
        </p:spPr>
        <p:txBody>
          <a:bodyPr wrap="none" anchor="ct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endParaRPr lang="da-DK" altLang="da-DK"/>
          </a:p>
        </p:txBody>
      </p:sp>
      <p:sp>
        <p:nvSpPr>
          <p:cNvPr id="34836" name="Oval 19"/>
          <p:cNvSpPr>
            <a:spLocks noChangeArrowheads="1"/>
          </p:cNvSpPr>
          <p:nvPr/>
        </p:nvSpPr>
        <p:spPr bwMode="auto">
          <a:xfrm>
            <a:off x="4068763" y="2438400"/>
            <a:ext cx="215900" cy="215900"/>
          </a:xfrm>
          <a:prstGeom prst="ellipse">
            <a:avLst/>
          </a:prstGeom>
          <a:solidFill>
            <a:srgbClr val="3333FF"/>
          </a:solidFill>
          <a:ln w="9525">
            <a:solidFill>
              <a:schemeClr val="tx1"/>
            </a:solidFill>
            <a:round/>
            <a:headEnd/>
            <a:tailEnd/>
          </a:ln>
        </p:spPr>
        <p:txBody>
          <a:bodyPr wrap="none" anchor="ct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endParaRPr lang="da-DK" altLang="da-DK"/>
          </a:p>
        </p:txBody>
      </p:sp>
      <p:sp>
        <p:nvSpPr>
          <p:cNvPr id="34837" name="Oval 20"/>
          <p:cNvSpPr>
            <a:spLocks noChangeArrowheads="1"/>
          </p:cNvSpPr>
          <p:nvPr/>
        </p:nvSpPr>
        <p:spPr bwMode="auto">
          <a:xfrm>
            <a:off x="6532563" y="2378075"/>
            <a:ext cx="215900" cy="215900"/>
          </a:xfrm>
          <a:prstGeom prst="ellipse">
            <a:avLst/>
          </a:prstGeom>
          <a:solidFill>
            <a:srgbClr val="3333FF"/>
          </a:solidFill>
          <a:ln w="9525">
            <a:solidFill>
              <a:schemeClr val="tx1"/>
            </a:solidFill>
            <a:round/>
            <a:headEnd/>
            <a:tailEnd/>
          </a:ln>
        </p:spPr>
        <p:txBody>
          <a:bodyPr wrap="none" anchor="ct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endParaRPr lang="da-DK" altLang="da-DK"/>
          </a:p>
        </p:txBody>
      </p:sp>
      <p:sp>
        <p:nvSpPr>
          <p:cNvPr id="459798" name="Oval 22"/>
          <p:cNvSpPr>
            <a:spLocks noChangeArrowheads="1"/>
          </p:cNvSpPr>
          <p:nvPr/>
        </p:nvSpPr>
        <p:spPr bwMode="auto">
          <a:xfrm>
            <a:off x="2921000" y="3860800"/>
            <a:ext cx="215900" cy="215900"/>
          </a:xfrm>
          <a:prstGeom prst="ellipse">
            <a:avLst/>
          </a:prstGeom>
          <a:solidFill>
            <a:srgbClr val="FFFF00"/>
          </a:solidFill>
          <a:ln w="9525">
            <a:solidFill>
              <a:schemeClr val="tx1"/>
            </a:solidFill>
            <a:round/>
            <a:headEnd/>
            <a:tailEnd/>
          </a:ln>
        </p:spPr>
        <p:txBody>
          <a:bodyPr wrap="none" anchor="ct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endParaRPr lang="da-DK" altLang="da-DK"/>
          </a:p>
        </p:txBody>
      </p:sp>
      <p:sp>
        <p:nvSpPr>
          <p:cNvPr id="34839" name="Oval 23"/>
          <p:cNvSpPr>
            <a:spLocks noChangeArrowheads="1"/>
          </p:cNvSpPr>
          <p:nvPr/>
        </p:nvSpPr>
        <p:spPr bwMode="auto">
          <a:xfrm>
            <a:off x="2124075" y="2492375"/>
            <a:ext cx="215900" cy="215900"/>
          </a:xfrm>
          <a:prstGeom prst="ellipse">
            <a:avLst/>
          </a:prstGeom>
          <a:solidFill>
            <a:srgbClr val="FFFF00"/>
          </a:solidFill>
          <a:ln w="9525">
            <a:solidFill>
              <a:schemeClr val="tx1"/>
            </a:solidFill>
            <a:round/>
            <a:headEnd/>
            <a:tailEnd/>
          </a:ln>
        </p:spPr>
        <p:txBody>
          <a:bodyPr wrap="none" anchor="ct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endParaRPr lang="da-DK" altLang="da-DK"/>
          </a:p>
        </p:txBody>
      </p:sp>
      <p:sp>
        <p:nvSpPr>
          <p:cNvPr id="34840" name="Oval 25"/>
          <p:cNvSpPr>
            <a:spLocks noChangeArrowheads="1"/>
          </p:cNvSpPr>
          <p:nvPr/>
        </p:nvSpPr>
        <p:spPr bwMode="auto">
          <a:xfrm>
            <a:off x="7054850" y="2363788"/>
            <a:ext cx="215900" cy="215900"/>
          </a:xfrm>
          <a:prstGeom prst="ellipse">
            <a:avLst/>
          </a:prstGeom>
          <a:solidFill>
            <a:srgbClr val="FFFF00"/>
          </a:solidFill>
          <a:ln w="9525">
            <a:solidFill>
              <a:schemeClr val="tx1"/>
            </a:solidFill>
            <a:round/>
            <a:headEnd/>
            <a:tailEnd/>
          </a:ln>
        </p:spPr>
        <p:txBody>
          <a:bodyPr wrap="none" anchor="ct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endParaRPr lang="da-DK" altLang="da-DK"/>
          </a:p>
        </p:txBody>
      </p:sp>
      <p:sp>
        <p:nvSpPr>
          <p:cNvPr id="34841" name="Oval 26"/>
          <p:cNvSpPr>
            <a:spLocks noChangeArrowheads="1"/>
          </p:cNvSpPr>
          <p:nvPr/>
        </p:nvSpPr>
        <p:spPr bwMode="auto">
          <a:xfrm>
            <a:off x="4591050" y="2439988"/>
            <a:ext cx="215900" cy="215900"/>
          </a:xfrm>
          <a:prstGeom prst="ellipse">
            <a:avLst/>
          </a:prstGeom>
          <a:solidFill>
            <a:srgbClr val="FFFF00"/>
          </a:solidFill>
          <a:ln w="9525">
            <a:solidFill>
              <a:schemeClr val="tx1"/>
            </a:solidFill>
            <a:round/>
            <a:headEnd/>
            <a:tailEnd/>
          </a:ln>
        </p:spPr>
        <p:txBody>
          <a:bodyPr wrap="none" anchor="ct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endParaRPr lang="da-DK" altLang="da-DK"/>
          </a:p>
        </p:txBody>
      </p:sp>
      <p:sp>
        <p:nvSpPr>
          <p:cNvPr id="459803" name="Oval 27"/>
          <p:cNvSpPr>
            <a:spLocks noChangeArrowheads="1"/>
          </p:cNvSpPr>
          <p:nvPr/>
        </p:nvSpPr>
        <p:spPr bwMode="auto">
          <a:xfrm>
            <a:off x="5021263" y="3943350"/>
            <a:ext cx="215900" cy="215900"/>
          </a:xfrm>
          <a:prstGeom prst="ellipse">
            <a:avLst/>
          </a:prstGeom>
          <a:solidFill>
            <a:srgbClr val="3333FF"/>
          </a:solidFill>
          <a:ln w="9525">
            <a:solidFill>
              <a:schemeClr val="tx1"/>
            </a:solidFill>
            <a:round/>
            <a:headEnd/>
            <a:tailEnd/>
          </a:ln>
        </p:spPr>
        <p:txBody>
          <a:bodyPr wrap="none" anchor="ct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endParaRPr lang="da-DK" altLang="da-DK"/>
          </a:p>
        </p:txBody>
      </p:sp>
      <p:sp>
        <p:nvSpPr>
          <p:cNvPr id="459804" name="Oval 28"/>
          <p:cNvSpPr>
            <a:spLocks noChangeArrowheads="1"/>
          </p:cNvSpPr>
          <p:nvPr/>
        </p:nvSpPr>
        <p:spPr bwMode="auto">
          <a:xfrm>
            <a:off x="5241925" y="3949700"/>
            <a:ext cx="215900" cy="215900"/>
          </a:xfrm>
          <a:prstGeom prst="ellipse">
            <a:avLst/>
          </a:prstGeom>
          <a:solidFill>
            <a:srgbClr val="00FF00"/>
          </a:solidFill>
          <a:ln w="9525">
            <a:solidFill>
              <a:schemeClr val="tx1"/>
            </a:solidFill>
            <a:round/>
            <a:headEnd/>
            <a:tailEnd/>
          </a:ln>
        </p:spPr>
        <p:txBody>
          <a:bodyPr wrap="none" anchor="ct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endParaRPr lang="da-DK" altLang="da-DK"/>
          </a:p>
        </p:txBody>
      </p:sp>
      <p:sp>
        <p:nvSpPr>
          <p:cNvPr id="459805" name="Oval 29"/>
          <p:cNvSpPr>
            <a:spLocks noChangeArrowheads="1"/>
          </p:cNvSpPr>
          <p:nvPr/>
        </p:nvSpPr>
        <p:spPr bwMode="auto">
          <a:xfrm>
            <a:off x="7667625" y="3794125"/>
            <a:ext cx="215900" cy="215900"/>
          </a:xfrm>
          <a:prstGeom prst="ellipse">
            <a:avLst/>
          </a:prstGeom>
          <a:solidFill>
            <a:srgbClr val="00FF00"/>
          </a:solidFill>
          <a:ln w="9525">
            <a:solidFill>
              <a:schemeClr val="tx1"/>
            </a:solidFill>
            <a:round/>
            <a:headEnd/>
            <a:tailEnd/>
          </a:ln>
        </p:spPr>
        <p:txBody>
          <a:bodyPr wrap="none" anchor="ct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endParaRPr lang="da-DK" altLang="da-DK"/>
          </a:p>
        </p:txBody>
      </p:sp>
      <p:sp>
        <p:nvSpPr>
          <p:cNvPr id="459806" name="Oval 30"/>
          <p:cNvSpPr>
            <a:spLocks noChangeArrowheads="1"/>
          </p:cNvSpPr>
          <p:nvPr/>
        </p:nvSpPr>
        <p:spPr bwMode="auto">
          <a:xfrm>
            <a:off x="7897813" y="3795713"/>
            <a:ext cx="215900" cy="215900"/>
          </a:xfrm>
          <a:prstGeom prst="ellipse">
            <a:avLst/>
          </a:prstGeom>
          <a:solidFill>
            <a:srgbClr val="FF0000"/>
          </a:solidFill>
          <a:ln w="9525">
            <a:solidFill>
              <a:schemeClr val="tx1"/>
            </a:solidFill>
            <a:round/>
            <a:headEnd/>
            <a:tailEnd/>
          </a:ln>
        </p:spPr>
        <p:txBody>
          <a:bodyPr wrap="none" anchor="ct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endParaRPr lang="da-DK" altLang="da-DK"/>
          </a:p>
        </p:txBody>
      </p:sp>
      <p:sp>
        <p:nvSpPr>
          <p:cNvPr id="459807" name="Text Box 31"/>
          <p:cNvSpPr txBox="1">
            <a:spLocks noChangeArrowheads="1"/>
          </p:cNvSpPr>
          <p:nvPr/>
        </p:nvSpPr>
        <p:spPr bwMode="auto">
          <a:xfrm>
            <a:off x="1763713" y="6400800"/>
            <a:ext cx="576103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r>
              <a:rPr lang="da-DK" altLang="da-DK">
                <a:solidFill>
                  <a:srgbClr val="0000FF"/>
                </a:solidFill>
              </a:rPr>
              <a:t>Gametofytisk selvuforenelighedssystem</a:t>
            </a:r>
            <a:endParaRPr lang="en-US" altLang="da-DK">
              <a:solidFill>
                <a:srgbClr val="0000FF"/>
              </a:solidFill>
            </a:endParaRPr>
          </a:p>
        </p:txBody>
      </p:sp>
      <p:sp>
        <p:nvSpPr>
          <p:cNvPr id="34847" name="Text Box 32"/>
          <p:cNvSpPr txBox="1">
            <a:spLocks noChangeArrowheads="1"/>
          </p:cNvSpPr>
          <p:nvPr/>
        </p:nvSpPr>
        <p:spPr bwMode="auto">
          <a:xfrm>
            <a:off x="3457575" y="1493838"/>
            <a:ext cx="1976438" cy="3968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r>
              <a:rPr lang="da-DK" altLang="da-DK" sz="2000"/>
              <a:t> Pollen forælder</a:t>
            </a:r>
            <a:endParaRPr lang="en-US" altLang="da-DK" sz="2000"/>
          </a:p>
        </p:txBody>
      </p:sp>
      <p:sp>
        <p:nvSpPr>
          <p:cNvPr id="34848" name="Oval 21"/>
          <p:cNvSpPr>
            <a:spLocks noChangeArrowheads="1"/>
          </p:cNvSpPr>
          <p:nvPr/>
        </p:nvSpPr>
        <p:spPr bwMode="auto">
          <a:xfrm>
            <a:off x="4187825" y="1844675"/>
            <a:ext cx="215900" cy="215900"/>
          </a:xfrm>
          <a:prstGeom prst="ellipse">
            <a:avLst/>
          </a:prstGeom>
          <a:solidFill>
            <a:srgbClr val="3333FF"/>
          </a:solidFill>
          <a:ln w="9525">
            <a:solidFill>
              <a:schemeClr val="tx1"/>
            </a:solidFill>
            <a:round/>
            <a:headEnd/>
            <a:tailEnd/>
          </a:ln>
        </p:spPr>
        <p:txBody>
          <a:bodyPr wrap="none" anchor="ct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endParaRPr lang="da-DK" altLang="da-DK"/>
          </a:p>
        </p:txBody>
      </p:sp>
      <p:sp>
        <p:nvSpPr>
          <p:cNvPr id="34849" name="Oval 24"/>
          <p:cNvSpPr>
            <a:spLocks noChangeArrowheads="1"/>
          </p:cNvSpPr>
          <p:nvPr/>
        </p:nvSpPr>
        <p:spPr bwMode="auto">
          <a:xfrm>
            <a:off x="4411663" y="1844675"/>
            <a:ext cx="215900" cy="215900"/>
          </a:xfrm>
          <a:prstGeom prst="ellipse">
            <a:avLst/>
          </a:prstGeom>
          <a:solidFill>
            <a:srgbClr val="FFFF00"/>
          </a:solidFill>
          <a:ln w="9525">
            <a:solidFill>
              <a:schemeClr val="tx1"/>
            </a:solidFill>
            <a:round/>
            <a:headEnd/>
            <a:tailEnd/>
          </a:ln>
        </p:spPr>
        <p:txBody>
          <a:bodyPr wrap="none" anchor="ct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endParaRPr lang="da-DK" altLang="da-DK"/>
          </a:p>
        </p:txBody>
      </p:sp>
      <p:sp>
        <p:nvSpPr>
          <p:cNvPr id="459809" name="Text Box 33"/>
          <p:cNvSpPr txBox="1">
            <a:spLocks noChangeArrowheads="1"/>
          </p:cNvSpPr>
          <p:nvPr/>
        </p:nvSpPr>
        <p:spPr bwMode="auto">
          <a:xfrm>
            <a:off x="1187450" y="3716338"/>
            <a:ext cx="3540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r>
              <a:rPr lang="da-DK" altLang="da-DK">
                <a:solidFill>
                  <a:srgbClr val="3333FF"/>
                </a:solidFill>
              </a:rPr>
              <a:t>0</a:t>
            </a:r>
            <a:endParaRPr lang="en-US" altLang="da-DK">
              <a:solidFill>
                <a:srgbClr val="3333FF"/>
              </a:solidFill>
            </a:endParaRPr>
          </a:p>
        </p:txBody>
      </p:sp>
      <p:sp>
        <p:nvSpPr>
          <p:cNvPr id="459810" name="Text Box 34"/>
          <p:cNvSpPr txBox="1">
            <a:spLocks noChangeArrowheads="1"/>
          </p:cNvSpPr>
          <p:nvPr/>
        </p:nvSpPr>
        <p:spPr bwMode="auto">
          <a:xfrm>
            <a:off x="3635375" y="3573463"/>
            <a:ext cx="6080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r>
              <a:rPr lang="da-DK" altLang="da-DK">
                <a:solidFill>
                  <a:srgbClr val="3333FF"/>
                </a:solidFill>
              </a:rPr>
              <a:t>0.5</a:t>
            </a:r>
            <a:endParaRPr lang="en-US" altLang="da-DK">
              <a:solidFill>
                <a:srgbClr val="3333FF"/>
              </a:solidFill>
            </a:endParaRPr>
          </a:p>
        </p:txBody>
      </p:sp>
      <p:sp>
        <p:nvSpPr>
          <p:cNvPr id="459811" name="Text Box 35"/>
          <p:cNvSpPr txBox="1">
            <a:spLocks noChangeArrowheads="1"/>
          </p:cNvSpPr>
          <p:nvPr/>
        </p:nvSpPr>
        <p:spPr bwMode="auto">
          <a:xfrm>
            <a:off x="6227763" y="3644900"/>
            <a:ext cx="3540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r>
              <a:rPr lang="da-DK" altLang="da-DK">
                <a:solidFill>
                  <a:srgbClr val="3333FF"/>
                </a:solidFill>
              </a:rPr>
              <a:t>1</a:t>
            </a:r>
            <a:endParaRPr lang="en-US" altLang="da-DK">
              <a:solidFill>
                <a:srgbClr val="3333FF"/>
              </a:solidFill>
            </a:endParaRPr>
          </a:p>
        </p:txBody>
      </p:sp>
      <p:sp>
        <p:nvSpPr>
          <p:cNvPr id="37" name="TextBox 36"/>
          <p:cNvSpPr txBox="1">
            <a:spLocks noChangeArrowheads="1"/>
          </p:cNvSpPr>
          <p:nvPr/>
        </p:nvSpPr>
        <p:spPr bwMode="auto">
          <a:xfrm>
            <a:off x="0" y="4221163"/>
            <a:ext cx="178752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r>
              <a:rPr lang="da-DK" altLang="da-DK" sz="1800">
                <a:solidFill>
                  <a:srgbClr val="3333FF"/>
                </a:solidFill>
              </a:rPr>
              <a:t>Spiringsprocent</a:t>
            </a:r>
          </a:p>
          <a:p>
            <a:pPr eaLnBrk="1" hangingPunct="1">
              <a:spcBef>
                <a:spcPct val="0"/>
              </a:spcBef>
              <a:buFontTx/>
              <a:buNone/>
            </a:pPr>
            <a:r>
              <a:rPr lang="da-DK" altLang="da-DK" sz="1800">
                <a:solidFill>
                  <a:srgbClr val="3333FF"/>
                </a:solidFill>
              </a:rPr>
              <a:t>af pollen</a:t>
            </a:r>
          </a:p>
        </p:txBody>
      </p:sp>
      <p:cxnSp>
        <p:nvCxnSpPr>
          <p:cNvPr id="39" name="Straight Arrow Connector 38"/>
          <p:cNvCxnSpPr>
            <a:endCxn id="459809" idx="1"/>
          </p:cNvCxnSpPr>
          <p:nvPr/>
        </p:nvCxnSpPr>
        <p:spPr>
          <a:xfrm flipV="1">
            <a:off x="468313" y="3944938"/>
            <a:ext cx="719137" cy="347662"/>
          </a:xfrm>
          <a:prstGeom prst="straightConnector1">
            <a:avLst/>
          </a:prstGeom>
          <a:ln w="31750">
            <a:solidFill>
              <a:srgbClr val="3333FF"/>
            </a:solidFill>
            <a:tailEnd type="arrow"/>
          </a:ln>
        </p:spPr>
        <p:style>
          <a:lnRef idx="1">
            <a:schemeClr val="accent1"/>
          </a:lnRef>
          <a:fillRef idx="0">
            <a:schemeClr val="accent1"/>
          </a:fillRef>
          <a:effectRef idx="0">
            <a:schemeClr val="accent1"/>
          </a:effectRef>
          <a:fontRef idx="minor">
            <a:schemeClr val="tx1"/>
          </a:fontRef>
        </p:style>
      </p:cxnSp>
      <p:sp>
        <p:nvSpPr>
          <p:cNvPr id="40" name="Rectangle 2"/>
          <p:cNvSpPr>
            <a:spLocks noGrp="1" noChangeArrowheads="1"/>
          </p:cNvSpPr>
          <p:nvPr>
            <p:ph type="title"/>
          </p:nvPr>
        </p:nvSpPr>
        <p:spPr>
          <a:xfrm>
            <a:off x="457200" y="274638"/>
            <a:ext cx="8229600" cy="1143000"/>
          </a:xfrm>
        </p:spPr>
        <p:txBody>
          <a:bodyPr/>
          <a:lstStyle/>
          <a:p>
            <a:pPr eaLnBrk="1" hangingPunct="1"/>
            <a:r>
              <a:rPr lang="da-DK" altLang="da-DK" dirty="0" smtClean="0"/>
              <a:t>Negativ frekvensafhængig naturlig selektion</a:t>
            </a:r>
          </a:p>
        </p:txBody>
      </p:sp>
    </p:spTree>
    <p:extLst>
      <p:ext uri="{BB962C8B-B14F-4D97-AF65-F5344CB8AC3E}">
        <p14:creationId xmlns:p14="http://schemas.microsoft.com/office/powerpoint/2010/main" val="175187262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980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5978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59798"/>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5980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9"/>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5980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59803"/>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59810"/>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5980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59805"/>
                                        </p:tgtEl>
                                        <p:attrNameLst>
                                          <p:attrName>style.visibility</p:attrName>
                                        </p:attrNameLst>
                                      </p:cBhvr>
                                      <p:to>
                                        <p:strVal val="visible"/>
                                      </p:to>
                                    </p:set>
                                  </p:childTnLst>
                                </p:cTn>
                              </p:par>
                            </p:childTnLst>
                          </p:cTn>
                        </p:par>
                      </p:childTnLst>
                    </p:cTn>
                  </p:par>
                  <p:par>
                    <p:cTn id="37" fill="hold" nodeType="clickPar">
                      <p:stCondLst>
                        <p:cond delay="indefinite"/>
                      </p:stCondLst>
                      <p:childTnLst>
                        <p:par>
                          <p:cTn id="38" fill="hold" nodeType="withGroup">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4598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9786" grpId="0" animBg="1"/>
      <p:bldP spid="459798" grpId="0" animBg="1"/>
      <p:bldP spid="459803" grpId="0" animBg="1"/>
      <p:bldP spid="459804" grpId="0" animBg="1"/>
      <p:bldP spid="459805" grpId="0" animBg="1"/>
      <p:bldP spid="459806" grpId="0" animBg="1"/>
      <p:bldP spid="459807" grpId="0"/>
      <p:bldP spid="459809" grpId="0"/>
      <p:bldP spid="459810" grpId="0"/>
      <p:bldP spid="459811" grpId="0"/>
      <p:bldP spid="37"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fld id="{CF61860C-1F45-4470-AEA8-0ABF5F4CECA3}" type="slidenum">
              <a:rPr lang="en-US" altLang="da-DK" sz="1400" smtClean="0"/>
              <a:pPr eaLnBrk="1" hangingPunct="1">
                <a:spcBef>
                  <a:spcPct val="0"/>
                </a:spcBef>
                <a:buFontTx/>
                <a:buNone/>
              </a:pPr>
              <a:t>42</a:t>
            </a:fld>
            <a:endParaRPr lang="en-US" altLang="da-DK" sz="1400" smtClean="0"/>
          </a:p>
        </p:txBody>
      </p:sp>
      <p:sp>
        <p:nvSpPr>
          <p:cNvPr id="71683" name="Rectangle 2"/>
          <p:cNvSpPr>
            <a:spLocks noGrp="1" noChangeArrowheads="1"/>
          </p:cNvSpPr>
          <p:nvPr>
            <p:ph type="title"/>
          </p:nvPr>
        </p:nvSpPr>
        <p:spPr/>
        <p:txBody>
          <a:bodyPr/>
          <a:lstStyle/>
          <a:p>
            <a:pPr eaLnBrk="1" hangingPunct="1"/>
            <a:endParaRPr lang="en-GB" altLang="da-DK" smtClean="0"/>
          </a:p>
        </p:txBody>
      </p:sp>
      <p:sp>
        <p:nvSpPr>
          <p:cNvPr id="71684" name="Rectangle 7"/>
          <p:cNvSpPr>
            <a:spLocks noGrp="1" noChangeArrowheads="1"/>
          </p:cNvSpPr>
          <p:nvPr>
            <p:ph type="body" idx="1"/>
          </p:nvPr>
        </p:nvSpPr>
        <p:spPr/>
        <p:txBody>
          <a:bodyPr/>
          <a:lstStyle/>
          <a:p>
            <a:pPr eaLnBrk="1" hangingPunct="1"/>
            <a:endParaRPr lang="en-GB" altLang="da-DK" smtClean="0"/>
          </a:p>
        </p:txBody>
      </p:sp>
      <p:pic>
        <p:nvPicPr>
          <p:cNvPr id="71685" name="Picture 9" descr="vandbu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0480675" cy="6989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686" name="TextBox 5"/>
          <p:cNvSpPr txBox="1">
            <a:spLocks noChangeArrowheads="1"/>
          </p:cNvSpPr>
          <p:nvPr/>
        </p:nvSpPr>
        <p:spPr bwMode="auto">
          <a:xfrm>
            <a:off x="6300788" y="5013325"/>
            <a:ext cx="17748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r>
              <a:rPr lang="da-DK" altLang="da-DK">
                <a:solidFill>
                  <a:srgbClr val="FFFF00"/>
                </a:solidFill>
              </a:rPr>
              <a:t>Tak for idag</a:t>
            </a:r>
          </a:p>
        </p:txBody>
      </p:sp>
    </p:spTree>
    <p:extLst>
      <p:ext uri="{BB962C8B-B14F-4D97-AF65-F5344CB8AC3E}">
        <p14:creationId xmlns:p14="http://schemas.microsoft.com/office/powerpoint/2010/main" val="237842975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fld id="{3BECEA50-1B35-4586-AAC2-6A853DEA2A03}" type="slidenum">
              <a:rPr lang="en-US" altLang="da-DK" sz="1400" smtClean="0"/>
              <a:pPr eaLnBrk="1" hangingPunct="1">
                <a:spcBef>
                  <a:spcPct val="0"/>
                </a:spcBef>
                <a:buFontTx/>
                <a:buNone/>
              </a:pPr>
              <a:t>43</a:t>
            </a:fld>
            <a:endParaRPr lang="en-US" altLang="da-DK" sz="1400" smtClean="0"/>
          </a:p>
        </p:txBody>
      </p:sp>
      <p:sp>
        <p:nvSpPr>
          <p:cNvPr id="35843" name="Rectangle 2"/>
          <p:cNvSpPr>
            <a:spLocks noGrp="1" noChangeArrowheads="1"/>
          </p:cNvSpPr>
          <p:nvPr>
            <p:ph type="title"/>
          </p:nvPr>
        </p:nvSpPr>
        <p:spPr/>
        <p:txBody>
          <a:bodyPr/>
          <a:lstStyle/>
          <a:p>
            <a:pPr eaLnBrk="1" hangingPunct="1"/>
            <a:r>
              <a:rPr lang="da-DK" altLang="da-DK" smtClean="0"/>
              <a:t>Køns-ratio</a:t>
            </a:r>
          </a:p>
        </p:txBody>
      </p:sp>
      <p:sp>
        <p:nvSpPr>
          <p:cNvPr id="9" name="TextBox 8"/>
          <p:cNvSpPr txBox="1">
            <a:spLocks noChangeArrowheads="1"/>
          </p:cNvSpPr>
          <p:nvPr/>
        </p:nvSpPr>
        <p:spPr bwMode="auto">
          <a:xfrm>
            <a:off x="395288" y="1344613"/>
            <a:ext cx="8748712"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r>
              <a:rPr lang="da-DK" altLang="da-DK"/>
              <a:t>Hvorfor har mange organismer en kønsratio på 1</a:t>
            </a:r>
            <a:r>
              <a:rPr lang="da-DK" altLang="da-DK" b="1"/>
              <a:t>♀</a:t>
            </a:r>
            <a:r>
              <a:rPr lang="da-DK" altLang="da-DK"/>
              <a:t>: 1♂?</a:t>
            </a:r>
          </a:p>
          <a:p>
            <a:pPr eaLnBrk="1" hangingPunct="1">
              <a:spcBef>
                <a:spcPct val="0"/>
              </a:spcBef>
              <a:buFontTx/>
              <a:buNone/>
            </a:pPr>
            <a:r>
              <a:rPr lang="da-DK" altLang="da-DK"/>
              <a:t>Kønsratio blandt nyfødte i Danmark: 1,06 drenge/pige</a:t>
            </a:r>
          </a:p>
        </p:txBody>
      </p:sp>
      <p:sp>
        <p:nvSpPr>
          <p:cNvPr id="2" name="TextBox 1"/>
          <p:cNvSpPr txBox="1">
            <a:spLocks noChangeArrowheads="1"/>
          </p:cNvSpPr>
          <p:nvPr/>
        </p:nvSpPr>
        <p:spPr bwMode="auto">
          <a:xfrm>
            <a:off x="303213" y="6356350"/>
            <a:ext cx="109537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r>
              <a:rPr lang="da-DK" altLang="en-US" sz="1600"/>
              <a:t>Kilde: CIA</a:t>
            </a:r>
            <a:endParaRPr lang="en-US" altLang="en-US" sz="1600"/>
          </a:p>
        </p:txBody>
      </p:sp>
      <p:pic>
        <p:nvPicPr>
          <p:cNvPr id="35846"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9363" y="2160588"/>
            <a:ext cx="4687887" cy="467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a:spLocks noChangeArrowheads="1"/>
          </p:cNvSpPr>
          <p:nvPr/>
        </p:nvSpPr>
        <p:spPr bwMode="auto">
          <a:xfrm>
            <a:off x="3262313" y="2722563"/>
            <a:ext cx="2166937"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r>
              <a:rPr lang="da-DK" altLang="da-DK" sz="1600">
                <a:solidFill>
                  <a:srgbClr val="FF5050"/>
                </a:solidFill>
              </a:rPr>
              <a:t>Fordeling af kønsratio</a:t>
            </a:r>
          </a:p>
        </p:txBody>
      </p:sp>
    </p:spTree>
    <p:extLst>
      <p:ext uri="{BB962C8B-B14F-4D97-AF65-F5344CB8AC3E}">
        <p14:creationId xmlns:p14="http://schemas.microsoft.com/office/powerpoint/2010/main" val="73599336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584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fld id="{9142DFFA-595C-48A2-8A56-43CD2637CD6A}" type="slidenum">
              <a:rPr lang="en-US" altLang="da-DK" sz="1400" smtClean="0"/>
              <a:pPr eaLnBrk="1" hangingPunct="1">
                <a:spcBef>
                  <a:spcPct val="0"/>
                </a:spcBef>
                <a:buFontTx/>
                <a:buNone/>
              </a:pPr>
              <a:t>44</a:t>
            </a:fld>
            <a:endParaRPr lang="en-US" altLang="da-DK" sz="1400" smtClean="0"/>
          </a:p>
        </p:txBody>
      </p:sp>
      <p:sp>
        <p:nvSpPr>
          <p:cNvPr id="36867" name="Rectangle 2"/>
          <p:cNvSpPr>
            <a:spLocks noGrp="1" noChangeArrowheads="1"/>
          </p:cNvSpPr>
          <p:nvPr>
            <p:ph type="title"/>
          </p:nvPr>
        </p:nvSpPr>
        <p:spPr/>
        <p:txBody>
          <a:bodyPr/>
          <a:lstStyle/>
          <a:p>
            <a:pPr eaLnBrk="1" hangingPunct="1"/>
            <a:r>
              <a:rPr lang="da-DK" altLang="da-DK" smtClean="0"/>
              <a:t>Køns-ratio</a:t>
            </a:r>
          </a:p>
        </p:txBody>
      </p:sp>
      <p:sp>
        <p:nvSpPr>
          <p:cNvPr id="36868" name="TextBox 1"/>
          <p:cNvSpPr txBox="1">
            <a:spLocks noChangeArrowheads="1"/>
          </p:cNvSpPr>
          <p:nvPr/>
        </p:nvSpPr>
        <p:spPr bwMode="auto">
          <a:xfrm>
            <a:off x="303213" y="6356350"/>
            <a:ext cx="109537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r>
              <a:rPr lang="da-DK" altLang="en-US" sz="1600"/>
              <a:t>Kilde: CIA</a:t>
            </a:r>
            <a:endParaRPr lang="en-US" altLang="en-US" sz="1600"/>
          </a:p>
        </p:txBody>
      </p:sp>
      <p:pic>
        <p:nvPicPr>
          <p:cNvPr id="3686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9363" y="2160588"/>
            <a:ext cx="4687887" cy="467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6870" name="TextBox 9"/>
          <p:cNvSpPr txBox="1">
            <a:spLocks noChangeArrowheads="1"/>
          </p:cNvSpPr>
          <p:nvPr/>
        </p:nvSpPr>
        <p:spPr bwMode="auto">
          <a:xfrm>
            <a:off x="395288" y="1344613"/>
            <a:ext cx="8748712"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r>
              <a:rPr lang="da-DK" altLang="da-DK"/>
              <a:t>Hvorfor har mange organismer en kønsratio på 1</a:t>
            </a:r>
            <a:r>
              <a:rPr lang="da-DK" altLang="da-DK" b="1"/>
              <a:t>♀</a:t>
            </a:r>
            <a:r>
              <a:rPr lang="da-DK" altLang="da-DK"/>
              <a:t>: 1♂?</a:t>
            </a:r>
          </a:p>
          <a:p>
            <a:pPr eaLnBrk="1" hangingPunct="1">
              <a:spcBef>
                <a:spcPct val="0"/>
              </a:spcBef>
              <a:buFontTx/>
              <a:buNone/>
            </a:pPr>
            <a:r>
              <a:rPr lang="da-DK" altLang="da-DK"/>
              <a:t>Kønsratio blandt nyfødte i Danmark: 1,06 drenge/pige</a:t>
            </a:r>
          </a:p>
        </p:txBody>
      </p:sp>
      <p:sp>
        <p:nvSpPr>
          <p:cNvPr id="36871" name="TextBox 10"/>
          <p:cNvSpPr txBox="1">
            <a:spLocks noChangeArrowheads="1"/>
          </p:cNvSpPr>
          <p:nvPr/>
        </p:nvSpPr>
        <p:spPr bwMode="auto">
          <a:xfrm>
            <a:off x="3262313" y="2722563"/>
            <a:ext cx="222567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r>
              <a:rPr lang="da-DK" altLang="da-DK" sz="1600">
                <a:solidFill>
                  <a:srgbClr val="FF5050"/>
                </a:solidFill>
              </a:rPr>
              <a:t>Fordeling af kønsratio</a:t>
            </a:r>
          </a:p>
        </p:txBody>
      </p:sp>
      <p:sp>
        <p:nvSpPr>
          <p:cNvPr id="36872" name="TextBox 11"/>
          <p:cNvSpPr txBox="1">
            <a:spLocks noChangeArrowheads="1"/>
          </p:cNvSpPr>
          <p:nvPr/>
        </p:nvSpPr>
        <p:spPr bwMode="auto">
          <a:xfrm>
            <a:off x="4572000" y="5399088"/>
            <a:ext cx="407035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r>
              <a:rPr lang="da-DK" altLang="da-DK" sz="1600">
                <a:solidFill>
                  <a:srgbClr val="6666FF"/>
                </a:solidFill>
              </a:rPr>
              <a:t>Fordeling af kønsratio i kinesiske provinser</a:t>
            </a:r>
          </a:p>
        </p:txBody>
      </p:sp>
    </p:spTree>
    <p:extLst>
      <p:ext uri="{BB962C8B-B14F-4D97-AF65-F5344CB8AC3E}">
        <p14:creationId xmlns:p14="http://schemas.microsoft.com/office/powerpoint/2010/main" val="147955425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fld id="{B83ECC8E-89F8-49E2-8C56-BD315FA31CAD}" type="slidenum">
              <a:rPr lang="en-US" altLang="da-DK" sz="1400" smtClean="0"/>
              <a:pPr eaLnBrk="1" hangingPunct="1">
                <a:spcBef>
                  <a:spcPct val="0"/>
                </a:spcBef>
                <a:buFontTx/>
                <a:buNone/>
              </a:pPr>
              <a:t>45</a:t>
            </a:fld>
            <a:endParaRPr lang="en-US" altLang="da-DK" sz="1400" smtClean="0"/>
          </a:p>
        </p:txBody>
      </p:sp>
      <p:sp>
        <p:nvSpPr>
          <p:cNvPr id="37891" name="Rectangle 2"/>
          <p:cNvSpPr>
            <a:spLocks noGrp="1" noChangeArrowheads="1"/>
          </p:cNvSpPr>
          <p:nvPr>
            <p:ph type="title"/>
          </p:nvPr>
        </p:nvSpPr>
        <p:spPr/>
        <p:txBody>
          <a:bodyPr/>
          <a:lstStyle/>
          <a:p>
            <a:pPr eaLnBrk="1" hangingPunct="1"/>
            <a:r>
              <a:rPr lang="da-DK" altLang="da-DK" smtClean="0"/>
              <a:t>Køns-ratio</a:t>
            </a:r>
          </a:p>
        </p:txBody>
      </p:sp>
      <p:sp>
        <p:nvSpPr>
          <p:cNvPr id="9" name="TextBox 8"/>
          <p:cNvSpPr txBox="1">
            <a:spLocks noChangeArrowheads="1"/>
          </p:cNvSpPr>
          <p:nvPr/>
        </p:nvSpPr>
        <p:spPr bwMode="auto">
          <a:xfrm>
            <a:off x="395288" y="1344613"/>
            <a:ext cx="8748712" cy="452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r>
              <a:rPr lang="da-DK" altLang="da-DK" dirty="0"/>
              <a:t>Hvorfor har mange organismer en kønsratio på 1</a:t>
            </a:r>
            <a:r>
              <a:rPr lang="da-DK" altLang="da-DK" b="1" dirty="0"/>
              <a:t>♀</a:t>
            </a:r>
            <a:r>
              <a:rPr lang="da-DK" altLang="da-DK" dirty="0"/>
              <a:t>: 1</a:t>
            </a:r>
            <a:r>
              <a:rPr lang="da-DK" altLang="da-DK" dirty="0" smtClean="0"/>
              <a:t>♂?</a:t>
            </a:r>
            <a:endParaRPr lang="da-DK" altLang="da-DK" dirty="0"/>
          </a:p>
          <a:p>
            <a:pPr eaLnBrk="1" hangingPunct="1">
              <a:spcBef>
                <a:spcPct val="0"/>
              </a:spcBef>
              <a:buFontTx/>
              <a:buNone/>
            </a:pPr>
            <a:r>
              <a:rPr lang="da-DK" altLang="da-DK" dirty="0"/>
              <a:t>Løst af Fisher i 1932:</a:t>
            </a:r>
          </a:p>
          <a:p>
            <a:pPr eaLnBrk="1" hangingPunct="1">
              <a:spcBef>
                <a:spcPct val="0"/>
              </a:spcBef>
              <a:buFontTx/>
              <a:buNone/>
            </a:pPr>
            <a:r>
              <a:rPr lang="da-DK" altLang="da-DK" dirty="0"/>
              <a:t>Hanner og hunner bidrager ligeligt til afkommet (genetisk)</a:t>
            </a:r>
          </a:p>
          <a:p>
            <a:pPr eaLnBrk="1" hangingPunct="1">
              <a:spcBef>
                <a:spcPct val="0"/>
              </a:spcBef>
              <a:buFontTx/>
              <a:buNone/>
            </a:pPr>
            <a:r>
              <a:rPr lang="da-DK" altLang="da-DK" dirty="0"/>
              <a:t>I en population med en skæv kønsratio vil en mutant, der</a:t>
            </a:r>
          </a:p>
          <a:p>
            <a:pPr eaLnBrk="1" hangingPunct="1">
              <a:spcBef>
                <a:spcPct val="0"/>
              </a:spcBef>
              <a:buFontTx/>
              <a:buNone/>
            </a:pPr>
            <a:r>
              <a:rPr lang="da-DK" altLang="da-DK" dirty="0"/>
              <a:t>har en kønsratio tættere på 1 : 1, få flere børnebørn og højere fitness.</a:t>
            </a:r>
          </a:p>
          <a:p>
            <a:pPr eaLnBrk="1" hangingPunct="1">
              <a:spcBef>
                <a:spcPct val="0"/>
              </a:spcBef>
              <a:buFontTx/>
              <a:buNone/>
            </a:pPr>
            <a:endParaRPr lang="da-DK" altLang="da-DK" dirty="0"/>
          </a:p>
          <a:p>
            <a:pPr eaLnBrk="1" hangingPunct="1">
              <a:spcBef>
                <a:spcPct val="0"/>
              </a:spcBef>
              <a:buFontTx/>
              <a:buNone/>
            </a:pPr>
            <a:r>
              <a:rPr lang="da-DK" altLang="da-DK" dirty="0"/>
              <a:t>Eksempel:  	Populationens kønsratio er </a:t>
            </a:r>
            <a:r>
              <a:rPr lang="da-DK" altLang="da-DK" i="1" dirty="0"/>
              <a:t>S</a:t>
            </a:r>
            <a:r>
              <a:rPr lang="da-DK" altLang="da-DK" dirty="0"/>
              <a:t> = 0,25</a:t>
            </a:r>
          </a:p>
          <a:p>
            <a:pPr eaLnBrk="1" hangingPunct="1">
              <a:spcBef>
                <a:spcPct val="0"/>
              </a:spcBef>
              <a:buFontTx/>
              <a:buNone/>
            </a:pPr>
            <a:r>
              <a:rPr lang="da-DK" altLang="da-DK" dirty="0"/>
              <a:t>		Vildtype			</a:t>
            </a:r>
            <a:r>
              <a:rPr lang="da-DK" altLang="da-DK" dirty="0">
                <a:solidFill>
                  <a:srgbClr val="0000FF"/>
                </a:solidFill>
              </a:rPr>
              <a:t>Mutant </a:t>
            </a:r>
            <a:r>
              <a:rPr lang="da-DK" altLang="da-DK" i="1" dirty="0">
                <a:solidFill>
                  <a:srgbClr val="0000FF"/>
                </a:solidFill>
              </a:rPr>
              <a:t>s</a:t>
            </a:r>
            <a:r>
              <a:rPr lang="da-DK" altLang="da-DK" dirty="0">
                <a:solidFill>
                  <a:srgbClr val="0000FF"/>
                </a:solidFill>
              </a:rPr>
              <a:t> = 0,5</a:t>
            </a:r>
          </a:p>
          <a:p>
            <a:pPr eaLnBrk="1" hangingPunct="1">
              <a:spcBef>
                <a:spcPct val="0"/>
              </a:spcBef>
              <a:buFontTx/>
              <a:buNone/>
            </a:pPr>
            <a:r>
              <a:rPr lang="da-DK" altLang="da-DK" dirty="0"/>
              <a:t>Børn		1♂  		3</a:t>
            </a:r>
            <a:r>
              <a:rPr lang="da-DK" altLang="da-DK" b="1" dirty="0"/>
              <a:t>♀		</a:t>
            </a:r>
            <a:r>
              <a:rPr lang="da-DK" altLang="da-DK" dirty="0"/>
              <a:t> </a:t>
            </a:r>
            <a:r>
              <a:rPr lang="da-DK" altLang="da-DK" dirty="0">
                <a:solidFill>
                  <a:srgbClr val="0000FF"/>
                </a:solidFill>
              </a:rPr>
              <a:t>2♂  		2</a:t>
            </a:r>
            <a:r>
              <a:rPr lang="da-DK" altLang="da-DK" b="1" dirty="0">
                <a:solidFill>
                  <a:srgbClr val="0000FF"/>
                </a:solidFill>
              </a:rPr>
              <a:t>♀</a:t>
            </a:r>
            <a:endParaRPr lang="da-DK" altLang="da-DK" dirty="0">
              <a:solidFill>
                <a:srgbClr val="0000FF"/>
              </a:solidFill>
            </a:endParaRPr>
          </a:p>
          <a:p>
            <a:pPr eaLnBrk="1" hangingPunct="1">
              <a:spcBef>
                <a:spcPct val="0"/>
              </a:spcBef>
              <a:buFontTx/>
              <a:buNone/>
            </a:pPr>
            <a:r>
              <a:rPr lang="da-DK" altLang="da-DK" dirty="0"/>
              <a:t>Børnebørn	1×3×4 = 12 	3×4 = 12 	 </a:t>
            </a:r>
            <a:r>
              <a:rPr lang="da-DK" altLang="da-DK" dirty="0">
                <a:solidFill>
                  <a:srgbClr val="0000FF"/>
                </a:solidFill>
              </a:rPr>
              <a:t>2×3×4 = 24 	2×4 = 8</a:t>
            </a:r>
          </a:p>
          <a:p>
            <a:pPr eaLnBrk="1" hangingPunct="1">
              <a:spcBef>
                <a:spcPct val="0"/>
              </a:spcBef>
              <a:buFontTx/>
              <a:buNone/>
            </a:pPr>
            <a:r>
              <a:rPr lang="da-DK" altLang="da-DK" dirty="0"/>
              <a:t>Sum		24				 </a:t>
            </a:r>
            <a:r>
              <a:rPr lang="da-DK" altLang="da-DK" dirty="0">
                <a:solidFill>
                  <a:srgbClr val="0000FF"/>
                </a:solidFill>
              </a:rPr>
              <a:t>32</a:t>
            </a:r>
          </a:p>
        </p:txBody>
      </p:sp>
    </p:spTree>
    <p:extLst>
      <p:ext uri="{BB962C8B-B14F-4D97-AF65-F5344CB8AC3E}">
        <p14:creationId xmlns:p14="http://schemas.microsoft.com/office/powerpoint/2010/main" val="254924943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9">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9">
                                            <p:txEl>
                                              <p:pRg st="9" end="9"/>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9">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fld id="{C2A85B1C-27C1-48AC-9789-A378EAC4CFB6}" type="slidenum">
              <a:rPr lang="en-US" altLang="da-DK" sz="1400" smtClean="0"/>
              <a:pPr eaLnBrk="1" hangingPunct="1">
                <a:spcBef>
                  <a:spcPct val="0"/>
                </a:spcBef>
                <a:buFontTx/>
                <a:buNone/>
              </a:pPr>
              <a:t>46</a:t>
            </a:fld>
            <a:endParaRPr lang="en-US" altLang="da-DK" sz="1400" smtClean="0"/>
          </a:p>
        </p:txBody>
      </p:sp>
      <p:sp>
        <p:nvSpPr>
          <p:cNvPr id="47107" name="Rectangle 2"/>
          <p:cNvSpPr>
            <a:spLocks noGrp="1" noChangeArrowheads="1"/>
          </p:cNvSpPr>
          <p:nvPr>
            <p:ph type="title"/>
          </p:nvPr>
        </p:nvSpPr>
        <p:spPr/>
        <p:txBody>
          <a:bodyPr/>
          <a:lstStyle/>
          <a:p>
            <a:pPr eaLnBrk="1" hangingPunct="1"/>
            <a:r>
              <a:rPr lang="da-DK" altLang="da-DK" smtClean="0"/>
              <a:t>Selektion og mutation, </a:t>
            </a:r>
            <a:br>
              <a:rPr lang="da-DK" altLang="da-DK" smtClean="0"/>
            </a:br>
            <a:r>
              <a:rPr lang="da-DK" altLang="da-DK" smtClean="0"/>
              <a:t>uendelig stor population</a:t>
            </a:r>
            <a:endParaRPr lang="en-US" altLang="da-DK" smtClean="0"/>
          </a:p>
        </p:txBody>
      </p:sp>
      <p:sp>
        <p:nvSpPr>
          <p:cNvPr id="902147" name="Rectangle 3"/>
          <p:cNvSpPr>
            <a:spLocks noGrp="1" noChangeArrowheads="1"/>
          </p:cNvSpPr>
          <p:nvPr>
            <p:ph type="body" idx="1"/>
          </p:nvPr>
        </p:nvSpPr>
        <p:spPr>
          <a:xfrm>
            <a:off x="457200" y="1600200"/>
            <a:ext cx="8435975" cy="4525963"/>
          </a:xfrm>
        </p:spPr>
        <p:txBody>
          <a:bodyPr/>
          <a:lstStyle/>
          <a:p>
            <a:pPr eaLnBrk="1" hangingPunct="1">
              <a:buFontTx/>
              <a:buNone/>
            </a:pPr>
            <a:r>
              <a:rPr lang="da-DK" altLang="da-DK" smtClean="0"/>
              <a:t>Mutationsmodel: </a:t>
            </a:r>
          </a:p>
          <a:p>
            <a:pPr eaLnBrk="1" hangingPunct="1">
              <a:buFontTx/>
              <a:buNone/>
            </a:pPr>
            <a:r>
              <a:rPr lang="da-DK" altLang="da-DK" smtClean="0"/>
              <a:t>	</a:t>
            </a:r>
            <a:r>
              <a:rPr lang="da-DK" altLang="da-DK" smtClean="0">
                <a:solidFill>
                  <a:srgbClr val="3333FF"/>
                </a:solidFill>
              </a:rPr>
              <a:t>Uendelig stor </a:t>
            </a:r>
            <a:r>
              <a:rPr lang="da-DK" altLang="da-DK" smtClean="0"/>
              <a:t>population, dvs </a:t>
            </a:r>
            <a:r>
              <a:rPr lang="da-DK" altLang="da-DK" smtClean="0">
                <a:solidFill>
                  <a:srgbClr val="3333FF"/>
                </a:solidFill>
              </a:rPr>
              <a:t>ingen </a:t>
            </a:r>
            <a:r>
              <a:rPr lang="da-DK" altLang="da-DK" smtClean="0"/>
              <a:t>genetisk drift</a:t>
            </a:r>
          </a:p>
          <a:p>
            <a:pPr eaLnBrk="1" hangingPunct="1">
              <a:buFontTx/>
              <a:buNone/>
            </a:pPr>
            <a:r>
              <a:rPr lang="da-DK" altLang="da-DK" smtClean="0"/>
              <a:t>	Irreversibel mutation </a:t>
            </a:r>
          </a:p>
          <a:p>
            <a:pPr eaLnBrk="1" hangingPunct="1">
              <a:buFontTx/>
              <a:buNone/>
            </a:pPr>
            <a:endParaRPr lang="da-DK" altLang="da-DK" smtClean="0"/>
          </a:p>
          <a:p>
            <a:pPr eaLnBrk="1" hangingPunct="1">
              <a:buFontTx/>
              <a:buNone/>
            </a:pPr>
            <a:r>
              <a:rPr lang="da-DK" altLang="da-DK" smtClean="0"/>
              <a:t>				  </a:t>
            </a:r>
            <a:r>
              <a:rPr lang="da-DK" altLang="da-DK" i="1" smtClean="0"/>
              <a:t>p	      q</a:t>
            </a:r>
          </a:p>
          <a:p>
            <a:pPr eaLnBrk="1" hangingPunct="1">
              <a:buFontTx/>
              <a:buNone/>
            </a:pPr>
            <a:r>
              <a:rPr lang="da-DK" altLang="da-DK" smtClean="0"/>
              <a:t>	hvor</a:t>
            </a:r>
          </a:p>
          <a:p>
            <a:pPr eaLnBrk="1" hangingPunct="1">
              <a:buFontTx/>
              <a:buNone/>
            </a:pPr>
            <a:r>
              <a:rPr lang="da-DK" altLang="da-DK" i="1" smtClean="0"/>
              <a:t>		A </a:t>
            </a:r>
            <a:r>
              <a:rPr lang="da-DK" altLang="da-DK" smtClean="0"/>
              <a:t>er </a:t>
            </a:r>
            <a:r>
              <a:rPr lang="da-DK" altLang="da-DK" smtClean="0">
                <a:cs typeface="Arial" charset="0"/>
              </a:rPr>
              <a:t>“vildtype” allelen med frekvensen </a:t>
            </a:r>
            <a:r>
              <a:rPr lang="da-DK" altLang="da-DK" i="1" smtClean="0">
                <a:cs typeface="Arial" charset="0"/>
              </a:rPr>
              <a:t>p</a:t>
            </a:r>
            <a:endParaRPr lang="da-DK" altLang="da-DK" smtClean="0">
              <a:cs typeface="Arial" charset="0"/>
            </a:endParaRPr>
          </a:p>
          <a:p>
            <a:pPr eaLnBrk="1" hangingPunct="1">
              <a:buFontTx/>
              <a:buNone/>
            </a:pPr>
            <a:r>
              <a:rPr lang="da-DK" altLang="da-DK" i="1" smtClean="0">
                <a:cs typeface="Arial" charset="0"/>
              </a:rPr>
              <a:t>		a</a:t>
            </a:r>
            <a:r>
              <a:rPr lang="da-DK" altLang="da-DK" smtClean="0">
                <a:cs typeface="Arial" charset="0"/>
              </a:rPr>
              <a:t> er mutant med frekvensen </a:t>
            </a:r>
            <a:r>
              <a:rPr lang="da-DK" altLang="da-DK" i="1" smtClean="0">
                <a:cs typeface="Arial" charset="0"/>
              </a:rPr>
              <a:t>q</a:t>
            </a:r>
            <a:endParaRPr lang="da-DK" altLang="da-DK" smtClean="0">
              <a:cs typeface="Arial" charset="0"/>
            </a:endParaRPr>
          </a:p>
          <a:p>
            <a:pPr eaLnBrk="1" hangingPunct="1">
              <a:buFontTx/>
              <a:buNone/>
            </a:pPr>
            <a:r>
              <a:rPr lang="da-DK" altLang="da-DK" smtClean="0">
                <a:cs typeface="Arial" charset="0"/>
              </a:rPr>
              <a:t>		</a:t>
            </a:r>
            <a:r>
              <a:rPr lang="da-DK" altLang="da-DK" i="1" smtClean="0">
                <a:cs typeface="Arial" charset="0"/>
              </a:rPr>
              <a:t>u </a:t>
            </a:r>
            <a:r>
              <a:rPr lang="da-DK" altLang="da-DK" smtClean="0">
                <a:cs typeface="Arial" charset="0"/>
              </a:rPr>
              <a:t>er mutationsrate</a:t>
            </a:r>
          </a:p>
          <a:p>
            <a:pPr eaLnBrk="1" hangingPunct="1">
              <a:buFontTx/>
              <a:buNone/>
            </a:pPr>
            <a:r>
              <a:rPr lang="da-DK" altLang="da-DK" smtClean="0">
                <a:cs typeface="Arial" charset="0"/>
              </a:rPr>
              <a:t>Tilvækst i frekvensen af </a:t>
            </a:r>
            <a:r>
              <a:rPr lang="da-DK" altLang="da-DK" i="1" smtClean="0">
                <a:cs typeface="Arial" charset="0"/>
              </a:rPr>
              <a:t>a</a:t>
            </a:r>
            <a:r>
              <a:rPr lang="da-DK" altLang="da-DK" smtClean="0">
                <a:cs typeface="Arial" charset="0"/>
              </a:rPr>
              <a:t> pga af mutation</a:t>
            </a:r>
          </a:p>
          <a:p>
            <a:pPr eaLnBrk="1" hangingPunct="1">
              <a:buFontTx/>
              <a:buNone/>
            </a:pPr>
            <a:r>
              <a:rPr lang="da-DK" altLang="da-DK" smtClean="0">
                <a:cs typeface="Arial" charset="0"/>
              </a:rPr>
              <a:t>		</a:t>
            </a:r>
            <a:r>
              <a:rPr lang="el-GR" altLang="da-DK" smtClean="0">
                <a:cs typeface="Arial" charset="0"/>
              </a:rPr>
              <a:t>Δ</a:t>
            </a:r>
            <a:r>
              <a:rPr lang="da-DK" altLang="da-DK" baseline="-25000" smtClean="0">
                <a:cs typeface="Arial" charset="0"/>
              </a:rPr>
              <a:t>Mut</a:t>
            </a:r>
            <a:r>
              <a:rPr lang="da-DK" altLang="da-DK" i="1" smtClean="0">
                <a:cs typeface="Arial" charset="0"/>
              </a:rPr>
              <a:t>q</a:t>
            </a:r>
            <a:r>
              <a:rPr lang="da-DK" altLang="da-DK" smtClean="0">
                <a:cs typeface="Arial" charset="0"/>
              </a:rPr>
              <a:t> = </a:t>
            </a:r>
            <a:r>
              <a:rPr lang="da-DK" altLang="da-DK" i="1" smtClean="0">
                <a:cs typeface="Arial" charset="0"/>
              </a:rPr>
              <a:t>pu</a:t>
            </a:r>
            <a:endParaRPr lang="el-GR" altLang="da-DK" i="1" smtClean="0">
              <a:cs typeface="Arial" charset="0"/>
            </a:endParaRPr>
          </a:p>
          <a:p>
            <a:pPr eaLnBrk="1" hangingPunct="1">
              <a:buFontTx/>
              <a:buNone/>
            </a:pPr>
            <a:r>
              <a:rPr lang="da-DK" altLang="da-DK" smtClean="0"/>
              <a:t>			</a:t>
            </a:r>
            <a:endParaRPr lang="da-DK" altLang="da-DK" smtClean="0">
              <a:solidFill>
                <a:srgbClr val="3333FF"/>
              </a:solidFill>
            </a:endParaRPr>
          </a:p>
        </p:txBody>
      </p:sp>
      <p:sp>
        <p:nvSpPr>
          <p:cNvPr id="47109" name="Rectangle 6"/>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endParaRPr lang="da-DK" altLang="da-DK"/>
          </a:p>
        </p:txBody>
      </p:sp>
      <p:graphicFrame>
        <p:nvGraphicFramePr>
          <p:cNvPr id="902149" name="Object 5"/>
          <p:cNvGraphicFramePr>
            <a:graphicFrameLocks noChangeAspect="1"/>
          </p:cNvGraphicFramePr>
          <p:nvPr/>
        </p:nvGraphicFramePr>
        <p:xfrm>
          <a:off x="3260725" y="2997200"/>
          <a:ext cx="1795463" cy="514350"/>
        </p:xfrm>
        <a:graphic>
          <a:graphicData uri="http://schemas.openxmlformats.org/presentationml/2006/ole">
            <mc:AlternateContent xmlns:mc="http://schemas.openxmlformats.org/markup-compatibility/2006">
              <mc:Choice xmlns:v="urn:schemas-microsoft-com:vml" Requires="v">
                <p:oleObj spid="_x0000_s47144" name="Equation" r:id="rId5" imgW="698197" imgH="203112" progId="Equation.3">
                  <p:embed/>
                </p:oleObj>
              </mc:Choice>
              <mc:Fallback>
                <p:oleObj name="Equation" r:id="rId5" imgW="698197" imgH="203112" progId="Equation.3">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60725" y="2997200"/>
                        <a:ext cx="1795463"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ustDataLst>
      <p:tags r:id="rId2"/>
    </p:custDataLst>
  </p:cSld>
  <p:clrMapOvr>
    <a:masterClrMapping/>
  </p:clrMapOvr>
  <p:transition advTm="23235"/>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902147">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902147">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90214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02147">
                                            <p:txEl>
                                              <p:pRg st="4" end="4"/>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902147">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02147">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902147">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902147">
                                            <p:txEl>
                                              <p:pRg st="8" end="8"/>
                                            </p:txEl>
                                          </p:spTgt>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nodeType="clickEffect">
                                  <p:stCondLst>
                                    <p:cond delay="0"/>
                                  </p:stCondLst>
                                  <p:childTnLst>
                                    <p:set>
                                      <p:cBhvr>
                                        <p:cTn id="32" dur="1" fill="hold">
                                          <p:stCondLst>
                                            <p:cond delay="0"/>
                                          </p:stCondLst>
                                        </p:cTn>
                                        <p:tgtEl>
                                          <p:spTgt spid="902147">
                                            <p:txEl>
                                              <p:pRg st="9" end="9"/>
                                            </p:txEl>
                                          </p:spTgt>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nodeType="clickEffect">
                                  <p:stCondLst>
                                    <p:cond delay="0"/>
                                  </p:stCondLst>
                                  <p:childTnLst>
                                    <p:set>
                                      <p:cBhvr>
                                        <p:cTn id="36" dur="1" fill="hold">
                                          <p:stCondLst>
                                            <p:cond delay="0"/>
                                          </p:stCondLst>
                                        </p:cTn>
                                        <p:tgtEl>
                                          <p:spTgt spid="90214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itle 1"/>
          <p:cNvSpPr>
            <a:spLocks noGrp="1"/>
          </p:cNvSpPr>
          <p:nvPr>
            <p:ph type="title"/>
          </p:nvPr>
        </p:nvSpPr>
        <p:spPr/>
        <p:txBody>
          <a:bodyPr/>
          <a:lstStyle/>
          <a:p>
            <a:pPr eaLnBrk="1" hangingPunct="1"/>
            <a:r>
              <a:rPr lang="da-DK" altLang="da-DK" smtClean="0"/>
              <a:t>Selektion og mutation, </a:t>
            </a:r>
            <a:br>
              <a:rPr lang="da-DK" altLang="da-DK" smtClean="0"/>
            </a:br>
            <a:r>
              <a:rPr lang="da-DK" altLang="da-DK" smtClean="0"/>
              <a:t>uendelig stor population</a:t>
            </a:r>
          </a:p>
        </p:txBody>
      </p:sp>
      <p:sp>
        <p:nvSpPr>
          <p:cNvPr id="39939" name="Content Placeholder 2"/>
          <p:cNvSpPr>
            <a:spLocks noGrp="1"/>
          </p:cNvSpPr>
          <p:nvPr>
            <p:ph idx="1"/>
          </p:nvPr>
        </p:nvSpPr>
        <p:spPr/>
        <p:txBody>
          <a:bodyPr/>
          <a:lstStyle/>
          <a:p>
            <a:pPr eaLnBrk="1" hangingPunct="1">
              <a:buFontTx/>
              <a:buNone/>
            </a:pPr>
            <a:r>
              <a:rPr lang="da-DK" altLang="da-DK" smtClean="0"/>
              <a:t>Naturlig selektion, recessiv mutation:</a:t>
            </a:r>
          </a:p>
          <a:p>
            <a:pPr eaLnBrk="1" hangingPunct="1">
              <a:buFontTx/>
              <a:buNone/>
            </a:pPr>
            <a:r>
              <a:rPr lang="da-DK" altLang="da-DK" smtClean="0"/>
              <a:t>				AA	  Aa	   aa</a:t>
            </a:r>
          </a:p>
          <a:p>
            <a:pPr eaLnBrk="1" hangingPunct="1">
              <a:buFontTx/>
              <a:buNone/>
            </a:pPr>
            <a:r>
              <a:rPr lang="da-DK" altLang="da-DK" smtClean="0"/>
              <a:t>				 1	   1 	1 – </a:t>
            </a:r>
            <a:r>
              <a:rPr lang="da-DK" altLang="da-DK" i="1" smtClean="0"/>
              <a:t>s</a:t>
            </a:r>
            <a:r>
              <a:rPr lang="da-DK" altLang="da-DK" smtClean="0"/>
              <a:t> </a:t>
            </a:r>
          </a:p>
          <a:p>
            <a:pPr eaLnBrk="1" hangingPunct="1">
              <a:buFontTx/>
              <a:buNone/>
            </a:pPr>
            <a:r>
              <a:rPr lang="da-DK" altLang="da-DK" smtClean="0"/>
              <a:t>				 </a:t>
            </a:r>
            <a:r>
              <a:rPr lang="da-DK" altLang="da-DK" i="1" smtClean="0"/>
              <a:t>p</a:t>
            </a:r>
            <a:r>
              <a:rPr lang="da-DK" altLang="da-DK" i="1" baseline="30000" smtClean="0"/>
              <a:t>2</a:t>
            </a:r>
            <a:r>
              <a:rPr lang="da-DK" altLang="da-DK" i="1" smtClean="0"/>
              <a:t>	</a:t>
            </a:r>
            <a:r>
              <a:rPr lang="da-DK" altLang="da-DK" smtClean="0"/>
              <a:t>2</a:t>
            </a:r>
            <a:r>
              <a:rPr lang="da-DK" altLang="da-DK" i="1" smtClean="0"/>
              <a:t>pq	   q</a:t>
            </a:r>
            <a:r>
              <a:rPr lang="da-DK" altLang="da-DK" baseline="30000" smtClean="0"/>
              <a:t>2</a:t>
            </a:r>
          </a:p>
          <a:p>
            <a:pPr eaLnBrk="1" hangingPunct="1">
              <a:buFontTx/>
              <a:buNone/>
            </a:pPr>
            <a:r>
              <a:rPr lang="da-DK" altLang="da-DK" smtClean="0"/>
              <a:t>Fald i frekvens af a pga selektion</a:t>
            </a:r>
            <a:r>
              <a:rPr lang="da-DK" altLang="da-DK" i="1" smtClean="0"/>
              <a:t>	</a:t>
            </a:r>
          </a:p>
          <a:p>
            <a:pPr eaLnBrk="1" hangingPunct="1">
              <a:buFontTx/>
              <a:buNone/>
            </a:pPr>
            <a:r>
              <a:rPr lang="da-DK" altLang="da-DK" i="1" smtClean="0">
                <a:cs typeface="Arial" charset="0"/>
              </a:rPr>
              <a:t>				</a:t>
            </a:r>
            <a:r>
              <a:rPr lang="el-GR" altLang="da-DK" smtClean="0">
                <a:cs typeface="Arial" charset="0"/>
              </a:rPr>
              <a:t>Δ</a:t>
            </a:r>
            <a:r>
              <a:rPr lang="da-DK" altLang="da-DK" baseline="-25000" smtClean="0">
                <a:cs typeface="Arial" charset="0"/>
              </a:rPr>
              <a:t>Sel</a:t>
            </a:r>
            <a:r>
              <a:rPr lang="da-DK" altLang="da-DK" i="1" smtClean="0">
                <a:cs typeface="Arial" charset="0"/>
              </a:rPr>
              <a:t>q</a:t>
            </a:r>
            <a:r>
              <a:rPr lang="da-DK" altLang="da-DK" smtClean="0">
                <a:cs typeface="Arial" charset="0"/>
              </a:rPr>
              <a:t> = </a:t>
            </a:r>
            <a:r>
              <a:rPr lang="da-DK" altLang="da-DK" i="1" smtClean="0"/>
              <a:t>s</a:t>
            </a:r>
            <a:r>
              <a:rPr lang="da-DK" altLang="da-DK" smtClean="0"/>
              <a:t> </a:t>
            </a:r>
            <a:r>
              <a:rPr lang="da-DK" altLang="da-DK" i="1" smtClean="0"/>
              <a:t>q</a:t>
            </a:r>
            <a:r>
              <a:rPr lang="da-DK" altLang="da-DK" baseline="30000" smtClean="0"/>
              <a:t>2</a:t>
            </a:r>
            <a:endParaRPr lang="da-DK" altLang="da-DK" smtClean="0"/>
          </a:p>
          <a:p>
            <a:pPr eaLnBrk="1" hangingPunct="1">
              <a:buFontTx/>
              <a:buNone/>
            </a:pPr>
            <a:r>
              <a:rPr lang="da-DK" altLang="da-DK" smtClean="0"/>
              <a:t>Ligevægt (recessiv mutation)</a:t>
            </a:r>
          </a:p>
          <a:p>
            <a:pPr eaLnBrk="1" hangingPunct="1">
              <a:buFontTx/>
              <a:buNone/>
            </a:pPr>
            <a:r>
              <a:rPr lang="da-DK" altLang="da-DK" smtClean="0">
                <a:cs typeface="Arial" charset="0"/>
              </a:rPr>
              <a:t>				</a:t>
            </a:r>
            <a:r>
              <a:rPr lang="el-GR" altLang="da-DK" smtClean="0">
                <a:cs typeface="Arial" charset="0"/>
              </a:rPr>
              <a:t>Δ</a:t>
            </a:r>
            <a:r>
              <a:rPr lang="da-DK" altLang="da-DK" baseline="-25000" smtClean="0">
                <a:cs typeface="Arial" charset="0"/>
              </a:rPr>
              <a:t>Sel</a:t>
            </a:r>
            <a:r>
              <a:rPr lang="da-DK" altLang="da-DK" i="1" smtClean="0">
                <a:cs typeface="Arial" charset="0"/>
              </a:rPr>
              <a:t>q</a:t>
            </a:r>
            <a:r>
              <a:rPr lang="da-DK" altLang="da-DK" smtClean="0">
                <a:cs typeface="Arial" charset="0"/>
              </a:rPr>
              <a:t> = </a:t>
            </a:r>
            <a:r>
              <a:rPr lang="el-GR" altLang="da-DK" smtClean="0">
                <a:cs typeface="Arial" charset="0"/>
              </a:rPr>
              <a:t>Δ</a:t>
            </a:r>
            <a:r>
              <a:rPr lang="da-DK" altLang="da-DK" baseline="-25000" smtClean="0">
                <a:cs typeface="Arial" charset="0"/>
              </a:rPr>
              <a:t>Mut</a:t>
            </a:r>
            <a:r>
              <a:rPr lang="da-DK" altLang="da-DK" i="1" smtClean="0">
                <a:cs typeface="Arial" charset="0"/>
              </a:rPr>
              <a:t>q</a:t>
            </a:r>
            <a:r>
              <a:rPr lang="da-DK" altLang="da-DK" smtClean="0">
                <a:cs typeface="Arial" charset="0"/>
              </a:rPr>
              <a:t> </a:t>
            </a:r>
          </a:p>
          <a:p>
            <a:pPr eaLnBrk="1" hangingPunct="1">
              <a:buFontTx/>
              <a:buNone/>
            </a:pPr>
            <a:r>
              <a:rPr lang="da-DK" altLang="da-DK" i="1" smtClean="0">
                <a:cs typeface="Arial" charset="0"/>
              </a:rPr>
              <a:t>				  </a:t>
            </a:r>
            <a:r>
              <a:rPr lang="da-DK" altLang="da-DK" sz="800" i="1" smtClean="0">
                <a:cs typeface="Arial" charset="0"/>
              </a:rPr>
              <a:t> </a:t>
            </a:r>
            <a:r>
              <a:rPr lang="da-DK" altLang="da-DK" i="1" smtClean="0"/>
              <a:t>s</a:t>
            </a:r>
            <a:r>
              <a:rPr lang="da-DK" altLang="da-DK" smtClean="0"/>
              <a:t> </a:t>
            </a:r>
            <a:r>
              <a:rPr lang="da-DK" altLang="da-DK" i="1" smtClean="0"/>
              <a:t>q</a:t>
            </a:r>
            <a:r>
              <a:rPr lang="da-DK" altLang="da-DK" baseline="30000" smtClean="0"/>
              <a:t>2 </a:t>
            </a:r>
            <a:r>
              <a:rPr lang="da-DK" altLang="da-DK" i="1" smtClean="0">
                <a:cs typeface="Arial" charset="0"/>
              </a:rPr>
              <a:t>= pu ≈ u</a:t>
            </a:r>
            <a:endParaRPr lang="da-DK" altLang="da-DK" smtClean="0"/>
          </a:p>
          <a:p>
            <a:pPr eaLnBrk="1" hangingPunct="1">
              <a:buFontTx/>
              <a:buNone/>
            </a:pPr>
            <a:r>
              <a:rPr lang="da-DK" altLang="da-DK" smtClean="0"/>
              <a:t>				</a:t>
            </a:r>
            <a:r>
              <a:rPr lang="da-DK" altLang="da-DK" i="1" smtClean="0"/>
              <a:t>      q = √u</a:t>
            </a:r>
            <a:r>
              <a:rPr lang="da-DK" altLang="da-DK" smtClean="0"/>
              <a:t>/</a:t>
            </a:r>
            <a:r>
              <a:rPr lang="da-DK" altLang="da-DK" i="1" smtClean="0"/>
              <a:t>s</a:t>
            </a:r>
            <a:endParaRPr lang="da-DK" altLang="da-DK" smtClean="0"/>
          </a:p>
          <a:p>
            <a:pPr eaLnBrk="1" hangingPunct="1">
              <a:buFontTx/>
              <a:buNone/>
            </a:pPr>
            <a:endParaRPr lang="da-DK" altLang="da-DK" smtClean="0"/>
          </a:p>
          <a:p>
            <a:pPr eaLnBrk="1" hangingPunct="1">
              <a:buFontTx/>
              <a:buNone/>
            </a:pPr>
            <a:endParaRPr lang="da-DK" altLang="da-DK" smtClean="0"/>
          </a:p>
          <a:p>
            <a:pPr eaLnBrk="1" hangingPunct="1">
              <a:buFontTx/>
              <a:buNone/>
            </a:pPr>
            <a:endParaRPr lang="da-DK" altLang="da-DK" smtClean="0"/>
          </a:p>
          <a:p>
            <a:pPr eaLnBrk="1" hangingPunct="1">
              <a:buFontTx/>
              <a:buNone/>
            </a:pPr>
            <a:r>
              <a:rPr lang="da-DK" altLang="da-DK" smtClean="0"/>
              <a:t>		</a:t>
            </a:r>
          </a:p>
          <a:p>
            <a:pPr eaLnBrk="1" hangingPunct="1">
              <a:buFontTx/>
              <a:buNone/>
            </a:pPr>
            <a:endParaRPr lang="da-DK" altLang="da-DK" smtClean="0"/>
          </a:p>
        </p:txBody>
      </p:sp>
      <p:sp>
        <p:nvSpPr>
          <p:cNvPr id="48132"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fld id="{31FD3137-A8D3-4709-81D3-61D0BCFDAA85}" type="slidenum">
              <a:rPr lang="en-US" altLang="da-DK" sz="1400" smtClean="0"/>
              <a:pPr eaLnBrk="1" hangingPunct="1">
                <a:spcBef>
                  <a:spcPct val="0"/>
                </a:spcBef>
                <a:buFontTx/>
                <a:buNone/>
              </a:pPr>
              <a:t>47</a:t>
            </a:fld>
            <a:endParaRPr lang="en-US" altLang="da-DK" sz="1400" smtClean="0"/>
          </a:p>
        </p:txBody>
      </p:sp>
      <p:sp>
        <p:nvSpPr>
          <p:cNvPr id="48133" name="Rectangle 6"/>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endParaRPr lang="da-DK" altLang="da-DK"/>
          </a:p>
        </p:txBody>
      </p:sp>
      <p:sp>
        <p:nvSpPr>
          <p:cNvPr id="48134" name="Rectangle 8"/>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endParaRPr lang="da-DK" altLang="da-DK"/>
          </a:p>
        </p:txBody>
      </p:sp>
      <p:sp>
        <p:nvSpPr>
          <p:cNvPr id="48135" name="Rectangle 12"/>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endParaRPr lang="da-DK" altLang="da-DK"/>
          </a:p>
        </p:txBody>
      </p:sp>
      <p:sp>
        <p:nvSpPr>
          <p:cNvPr id="48136" name="Rectangle 14"/>
          <p:cNvSpPr>
            <a:spLocks noChangeArrowheads="1"/>
          </p:cNvSpPr>
          <p:nvPr/>
        </p:nvSpPr>
        <p:spPr bwMode="auto">
          <a:xfrm>
            <a:off x="0" y="0"/>
            <a:ext cx="914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endParaRPr lang="da-DK" altLang="da-DK"/>
          </a:p>
        </p:txBody>
      </p:sp>
      <p:sp>
        <p:nvSpPr>
          <p:cNvPr id="48137" name="Rectangle 15"/>
          <p:cNvSpPr>
            <a:spLocks noChangeArrowheads="1"/>
          </p:cNvSpPr>
          <p:nvPr/>
        </p:nvSpPr>
        <p:spPr bwMode="auto">
          <a:xfrm>
            <a:off x="0" y="130492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endParaRPr lang="da-DK" altLang="da-DK" sz="1800"/>
          </a:p>
        </p:txBody>
      </p:sp>
      <p:sp>
        <p:nvSpPr>
          <p:cNvPr id="48138" name="Rectangle 17"/>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endParaRPr lang="da-DK" altLang="da-DK"/>
          </a:p>
        </p:txBody>
      </p:sp>
      <p:sp>
        <p:nvSpPr>
          <p:cNvPr id="48139" name="Rectangle 19"/>
          <p:cNvSpPr>
            <a:spLocks noChangeArrowheads="1"/>
          </p:cNvSpPr>
          <p:nvPr/>
        </p:nvSpPr>
        <p:spPr bwMode="auto">
          <a:xfrm>
            <a:off x="0" y="0"/>
            <a:ext cx="914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endParaRPr lang="da-DK" altLang="da-DK"/>
          </a:p>
        </p:txBody>
      </p:sp>
      <p:sp>
        <p:nvSpPr>
          <p:cNvPr id="48140" name="Rectangle 20"/>
          <p:cNvSpPr>
            <a:spLocks noChangeArrowheads="1"/>
          </p:cNvSpPr>
          <p:nvPr/>
        </p:nvSpPr>
        <p:spPr bwMode="auto">
          <a:xfrm>
            <a:off x="0" y="11334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endParaRPr lang="da-DK" altLang="da-DK" sz="1800"/>
          </a:p>
        </p:txBody>
      </p:sp>
      <p:sp>
        <p:nvSpPr>
          <p:cNvPr id="48141" name="Rectangle 2"/>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endParaRPr lang="da-DK" altLang="da-DK"/>
          </a:p>
        </p:txBody>
      </p:sp>
      <p:sp>
        <p:nvSpPr>
          <p:cNvPr id="48142" name="Rectangle 4"/>
          <p:cNvSpPr>
            <a:spLocks noChangeArrowheads="1"/>
          </p:cNvSpPr>
          <p:nvPr/>
        </p:nvSpPr>
        <p:spPr bwMode="auto">
          <a:xfrm>
            <a:off x="0" y="0"/>
            <a:ext cx="914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endParaRPr lang="da-DK" altLang="da-DK"/>
          </a:p>
        </p:txBody>
      </p:sp>
      <p:sp>
        <p:nvSpPr>
          <p:cNvPr id="48143" name="Rectangle 5"/>
          <p:cNvSpPr>
            <a:spLocks noChangeArrowheads="1"/>
          </p:cNvSpPr>
          <p:nvPr/>
        </p:nvSpPr>
        <p:spPr bwMode="auto">
          <a:xfrm>
            <a:off x="0" y="12573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endParaRPr lang="da-DK" altLang="da-DK"/>
          </a:p>
        </p:txBody>
      </p:sp>
      <p:sp>
        <p:nvSpPr>
          <p:cNvPr id="48144" name="Rectangle 7"/>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endParaRPr lang="da-DK" altLang="da-DK"/>
          </a:p>
        </p:txBody>
      </p:sp>
      <p:cxnSp>
        <p:nvCxnSpPr>
          <p:cNvPr id="24" name="Straight Connector 23"/>
          <p:cNvCxnSpPr/>
          <p:nvPr/>
        </p:nvCxnSpPr>
        <p:spPr>
          <a:xfrm>
            <a:off x="4500563" y="5589588"/>
            <a:ext cx="541337" cy="47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18" name="Object 2"/>
          <p:cNvGraphicFramePr>
            <a:graphicFrameLocks noChangeAspect="1"/>
          </p:cNvGraphicFramePr>
          <p:nvPr/>
        </p:nvGraphicFramePr>
        <p:xfrm>
          <a:off x="4051300" y="5427663"/>
          <a:ext cx="215900" cy="314325"/>
        </p:xfrm>
        <a:graphic>
          <a:graphicData uri="http://schemas.openxmlformats.org/presentationml/2006/ole">
            <mc:AlternateContent xmlns:mc="http://schemas.openxmlformats.org/markup-compatibility/2006">
              <mc:Choice xmlns:v="urn:schemas-microsoft-com:vml" Requires="v">
                <p:oleObj spid="_x0000_s48180" name="Equation" r:id="rId4" imgW="139639" imgH="203112" progId="Equation.3">
                  <p:embed/>
                </p:oleObj>
              </mc:Choice>
              <mc:Fallback>
                <p:oleObj name="Equation" r:id="rId4" imgW="139639" imgH="203112" progId="Equation.3">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51300" y="5427663"/>
                        <a:ext cx="215900" cy="314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993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9939">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9939">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9939">
                                            <p:txEl>
                                              <p:pRg st="3" end="3"/>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39939">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9939">
                                            <p:txEl>
                                              <p:pRg st="5" end="5"/>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39939">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9939">
                                            <p:txEl>
                                              <p:pRg st="7" end="7"/>
                                            </p:txEl>
                                          </p:spTgt>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nodeType="clickEffect">
                                  <p:stCondLst>
                                    <p:cond delay="0"/>
                                  </p:stCondLst>
                                  <p:childTnLst>
                                    <p:set>
                                      <p:cBhvr>
                                        <p:cTn id="28" dur="1" fill="hold">
                                          <p:stCondLst>
                                            <p:cond delay="0"/>
                                          </p:stCondLst>
                                        </p:cTn>
                                        <p:tgtEl>
                                          <p:spTgt spid="39939">
                                            <p:txEl>
                                              <p:pRg st="8" end="8"/>
                                            </p:txEl>
                                          </p:spTgt>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nodeType="clickEffect">
                                  <p:stCondLst>
                                    <p:cond delay="0"/>
                                  </p:stCondLst>
                                  <p:childTnLst>
                                    <p:set>
                                      <p:cBhvr>
                                        <p:cTn id="32" dur="1" fill="hold">
                                          <p:stCondLst>
                                            <p:cond delay="0"/>
                                          </p:stCondLst>
                                        </p:cTn>
                                        <p:tgtEl>
                                          <p:spTgt spid="39939">
                                            <p:txEl>
                                              <p:pRg st="9" end="9"/>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itle 1"/>
          <p:cNvSpPr>
            <a:spLocks noGrp="1"/>
          </p:cNvSpPr>
          <p:nvPr>
            <p:ph type="title"/>
          </p:nvPr>
        </p:nvSpPr>
        <p:spPr/>
        <p:txBody>
          <a:bodyPr/>
          <a:lstStyle/>
          <a:p>
            <a:pPr eaLnBrk="1" hangingPunct="1"/>
            <a:r>
              <a:rPr lang="da-DK" altLang="da-DK" smtClean="0"/>
              <a:t>Selektion og mutation, </a:t>
            </a:r>
            <a:br>
              <a:rPr lang="da-DK" altLang="da-DK" smtClean="0"/>
            </a:br>
            <a:r>
              <a:rPr lang="da-DK" altLang="da-DK" smtClean="0"/>
              <a:t>uendelig stor population</a:t>
            </a:r>
          </a:p>
        </p:txBody>
      </p:sp>
      <p:sp>
        <p:nvSpPr>
          <p:cNvPr id="39939" name="Content Placeholder 2"/>
          <p:cNvSpPr>
            <a:spLocks noGrp="1"/>
          </p:cNvSpPr>
          <p:nvPr>
            <p:ph idx="1"/>
          </p:nvPr>
        </p:nvSpPr>
        <p:spPr/>
        <p:txBody>
          <a:bodyPr/>
          <a:lstStyle/>
          <a:p>
            <a:pPr eaLnBrk="1" hangingPunct="1">
              <a:buFontTx/>
              <a:buNone/>
            </a:pPr>
            <a:r>
              <a:rPr lang="da-DK" altLang="da-DK" smtClean="0"/>
              <a:t>Naturlig selektion, dominant mutation:</a:t>
            </a:r>
          </a:p>
          <a:p>
            <a:pPr eaLnBrk="1" hangingPunct="1">
              <a:buFontTx/>
              <a:buNone/>
            </a:pPr>
            <a:r>
              <a:rPr lang="da-DK" altLang="da-DK" smtClean="0"/>
              <a:t>				AA	  Aa	   aa</a:t>
            </a:r>
          </a:p>
          <a:p>
            <a:pPr eaLnBrk="1" hangingPunct="1">
              <a:buFontTx/>
              <a:buNone/>
            </a:pPr>
            <a:r>
              <a:rPr lang="da-DK" altLang="da-DK" smtClean="0"/>
              <a:t>				 1	1 - </a:t>
            </a:r>
            <a:r>
              <a:rPr lang="da-DK" altLang="da-DK" i="1" smtClean="0"/>
              <a:t>s</a:t>
            </a:r>
            <a:r>
              <a:rPr lang="da-DK" altLang="da-DK" smtClean="0"/>
              <a:t>	1 – </a:t>
            </a:r>
            <a:r>
              <a:rPr lang="da-DK" altLang="da-DK" i="1" smtClean="0"/>
              <a:t>x</a:t>
            </a:r>
            <a:r>
              <a:rPr lang="da-DK" altLang="da-DK" smtClean="0"/>
              <a:t> </a:t>
            </a:r>
          </a:p>
          <a:p>
            <a:pPr eaLnBrk="1" hangingPunct="1">
              <a:buFontTx/>
              <a:buNone/>
            </a:pPr>
            <a:r>
              <a:rPr lang="da-DK" altLang="da-DK" smtClean="0"/>
              <a:t>				 </a:t>
            </a:r>
            <a:r>
              <a:rPr lang="da-DK" altLang="da-DK" i="1" smtClean="0"/>
              <a:t>p</a:t>
            </a:r>
            <a:r>
              <a:rPr lang="da-DK" altLang="da-DK" i="1" baseline="30000" smtClean="0"/>
              <a:t>2</a:t>
            </a:r>
            <a:r>
              <a:rPr lang="da-DK" altLang="da-DK" i="1" smtClean="0"/>
              <a:t>	</a:t>
            </a:r>
            <a:r>
              <a:rPr lang="da-DK" altLang="da-DK" smtClean="0"/>
              <a:t>2</a:t>
            </a:r>
            <a:r>
              <a:rPr lang="da-DK" altLang="da-DK" i="1" smtClean="0"/>
              <a:t>pq	   q</a:t>
            </a:r>
            <a:r>
              <a:rPr lang="da-DK" altLang="da-DK" baseline="30000" smtClean="0"/>
              <a:t>2</a:t>
            </a:r>
            <a:endParaRPr lang="da-DK" altLang="da-DK" smtClean="0"/>
          </a:p>
          <a:p>
            <a:pPr eaLnBrk="1" hangingPunct="1">
              <a:buFontTx/>
              <a:buNone/>
            </a:pPr>
            <a:r>
              <a:rPr lang="da-DK" altLang="da-DK" smtClean="0"/>
              <a:t>Fald i frekvens af a pga selektion</a:t>
            </a:r>
          </a:p>
          <a:p>
            <a:pPr eaLnBrk="1" hangingPunct="1">
              <a:buFontTx/>
              <a:buNone/>
            </a:pPr>
            <a:r>
              <a:rPr lang="da-DK" altLang="da-DK" i="1" smtClean="0"/>
              <a:t>				</a:t>
            </a:r>
            <a:r>
              <a:rPr lang="el-GR" altLang="da-DK" smtClean="0">
                <a:cs typeface="Arial" charset="0"/>
              </a:rPr>
              <a:t> Δ</a:t>
            </a:r>
            <a:r>
              <a:rPr lang="da-DK" altLang="da-DK" baseline="-25000" smtClean="0">
                <a:cs typeface="Arial" charset="0"/>
              </a:rPr>
              <a:t>Sel</a:t>
            </a:r>
            <a:r>
              <a:rPr lang="da-DK" altLang="da-DK" i="1" smtClean="0">
                <a:cs typeface="Arial" charset="0"/>
              </a:rPr>
              <a:t>q</a:t>
            </a:r>
            <a:r>
              <a:rPr lang="da-DK" altLang="da-DK" smtClean="0">
                <a:cs typeface="Arial" charset="0"/>
              </a:rPr>
              <a:t> = </a:t>
            </a:r>
            <a:r>
              <a:rPr lang="da-DK" altLang="da-DK" i="1" smtClean="0"/>
              <a:t>s</a:t>
            </a:r>
            <a:r>
              <a:rPr lang="da-DK" altLang="da-DK" smtClean="0"/>
              <a:t>2</a:t>
            </a:r>
            <a:r>
              <a:rPr lang="da-DK" altLang="da-DK" i="1" smtClean="0"/>
              <a:t>pq/</a:t>
            </a:r>
            <a:r>
              <a:rPr lang="da-DK" altLang="da-DK" smtClean="0"/>
              <a:t>2 </a:t>
            </a:r>
            <a:r>
              <a:rPr lang="da-DK" altLang="da-DK" i="1" smtClean="0">
                <a:cs typeface="Arial" charset="0"/>
              </a:rPr>
              <a:t>≈ sq</a:t>
            </a:r>
            <a:endParaRPr lang="da-DK" altLang="da-DK" smtClean="0"/>
          </a:p>
          <a:p>
            <a:pPr eaLnBrk="1" hangingPunct="1">
              <a:buFontTx/>
              <a:buNone/>
            </a:pPr>
            <a:r>
              <a:rPr lang="da-DK" altLang="da-DK" smtClean="0"/>
              <a:t>Ligevægt (dominant mutation)</a:t>
            </a:r>
          </a:p>
          <a:p>
            <a:pPr eaLnBrk="1" hangingPunct="1">
              <a:buFontTx/>
              <a:buNone/>
            </a:pPr>
            <a:r>
              <a:rPr lang="da-DK" altLang="da-DK" smtClean="0">
                <a:cs typeface="Arial" charset="0"/>
              </a:rPr>
              <a:t>				 </a:t>
            </a:r>
            <a:r>
              <a:rPr lang="el-GR" altLang="da-DK" smtClean="0">
                <a:cs typeface="Arial" charset="0"/>
              </a:rPr>
              <a:t>Δ</a:t>
            </a:r>
            <a:r>
              <a:rPr lang="da-DK" altLang="da-DK" baseline="-25000" smtClean="0">
                <a:cs typeface="Arial" charset="0"/>
              </a:rPr>
              <a:t>Sel</a:t>
            </a:r>
            <a:r>
              <a:rPr lang="da-DK" altLang="da-DK" i="1" smtClean="0">
                <a:cs typeface="Arial" charset="0"/>
              </a:rPr>
              <a:t>q</a:t>
            </a:r>
            <a:r>
              <a:rPr lang="da-DK" altLang="da-DK" smtClean="0">
                <a:cs typeface="Arial" charset="0"/>
              </a:rPr>
              <a:t> = </a:t>
            </a:r>
            <a:r>
              <a:rPr lang="el-GR" altLang="da-DK" smtClean="0">
                <a:cs typeface="Arial" charset="0"/>
              </a:rPr>
              <a:t>Δ</a:t>
            </a:r>
            <a:r>
              <a:rPr lang="da-DK" altLang="da-DK" baseline="-25000" smtClean="0">
                <a:cs typeface="Arial" charset="0"/>
              </a:rPr>
              <a:t>Mut</a:t>
            </a:r>
            <a:r>
              <a:rPr lang="da-DK" altLang="da-DK" i="1" smtClean="0">
                <a:cs typeface="Arial" charset="0"/>
              </a:rPr>
              <a:t>q</a:t>
            </a:r>
            <a:r>
              <a:rPr lang="da-DK" altLang="da-DK" smtClean="0">
                <a:cs typeface="Arial" charset="0"/>
              </a:rPr>
              <a:t> </a:t>
            </a:r>
          </a:p>
          <a:p>
            <a:pPr eaLnBrk="1" hangingPunct="1">
              <a:buFontTx/>
              <a:buNone/>
            </a:pPr>
            <a:r>
              <a:rPr lang="da-DK" altLang="da-DK" i="1" smtClean="0">
                <a:cs typeface="Arial" charset="0"/>
              </a:rPr>
              <a:t>				  </a:t>
            </a:r>
            <a:r>
              <a:rPr lang="da-DK" altLang="da-DK" sz="800" i="1" smtClean="0">
                <a:cs typeface="Arial" charset="0"/>
              </a:rPr>
              <a:t> </a:t>
            </a:r>
            <a:r>
              <a:rPr lang="da-DK" altLang="da-DK" i="1" smtClean="0"/>
              <a:t>s</a:t>
            </a:r>
            <a:r>
              <a:rPr lang="da-DK" altLang="da-DK" smtClean="0"/>
              <a:t> </a:t>
            </a:r>
            <a:r>
              <a:rPr lang="da-DK" altLang="da-DK" i="1" smtClean="0"/>
              <a:t>q</a:t>
            </a:r>
            <a:r>
              <a:rPr lang="da-DK" altLang="da-DK" baseline="30000" smtClean="0"/>
              <a:t>   </a:t>
            </a:r>
            <a:r>
              <a:rPr lang="da-DK" altLang="da-DK" i="1" smtClean="0">
                <a:cs typeface="Arial" charset="0"/>
              </a:rPr>
              <a:t>= pu ≈ u</a:t>
            </a:r>
            <a:endParaRPr lang="da-DK" altLang="da-DK" smtClean="0"/>
          </a:p>
          <a:p>
            <a:pPr eaLnBrk="1" hangingPunct="1">
              <a:buFontTx/>
              <a:buNone/>
            </a:pPr>
            <a:r>
              <a:rPr lang="da-DK" altLang="da-DK" smtClean="0"/>
              <a:t>				</a:t>
            </a:r>
            <a:r>
              <a:rPr lang="da-DK" altLang="da-DK" i="1" smtClean="0"/>
              <a:t>      q = u</a:t>
            </a:r>
            <a:r>
              <a:rPr lang="da-DK" altLang="da-DK" smtClean="0"/>
              <a:t>/</a:t>
            </a:r>
            <a:r>
              <a:rPr lang="da-DK" altLang="da-DK" i="1" smtClean="0"/>
              <a:t>s</a:t>
            </a:r>
            <a:endParaRPr lang="da-DK" altLang="da-DK" smtClean="0"/>
          </a:p>
          <a:p>
            <a:pPr eaLnBrk="1" hangingPunct="1">
              <a:buFontTx/>
              <a:buNone/>
            </a:pPr>
            <a:endParaRPr lang="da-DK" altLang="da-DK" smtClean="0"/>
          </a:p>
          <a:p>
            <a:pPr eaLnBrk="1" hangingPunct="1">
              <a:buFontTx/>
              <a:buNone/>
            </a:pPr>
            <a:endParaRPr lang="da-DK" altLang="da-DK" smtClean="0"/>
          </a:p>
          <a:p>
            <a:pPr eaLnBrk="1" hangingPunct="1">
              <a:buFontTx/>
              <a:buNone/>
            </a:pPr>
            <a:endParaRPr lang="da-DK" altLang="da-DK" smtClean="0"/>
          </a:p>
          <a:p>
            <a:pPr eaLnBrk="1" hangingPunct="1">
              <a:buFontTx/>
              <a:buNone/>
            </a:pPr>
            <a:r>
              <a:rPr lang="da-DK" altLang="da-DK" smtClean="0"/>
              <a:t>		</a:t>
            </a:r>
          </a:p>
          <a:p>
            <a:pPr eaLnBrk="1" hangingPunct="1">
              <a:buFontTx/>
              <a:buNone/>
            </a:pPr>
            <a:endParaRPr lang="da-DK" altLang="da-DK" smtClean="0"/>
          </a:p>
        </p:txBody>
      </p:sp>
      <p:sp>
        <p:nvSpPr>
          <p:cNvPr id="49156"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fld id="{030680DB-5C23-42EB-8B6C-FA6930E4A24F}" type="slidenum">
              <a:rPr lang="en-US" altLang="da-DK" sz="1400" smtClean="0"/>
              <a:pPr eaLnBrk="1" hangingPunct="1">
                <a:spcBef>
                  <a:spcPct val="0"/>
                </a:spcBef>
                <a:buFontTx/>
                <a:buNone/>
              </a:pPr>
              <a:t>48</a:t>
            </a:fld>
            <a:endParaRPr lang="en-US" altLang="da-DK" sz="1400" smtClean="0"/>
          </a:p>
        </p:txBody>
      </p:sp>
      <p:sp>
        <p:nvSpPr>
          <p:cNvPr id="49157" name="Rectangle 6"/>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endParaRPr lang="da-DK" altLang="da-DK"/>
          </a:p>
        </p:txBody>
      </p:sp>
      <p:sp>
        <p:nvSpPr>
          <p:cNvPr id="49158" name="Rectangle 8"/>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endParaRPr lang="da-DK" altLang="da-DK"/>
          </a:p>
        </p:txBody>
      </p:sp>
      <p:sp>
        <p:nvSpPr>
          <p:cNvPr id="49159" name="Rectangle 12"/>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endParaRPr lang="da-DK" altLang="da-DK"/>
          </a:p>
        </p:txBody>
      </p:sp>
      <p:sp>
        <p:nvSpPr>
          <p:cNvPr id="49160" name="Rectangle 14"/>
          <p:cNvSpPr>
            <a:spLocks noChangeArrowheads="1"/>
          </p:cNvSpPr>
          <p:nvPr/>
        </p:nvSpPr>
        <p:spPr bwMode="auto">
          <a:xfrm>
            <a:off x="0" y="0"/>
            <a:ext cx="914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endParaRPr lang="da-DK" altLang="da-DK"/>
          </a:p>
        </p:txBody>
      </p:sp>
      <p:sp>
        <p:nvSpPr>
          <p:cNvPr id="49161" name="Rectangle 15"/>
          <p:cNvSpPr>
            <a:spLocks noChangeArrowheads="1"/>
          </p:cNvSpPr>
          <p:nvPr/>
        </p:nvSpPr>
        <p:spPr bwMode="auto">
          <a:xfrm>
            <a:off x="0" y="130492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endParaRPr lang="da-DK" altLang="da-DK" sz="1800"/>
          </a:p>
        </p:txBody>
      </p:sp>
      <p:sp>
        <p:nvSpPr>
          <p:cNvPr id="49162" name="Rectangle 17"/>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endParaRPr lang="da-DK" altLang="da-DK"/>
          </a:p>
        </p:txBody>
      </p:sp>
      <p:sp>
        <p:nvSpPr>
          <p:cNvPr id="49163" name="Rectangle 19"/>
          <p:cNvSpPr>
            <a:spLocks noChangeArrowheads="1"/>
          </p:cNvSpPr>
          <p:nvPr/>
        </p:nvSpPr>
        <p:spPr bwMode="auto">
          <a:xfrm>
            <a:off x="0" y="0"/>
            <a:ext cx="914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endParaRPr lang="da-DK" altLang="da-DK"/>
          </a:p>
        </p:txBody>
      </p:sp>
      <p:sp>
        <p:nvSpPr>
          <p:cNvPr id="49164" name="Rectangle 20"/>
          <p:cNvSpPr>
            <a:spLocks noChangeArrowheads="1"/>
          </p:cNvSpPr>
          <p:nvPr/>
        </p:nvSpPr>
        <p:spPr bwMode="auto">
          <a:xfrm>
            <a:off x="0" y="11334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endParaRPr lang="da-DK" altLang="da-DK" sz="1800"/>
          </a:p>
        </p:txBody>
      </p:sp>
      <p:sp>
        <p:nvSpPr>
          <p:cNvPr id="49165" name="Rectangle 2"/>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endParaRPr lang="da-DK" altLang="da-DK"/>
          </a:p>
        </p:txBody>
      </p:sp>
      <p:sp>
        <p:nvSpPr>
          <p:cNvPr id="49166" name="Rectangle 4"/>
          <p:cNvSpPr>
            <a:spLocks noChangeArrowheads="1"/>
          </p:cNvSpPr>
          <p:nvPr/>
        </p:nvSpPr>
        <p:spPr bwMode="auto">
          <a:xfrm>
            <a:off x="0" y="0"/>
            <a:ext cx="914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endParaRPr lang="da-DK" altLang="da-DK"/>
          </a:p>
        </p:txBody>
      </p:sp>
      <p:sp>
        <p:nvSpPr>
          <p:cNvPr id="49167" name="Rectangle 5"/>
          <p:cNvSpPr>
            <a:spLocks noChangeArrowheads="1"/>
          </p:cNvSpPr>
          <p:nvPr/>
        </p:nvSpPr>
        <p:spPr bwMode="auto">
          <a:xfrm>
            <a:off x="0" y="12573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endParaRPr lang="da-DK" altLang="da-DK"/>
          </a:p>
        </p:txBody>
      </p:sp>
      <p:sp>
        <p:nvSpPr>
          <p:cNvPr id="49168" name="Rectangle 7"/>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endParaRPr lang="da-DK" altLang="da-DK"/>
          </a:p>
        </p:txBody>
      </p:sp>
      <p:graphicFrame>
        <p:nvGraphicFramePr>
          <p:cNvPr id="18" name="Object 2"/>
          <p:cNvGraphicFramePr>
            <a:graphicFrameLocks noChangeAspect="1"/>
          </p:cNvGraphicFramePr>
          <p:nvPr/>
        </p:nvGraphicFramePr>
        <p:xfrm>
          <a:off x="4051300" y="5427663"/>
          <a:ext cx="215900" cy="314325"/>
        </p:xfrm>
        <a:graphic>
          <a:graphicData uri="http://schemas.openxmlformats.org/presentationml/2006/ole">
            <mc:AlternateContent xmlns:mc="http://schemas.openxmlformats.org/markup-compatibility/2006">
              <mc:Choice xmlns:v="urn:schemas-microsoft-com:vml" Requires="v">
                <p:oleObj spid="_x0000_s49203" name="Equation" r:id="rId4" imgW="139639" imgH="203112" progId="Equation.3">
                  <p:embed/>
                </p:oleObj>
              </mc:Choice>
              <mc:Fallback>
                <p:oleObj name="Equation" r:id="rId4" imgW="139639" imgH="203112" progId="Equation.3">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51300" y="5427663"/>
                        <a:ext cx="215900" cy="314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993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9939">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9939">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9939">
                                            <p:txEl>
                                              <p:pRg st="3" end="3"/>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39939">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9939">
                                            <p:txEl>
                                              <p:pRg st="5" end="5"/>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39939">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9939">
                                            <p:txEl>
                                              <p:pRg st="7" end="7"/>
                                            </p:txEl>
                                          </p:spTgt>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nodeType="clickEffect">
                                  <p:stCondLst>
                                    <p:cond delay="0"/>
                                  </p:stCondLst>
                                  <p:childTnLst>
                                    <p:set>
                                      <p:cBhvr>
                                        <p:cTn id="28" dur="1" fill="hold">
                                          <p:stCondLst>
                                            <p:cond delay="0"/>
                                          </p:stCondLst>
                                        </p:cTn>
                                        <p:tgtEl>
                                          <p:spTgt spid="39939">
                                            <p:txEl>
                                              <p:pRg st="8" end="8"/>
                                            </p:txEl>
                                          </p:spTgt>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nodeType="clickEffect">
                                  <p:stCondLst>
                                    <p:cond delay="0"/>
                                  </p:stCondLst>
                                  <p:childTnLst>
                                    <p:set>
                                      <p:cBhvr>
                                        <p:cTn id="32" dur="1" fill="hold">
                                          <p:stCondLst>
                                            <p:cond delay="0"/>
                                          </p:stCondLst>
                                        </p:cTn>
                                        <p:tgtEl>
                                          <p:spTgt spid="39939">
                                            <p:txEl>
                                              <p:pRg st="9" end="9"/>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itle 1"/>
          <p:cNvSpPr>
            <a:spLocks noGrp="1"/>
          </p:cNvSpPr>
          <p:nvPr>
            <p:ph type="title"/>
          </p:nvPr>
        </p:nvSpPr>
        <p:spPr/>
        <p:txBody>
          <a:bodyPr/>
          <a:lstStyle/>
          <a:p>
            <a:pPr eaLnBrk="1" hangingPunct="1"/>
            <a:r>
              <a:rPr lang="da-DK" altLang="da-DK" smtClean="0"/>
              <a:t>Selektion og mutation, </a:t>
            </a:r>
            <a:br>
              <a:rPr lang="da-DK" altLang="da-DK" smtClean="0"/>
            </a:br>
            <a:r>
              <a:rPr lang="da-DK" altLang="da-DK" smtClean="0"/>
              <a:t>uendelig stor population</a:t>
            </a:r>
          </a:p>
        </p:txBody>
      </p:sp>
      <p:sp>
        <p:nvSpPr>
          <p:cNvPr id="39939" name="Content Placeholder 2"/>
          <p:cNvSpPr>
            <a:spLocks noGrp="1"/>
          </p:cNvSpPr>
          <p:nvPr>
            <p:ph idx="1"/>
          </p:nvPr>
        </p:nvSpPr>
        <p:spPr/>
        <p:txBody>
          <a:bodyPr/>
          <a:lstStyle/>
          <a:p>
            <a:pPr eaLnBrk="1" hangingPunct="1">
              <a:buFontTx/>
              <a:buNone/>
            </a:pPr>
            <a:r>
              <a:rPr lang="da-DK" altLang="da-DK" smtClean="0"/>
              <a:t>Forskel i allelfrekvens hos dominant og recessiv mutation:</a:t>
            </a:r>
          </a:p>
          <a:p>
            <a:pPr eaLnBrk="1" hangingPunct="1">
              <a:buFontTx/>
              <a:buNone/>
            </a:pPr>
            <a:endParaRPr lang="da-DK" altLang="da-DK" smtClean="0"/>
          </a:p>
          <a:p>
            <a:pPr eaLnBrk="1" hangingPunct="1">
              <a:buFontTx/>
              <a:buNone/>
            </a:pPr>
            <a:r>
              <a:rPr lang="da-DK" altLang="da-DK" smtClean="0"/>
              <a:t>Antag </a:t>
            </a:r>
          </a:p>
          <a:p>
            <a:pPr eaLnBrk="1" hangingPunct="1">
              <a:buFontTx/>
              <a:buNone/>
            </a:pPr>
            <a:r>
              <a:rPr lang="da-DK" altLang="da-DK" smtClean="0"/>
              <a:t>	</a:t>
            </a:r>
            <a:r>
              <a:rPr lang="da-DK" altLang="da-DK" i="1" smtClean="0"/>
              <a:t>u </a:t>
            </a:r>
            <a:r>
              <a:rPr lang="da-DK" altLang="da-DK" smtClean="0"/>
              <a:t> = 10</a:t>
            </a:r>
            <a:r>
              <a:rPr lang="da-DK" altLang="da-DK" baseline="30000" smtClean="0"/>
              <a:t>-6</a:t>
            </a:r>
            <a:r>
              <a:rPr lang="da-DK" altLang="da-DK" smtClean="0"/>
              <a:t>/generation</a:t>
            </a:r>
          </a:p>
          <a:p>
            <a:pPr eaLnBrk="1" hangingPunct="1">
              <a:buFontTx/>
              <a:buNone/>
            </a:pPr>
            <a:r>
              <a:rPr lang="da-DK" altLang="da-DK" smtClean="0"/>
              <a:t>	</a:t>
            </a:r>
            <a:r>
              <a:rPr lang="da-DK" altLang="da-DK" i="1" smtClean="0"/>
              <a:t>s  = </a:t>
            </a:r>
            <a:r>
              <a:rPr lang="da-DK" altLang="da-DK" smtClean="0"/>
              <a:t> 1, dvs letal mutation</a:t>
            </a:r>
          </a:p>
          <a:p>
            <a:pPr eaLnBrk="1" hangingPunct="1">
              <a:buFontTx/>
              <a:buNone/>
            </a:pPr>
            <a:endParaRPr lang="da-DK" altLang="da-DK" smtClean="0"/>
          </a:p>
          <a:p>
            <a:pPr eaLnBrk="1" hangingPunct="1">
              <a:buFontTx/>
              <a:buNone/>
            </a:pPr>
            <a:r>
              <a:rPr lang="da-DK" altLang="da-DK" smtClean="0"/>
              <a:t>Ligevægt (dominant mutation)</a:t>
            </a:r>
          </a:p>
          <a:p>
            <a:pPr eaLnBrk="1" hangingPunct="1">
              <a:buFontTx/>
              <a:buNone/>
            </a:pPr>
            <a:r>
              <a:rPr lang="da-DK" altLang="da-DK" smtClean="0"/>
              <a:t>				</a:t>
            </a:r>
            <a:r>
              <a:rPr lang="da-DK" altLang="da-DK" i="1" smtClean="0"/>
              <a:t>      q = u</a:t>
            </a:r>
            <a:r>
              <a:rPr lang="da-DK" altLang="da-DK" smtClean="0"/>
              <a:t>/</a:t>
            </a:r>
            <a:r>
              <a:rPr lang="da-DK" altLang="da-DK" i="1" smtClean="0"/>
              <a:t>s = </a:t>
            </a:r>
            <a:r>
              <a:rPr lang="da-DK" altLang="da-DK" smtClean="0"/>
              <a:t>10</a:t>
            </a:r>
            <a:r>
              <a:rPr lang="da-DK" altLang="da-DK" baseline="30000" smtClean="0"/>
              <a:t>-6</a:t>
            </a:r>
            <a:r>
              <a:rPr lang="da-DK" altLang="da-DK" smtClean="0"/>
              <a:t>/1 = 10</a:t>
            </a:r>
            <a:r>
              <a:rPr lang="da-DK" altLang="da-DK" baseline="30000" smtClean="0"/>
              <a:t>-6</a:t>
            </a:r>
          </a:p>
          <a:p>
            <a:pPr eaLnBrk="1" hangingPunct="1">
              <a:buFontTx/>
              <a:buNone/>
            </a:pPr>
            <a:r>
              <a:rPr lang="da-DK" altLang="da-DK" smtClean="0"/>
              <a:t>Ligevægt (recessiv mutation)</a:t>
            </a:r>
          </a:p>
          <a:p>
            <a:pPr eaLnBrk="1" hangingPunct="1">
              <a:buFontTx/>
              <a:buNone/>
            </a:pPr>
            <a:r>
              <a:rPr lang="da-DK" altLang="da-DK" smtClean="0"/>
              <a:t>				</a:t>
            </a:r>
            <a:r>
              <a:rPr lang="da-DK" altLang="da-DK" i="1" smtClean="0"/>
              <a:t>      q = √u</a:t>
            </a:r>
            <a:r>
              <a:rPr lang="da-DK" altLang="da-DK" smtClean="0"/>
              <a:t>/</a:t>
            </a:r>
            <a:r>
              <a:rPr lang="da-DK" altLang="da-DK" i="1" smtClean="0"/>
              <a:t>s  = √</a:t>
            </a:r>
            <a:r>
              <a:rPr lang="da-DK" altLang="da-DK" smtClean="0"/>
              <a:t> 10</a:t>
            </a:r>
            <a:r>
              <a:rPr lang="da-DK" altLang="da-DK" baseline="30000" smtClean="0"/>
              <a:t>-6</a:t>
            </a:r>
            <a:r>
              <a:rPr lang="da-DK" altLang="da-DK" smtClean="0"/>
              <a:t>/1</a:t>
            </a:r>
            <a:r>
              <a:rPr lang="da-DK" altLang="da-DK" i="1" smtClean="0"/>
              <a:t>  = </a:t>
            </a:r>
            <a:r>
              <a:rPr lang="da-DK" altLang="da-DK" smtClean="0"/>
              <a:t>10</a:t>
            </a:r>
            <a:r>
              <a:rPr lang="da-DK" altLang="da-DK" baseline="30000" smtClean="0"/>
              <a:t>-3</a:t>
            </a:r>
            <a:r>
              <a:rPr lang="da-DK" altLang="da-DK" i="1" smtClean="0"/>
              <a:t>  </a:t>
            </a:r>
            <a:endParaRPr lang="da-DK" altLang="da-DK" smtClean="0"/>
          </a:p>
          <a:p>
            <a:pPr eaLnBrk="1" hangingPunct="1">
              <a:buFontTx/>
              <a:buNone/>
            </a:pPr>
            <a:endParaRPr lang="da-DK" altLang="da-DK" smtClean="0"/>
          </a:p>
          <a:p>
            <a:pPr eaLnBrk="1" hangingPunct="1">
              <a:buFontTx/>
              <a:buNone/>
            </a:pPr>
            <a:endParaRPr lang="da-DK" altLang="da-DK" smtClean="0"/>
          </a:p>
          <a:p>
            <a:pPr eaLnBrk="1" hangingPunct="1">
              <a:buFontTx/>
              <a:buNone/>
            </a:pPr>
            <a:endParaRPr lang="da-DK" altLang="da-DK" smtClean="0"/>
          </a:p>
          <a:p>
            <a:pPr eaLnBrk="1" hangingPunct="1">
              <a:buFontTx/>
              <a:buNone/>
            </a:pPr>
            <a:endParaRPr lang="da-DK" altLang="da-DK" smtClean="0"/>
          </a:p>
          <a:p>
            <a:pPr eaLnBrk="1" hangingPunct="1">
              <a:buFontTx/>
              <a:buNone/>
            </a:pPr>
            <a:r>
              <a:rPr lang="da-DK" altLang="da-DK" smtClean="0"/>
              <a:t>		</a:t>
            </a:r>
          </a:p>
          <a:p>
            <a:pPr eaLnBrk="1" hangingPunct="1">
              <a:buFontTx/>
              <a:buNone/>
            </a:pPr>
            <a:endParaRPr lang="da-DK" altLang="da-DK" smtClean="0"/>
          </a:p>
        </p:txBody>
      </p:sp>
      <p:sp>
        <p:nvSpPr>
          <p:cNvPr id="50180"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fld id="{4AEC4538-2689-410E-AB2A-7617B8538B19}" type="slidenum">
              <a:rPr lang="en-US" altLang="da-DK" sz="1400" smtClean="0"/>
              <a:pPr eaLnBrk="1" hangingPunct="1">
                <a:spcBef>
                  <a:spcPct val="0"/>
                </a:spcBef>
                <a:buFontTx/>
                <a:buNone/>
              </a:pPr>
              <a:t>49</a:t>
            </a:fld>
            <a:endParaRPr lang="en-US" altLang="da-DK" sz="1400" smtClean="0"/>
          </a:p>
        </p:txBody>
      </p:sp>
      <p:sp>
        <p:nvSpPr>
          <p:cNvPr id="50181" name="Rectangle 6"/>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endParaRPr lang="da-DK" altLang="da-DK"/>
          </a:p>
        </p:txBody>
      </p:sp>
      <p:sp>
        <p:nvSpPr>
          <p:cNvPr id="50182" name="Rectangle 8"/>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endParaRPr lang="da-DK" altLang="da-DK"/>
          </a:p>
        </p:txBody>
      </p:sp>
      <p:sp>
        <p:nvSpPr>
          <p:cNvPr id="50183" name="Rectangle 12"/>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endParaRPr lang="da-DK" altLang="da-DK"/>
          </a:p>
        </p:txBody>
      </p:sp>
      <p:sp>
        <p:nvSpPr>
          <p:cNvPr id="50184" name="Rectangle 14"/>
          <p:cNvSpPr>
            <a:spLocks noChangeArrowheads="1"/>
          </p:cNvSpPr>
          <p:nvPr/>
        </p:nvSpPr>
        <p:spPr bwMode="auto">
          <a:xfrm>
            <a:off x="0" y="0"/>
            <a:ext cx="914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endParaRPr lang="da-DK" altLang="da-DK"/>
          </a:p>
        </p:txBody>
      </p:sp>
      <p:sp>
        <p:nvSpPr>
          <p:cNvPr id="50185" name="Rectangle 15"/>
          <p:cNvSpPr>
            <a:spLocks noChangeArrowheads="1"/>
          </p:cNvSpPr>
          <p:nvPr/>
        </p:nvSpPr>
        <p:spPr bwMode="auto">
          <a:xfrm>
            <a:off x="0" y="130492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endParaRPr lang="da-DK" altLang="da-DK" sz="1800"/>
          </a:p>
        </p:txBody>
      </p:sp>
      <p:sp>
        <p:nvSpPr>
          <p:cNvPr id="50186" name="Rectangle 17"/>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endParaRPr lang="da-DK" altLang="da-DK"/>
          </a:p>
        </p:txBody>
      </p:sp>
      <p:sp>
        <p:nvSpPr>
          <p:cNvPr id="50187" name="Rectangle 19"/>
          <p:cNvSpPr>
            <a:spLocks noChangeArrowheads="1"/>
          </p:cNvSpPr>
          <p:nvPr/>
        </p:nvSpPr>
        <p:spPr bwMode="auto">
          <a:xfrm>
            <a:off x="0" y="0"/>
            <a:ext cx="914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endParaRPr lang="da-DK" altLang="da-DK"/>
          </a:p>
        </p:txBody>
      </p:sp>
      <p:sp>
        <p:nvSpPr>
          <p:cNvPr id="50188" name="Rectangle 20"/>
          <p:cNvSpPr>
            <a:spLocks noChangeArrowheads="1"/>
          </p:cNvSpPr>
          <p:nvPr/>
        </p:nvSpPr>
        <p:spPr bwMode="auto">
          <a:xfrm>
            <a:off x="0" y="11334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endParaRPr lang="da-DK" altLang="da-DK" sz="1800"/>
          </a:p>
        </p:txBody>
      </p:sp>
      <p:sp>
        <p:nvSpPr>
          <p:cNvPr id="50189" name="Rectangle 2"/>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endParaRPr lang="da-DK" altLang="da-DK"/>
          </a:p>
        </p:txBody>
      </p:sp>
      <p:sp>
        <p:nvSpPr>
          <p:cNvPr id="50190" name="Rectangle 4"/>
          <p:cNvSpPr>
            <a:spLocks noChangeArrowheads="1"/>
          </p:cNvSpPr>
          <p:nvPr/>
        </p:nvSpPr>
        <p:spPr bwMode="auto">
          <a:xfrm>
            <a:off x="0" y="0"/>
            <a:ext cx="914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endParaRPr lang="da-DK" altLang="da-DK"/>
          </a:p>
        </p:txBody>
      </p:sp>
      <p:sp>
        <p:nvSpPr>
          <p:cNvPr id="50191" name="Rectangle 5"/>
          <p:cNvSpPr>
            <a:spLocks noChangeArrowheads="1"/>
          </p:cNvSpPr>
          <p:nvPr/>
        </p:nvSpPr>
        <p:spPr bwMode="auto">
          <a:xfrm>
            <a:off x="0" y="12573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endParaRPr lang="da-DK" altLang="da-DK"/>
          </a:p>
        </p:txBody>
      </p:sp>
      <p:sp>
        <p:nvSpPr>
          <p:cNvPr id="50192" name="Rectangle 7"/>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endParaRPr lang="da-DK" altLang="da-DK"/>
          </a:p>
        </p:txBody>
      </p:sp>
      <p:cxnSp>
        <p:nvCxnSpPr>
          <p:cNvPr id="19" name="Straight Connector 18"/>
          <p:cNvCxnSpPr/>
          <p:nvPr/>
        </p:nvCxnSpPr>
        <p:spPr>
          <a:xfrm flipV="1">
            <a:off x="4500563" y="5589588"/>
            <a:ext cx="4318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5480050" y="5613400"/>
            <a:ext cx="682625" cy="158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9939">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9939">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9939">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39939">
                                            <p:txEl>
                                              <p:pRg st="4" end="4"/>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39939">
                                            <p:txEl>
                                              <p:pRg st="6" end="6"/>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39939">
                                            <p:txEl>
                                              <p:pRg st="7" end="7"/>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39939">
                                            <p:txEl>
                                              <p:pRg st="8" end="8"/>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0"/>
                                          </p:stCondLst>
                                        </p:cTn>
                                        <p:tgtEl>
                                          <p:spTgt spid="39939">
                                            <p:txEl>
                                              <p:pRg st="9" end="9"/>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4" descr="B17_2_EVOW_CH17"/>
          <p:cNvPicPr>
            <a:picLocks noChangeAspect="1" noChangeArrowheads="1"/>
          </p:cNvPicPr>
          <p:nvPr/>
        </p:nvPicPr>
        <p:blipFill>
          <a:blip r:embed="rId3">
            <a:extLst>
              <a:ext uri="{28A0092B-C50C-407E-A947-70E740481C1C}">
                <a14:useLocalDpi xmlns:a14="http://schemas.microsoft.com/office/drawing/2010/main" val="0"/>
              </a:ext>
            </a:extLst>
          </a:blip>
          <a:srcRect l="33765" t="2698" r="39410" b="78299"/>
          <a:stretch>
            <a:fillRect/>
          </a:stretch>
        </p:blipFill>
        <p:spPr bwMode="auto">
          <a:xfrm flipH="1">
            <a:off x="2843808" y="1268413"/>
            <a:ext cx="2913063" cy="288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6"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fld id="{52834D83-F673-4E08-A6EE-FEAA9F10C5D1}" type="slidenum">
              <a:rPr lang="en-US" altLang="da-DK" sz="1400" smtClean="0"/>
              <a:pPr eaLnBrk="1" hangingPunct="1">
                <a:spcBef>
                  <a:spcPct val="0"/>
                </a:spcBef>
                <a:buFontTx/>
                <a:buNone/>
              </a:pPr>
              <a:t>5</a:t>
            </a:fld>
            <a:endParaRPr lang="en-US" altLang="da-DK" sz="1400" smtClean="0"/>
          </a:p>
        </p:txBody>
      </p:sp>
      <p:sp>
        <p:nvSpPr>
          <p:cNvPr id="6147" name="Rectangle 2"/>
          <p:cNvSpPr>
            <a:spLocks noGrp="1" noChangeArrowheads="1"/>
          </p:cNvSpPr>
          <p:nvPr>
            <p:ph type="title"/>
          </p:nvPr>
        </p:nvSpPr>
        <p:spPr/>
        <p:txBody>
          <a:bodyPr/>
          <a:lstStyle/>
          <a:p>
            <a:pPr eaLnBrk="1" hangingPunct="1"/>
            <a:r>
              <a:rPr lang="da-DK" altLang="da-DK" smtClean="0"/>
              <a:t>Selektionsmåder</a:t>
            </a:r>
            <a:endParaRPr lang="en-GB" altLang="da-DK" smtClean="0"/>
          </a:p>
        </p:txBody>
      </p:sp>
      <p:pic>
        <p:nvPicPr>
          <p:cNvPr id="929797" name="Picture 5" descr="B17_2_EVOW_CH17"/>
          <p:cNvPicPr>
            <a:picLocks noChangeAspect="1" noChangeArrowheads="1"/>
          </p:cNvPicPr>
          <p:nvPr/>
        </p:nvPicPr>
        <p:blipFill>
          <a:blip r:embed="rId3">
            <a:extLst>
              <a:ext uri="{28A0092B-C50C-407E-A947-70E740481C1C}">
                <a14:useLocalDpi xmlns:a14="http://schemas.microsoft.com/office/drawing/2010/main" val="0"/>
              </a:ext>
            </a:extLst>
          </a:blip>
          <a:srcRect l="83978" t="38673" r="5280" b="54984"/>
          <a:stretch>
            <a:fillRect/>
          </a:stretch>
        </p:blipFill>
        <p:spPr bwMode="auto">
          <a:xfrm>
            <a:off x="5513388" y="2420938"/>
            <a:ext cx="1047750"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51" name="Text Box 6"/>
          <p:cNvSpPr txBox="1">
            <a:spLocks noChangeArrowheads="1"/>
          </p:cNvSpPr>
          <p:nvPr/>
        </p:nvSpPr>
        <p:spPr bwMode="auto">
          <a:xfrm>
            <a:off x="3203575" y="3573463"/>
            <a:ext cx="184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endParaRPr lang="en-GB" altLang="da-DK" sz="1800"/>
          </a:p>
        </p:txBody>
      </p:sp>
      <p:sp>
        <p:nvSpPr>
          <p:cNvPr id="9" name="TextBox 8"/>
          <p:cNvSpPr txBox="1">
            <a:spLocks noChangeArrowheads="1"/>
          </p:cNvSpPr>
          <p:nvPr/>
        </p:nvSpPr>
        <p:spPr bwMode="auto">
          <a:xfrm>
            <a:off x="2987675" y="4581525"/>
            <a:ext cx="29543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r>
              <a:rPr lang="da-DK" altLang="da-DK"/>
              <a:t>2 alleler i 1 locus	</a:t>
            </a:r>
          </a:p>
        </p:txBody>
      </p:sp>
      <p:sp>
        <p:nvSpPr>
          <p:cNvPr id="11" name="Text Box 7"/>
          <p:cNvSpPr txBox="1">
            <a:spLocks noChangeArrowheads="1"/>
          </p:cNvSpPr>
          <p:nvPr/>
        </p:nvSpPr>
        <p:spPr bwMode="auto">
          <a:xfrm>
            <a:off x="2843808" y="3573462"/>
            <a:ext cx="2859694" cy="46166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r>
              <a:rPr lang="da-DK" altLang="da-DK" dirty="0"/>
              <a:t>  </a:t>
            </a:r>
            <a:r>
              <a:rPr lang="da-DK" altLang="da-DK" dirty="0" smtClean="0"/>
              <a:t>   11</a:t>
            </a:r>
            <a:r>
              <a:rPr lang="da-DK" altLang="da-DK" sz="2000" dirty="0" smtClean="0"/>
              <a:t>       </a:t>
            </a:r>
            <a:r>
              <a:rPr lang="da-DK" altLang="da-DK" dirty="0"/>
              <a:t>12      </a:t>
            </a:r>
            <a:r>
              <a:rPr lang="da-DK" altLang="da-DK" dirty="0" smtClean="0"/>
              <a:t>22  </a:t>
            </a:r>
            <a:r>
              <a:rPr lang="da-DK" altLang="da-DK" sz="2000" dirty="0" smtClean="0"/>
              <a:t> </a:t>
            </a:r>
            <a:endParaRPr lang="en-US" altLang="da-DK" sz="1800" dirty="0"/>
          </a:p>
        </p:txBody>
      </p:sp>
      <p:sp>
        <p:nvSpPr>
          <p:cNvPr id="929795" name="Rectangle 3"/>
          <p:cNvSpPr>
            <a:spLocks noGrp="1" noChangeArrowheads="1"/>
          </p:cNvSpPr>
          <p:nvPr>
            <p:ph type="body" idx="1"/>
          </p:nvPr>
        </p:nvSpPr>
        <p:spPr/>
        <p:txBody>
          <a:bodyPr/>
          <a:lstStyle/>
          <a:p>
            <a:pPr eaLnBrk="1" hangingPunct="1">
              <a:buFontTx/>
              <a:buNone/>
            </a:pPr>
            <a:r>
              <a:rPr lang="en-GB" altLang="da-DK" dirty="0" smtClean="0"/>
              <a:t>Retningsselektion</a:t>
            </a:r>
          </a:p>
          <a:p>
            <a:pPr eaLnBrk="1" hangingPunct="1">
              <a:buFontTx/>
              <a:buNone/>
            </a:pPr>
            <a:endParaRPr lang="en-GB" altLang="da-DK" dirty="0" smtClean="0"/>
          </a:p>
          <a:p>
            <a:pPr eaLnBrk="1" hangingPunct="1">
              <a:buFontTx/>
              <a:buNone/>
            </a:pPr>
            <a:endParaRPr lang="en-GB" altLang="da-DK" dirty="0" smtClean="0"/>
          </a:p>
          <a:p>
            <a:pPr eaLnBrk="1" hangingPunct="1">
              <a:buFontTx/>
              <a:buNone/>
            </a:pPr>
            <a:endParaRPr lang="en-GB" altLang="da-DK" dirty="0" smtClean="0"/>
          </a:p>
          <a:p>
            <a:pPr eaLnBrk="1" hangingPunct="1">
              <a:buFontTx/>
              <a:buNone/>
            </a:pPr>
            <a:endParaRPr lang="en-GB" altLang="da-DK" dirty="0" smtClean="0"/>
          </a:p>
          <a:p>
            <a:pPr eaLnBrk="1" hangingPunct="1">
              <a:buFontTx/>
              <a:buNone/>
            </a:pPr>
            <a:endParaRPr lang="en-GB" altLang="da-DK" dirty="0" smtClean="0"/>
          </a:p>
          <a:p>
            <a:pPr eaLnBrk="1" hangingPunct="1">
              <a:buFontTx/>
              <a:buNone/>
            </a:pPr>
            <a:endParaRPr lang="en-GB" altLang="da-DK" dirty="0" smtClean="0"/>
          </a:p>
        </p:txBody>
      </p:sp>
    </p:spTree>
    <p:extLst>
      <p:ext uri="{BB962C8B-B14F-4D97-AF65-F5344CB8AC3E}">
        <p14:creationId xmlns:p14="http://schemas.microsoft.com/office/powerpoint/2010/main" val="1555612459"/>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fld id="{8B58A677-6318-426C-913C-CF317B027F7C}" type="slidenum">
              <a:rPr lang="en-US" altLang="da-DK" sz="1400" smtClean="0"/>
              <a:pPr eaLnBrk="1" hangingPunct="1">
                <a:spcBef>
                  <a:spcPct val="0"/>
                </a:spcBef>
                <a:buFontTx/>
                <a:buNone/>
              </a:pPr>
              <a:t>50</a:t>
            </a:fld>
            <a:endParaRPr lang="en-US" altLang="da-DK" sz="1400" smtClean="0"/>
          </a:p>
        </p:txBody>
      </p:sp>
      <p:sp>
        <p:nvSpPr>
          <p:cNvPr id="51203" name="Rectangle 2"/>
          <p:cNvSpPr>
            <a:spLocks noGrp="1" noChangeArrowheads="1"/>
          </p:cNvSpPr>
          <p:nvPr>
            <p:ph type="title"/>
          </p:nvPr>
        </p:nvSpPr>
        <p:spPr/>
        <p:txBody>
          <a:bodyPr/>
          <a:lstStyle/>
          <a:p>
            <a:pPr eaLnBrk="1" hangingPunct="1"/>
            <a:r>
              <a:rPr lang="da-DK" altLang="da-DK" smtClean="0"/>
              <a:t>Centrale begreber omtalt i forelæsningen</a:t>
            </a:r>
            <a:endParaRPr lang="en-GB" altLang="da-DK" smtClean="0"/>
          </a:p>
        </p:txBody>
      </p:sp>
      <p:sp>
        <p:nvSpPr>
          <p:cNvPr id="51204" name="Rectangle 4"/>
          <p:cNvSpPr>
            <a:spLocks noGrp="1" noChangeArrowheads="1"/>
          </p:cNvSpPr>
          <p:nvPr>
            <p:ph type="body" idx="1"/>
          </p:nvPr>
        </p:nvSpPr>
        <p:spPr/>
        <p:txBody>
          <a:bodyPr/>
          <a:lstStyle/>
          <a:p>
            <a:pPr>
              <a:buFontTx/>
              <a:buNone/>
            </a:pPr>
            <a:r>
              <a:rPr lang="da-DK" altLang="da-DK" smtClean="0"/>
              <a:t>Fitness </a:t>
            </a:r>
          </a:p>
          <a:p>
            <a:pPr>
              <a:buFontTx/>
              <a:buNone/>
            </a:pPr>
            <a:r>
              <a:rPr lang="da-DK" altLang="da-DK" smtClean="0"/>
              <a:t>Frekvensafhængig selektion</a:t>
            </a:r>
          </a:p>
          <a:p>
            <a:pPr>
              <a:buFontTx/>
              <a:buNone/>
            </a:pPr>
            <a:r>
              <a:rPr lang="da-DK" altLang="da-DK" smtClean="0"/>
              <a:t>Gennemsnitlig fitness</a:t>
            </a:r>
          </a:p>
          <a:p>
            <a:pPr>
              <a:buFontTx/>
              <a:buNone/>
            </a:pPr>
            <a:r>
              <a:rPr lang="da-DK" altLang="da-DK" smtClean="0"/>
              <a:t>Overdominans</a:t>
            </a:r>
          </a:p>
          <a:p>
            <a:pPr>
              <a:buFontTx/>
              <a:buNone/>
            </a:pPr>
            <a:r>
              <a:rPr lang="da-DK" altLang="da-DK" smtClean="0"/>
              <a:t>Relativ fitness</a:t>
            </a:r>
          </a:p>
          <a:p>
            <a:pPr>
              <a:buFontTx/>
              <a:buNone/>
            </a:pPr>
            <a:r>
              <a:rPr lang="da-DK" altLang="da-DK" smtClean="0"/>
              <a:t>Retningsselektion</a:t>
            </a:r>
          </a:p>
          <a:p>
            <a:pPr>
              <a:buFontTx/>
              <a:buNone/>
            </a:pPr>
            <a:r>
              <a:rPr lang="da-DK" altLang="da-DK" smtClean="0"/>
              <a:t>Selektion</a:t>
            </a:r>
          </a:p>
          <a:p>
            <a:pPr>
              <a:buFontTx/>
              <a:buNone/>
            </a:pPr>
            <a:r>
              <a:rPr lang="da-DK" altLang="da-DK" smtClean="0"/>
              <a:t>Selektionskoefficient </a:t>
            </a:r>
          </a:p>
          <a:p>
            <a:pPr>
              <a:buFontTx/>
              <a:buNone/>
            </a:pPr>
            <a:r>
              <a:rPr lang="da-DK" altLang="da-DK" smtClean="0"/>
              <a:t>Underdominans</a:t>
            </a:r>
            <a:endParaRPr lang="en-US" altLang="da-DK" smtClean="0">
              <a:solidFill>
                <a:srgbClr val="3333FF"/>
              </a:solidFill>
            </a:endParaRPr>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fld id="{4B54DF4E-A379-421E-AF59-F7B4B5251AFF}" type="slidenum">
              <a:rPr lang="en-US" altLang="da-DK" sz="1400" smtClean="0"/>
              <a:pPr eaLnBrk="1" hangingPunct="1">
                <a:spcBef>
                  <a:spcPct val="0"/>
                </a:spcBef>
                <a:buFontTx/>
                <a:buNone/>
              </a:pPr>
              <a:t>51</a:t>
            </a:fld>
            <a:endParaRPr lang="en-US" altLang="da-DK" sz="1400" smtClean="0"/>
          </a:p>
        </p:txBody>
      </p:sp>
      <p:sp>
        <p:nvSpPr>
          <p:cNvPr id="3075" name="Rectangle 2"/>
          <p:cNvSpPr>
            <a:spLocks noGrp="1" noChangeArrowheads="1"/>
          </p:cNvSpPr>
          <p:nvPr>
            <p:ph type="title"/>
          </p:nvPr>
        </p:nvSpPr>
        <p:spPr/>
        <p:txBody>
          <a:bodyPr/>
          <a:lstStyle/>
          <a:p>
            <a:pPr eaLnBrk="1" hangingPunct="1"/>
            <a:r>
              <a:rPr lang="da-DK" altLang="da-DK" dirty="0" smtClean="0"/>
              <a:t>Genetisk model for naturlig selektion</a:t>
            </a:r>
          </a:p>
        </p:txBody>
      </p:sp>
      <p:sp>
        <p:nvSpPr>
          <p:cNvPr id="748547" name="Rectangle 3"/>
          <p:cNvSpPr>
            <a:spLocks noGrp="1" noChangeArrowheads="1"/>
          </p:cNvSpPr>
          <p:nvPr>
            <p:ph type="body" idx="1"/>
          </p:nvPr>
        </p:nvSpPr>
        <p:spPr/>
        <p:txBody>
          <a:bodyPr/>
          <a:lstStyle/>
          <a:p>
            <a:pPr lvl="1" eaLnBrk="1" hangingPunct="1">
              <a:buFontTx/>
              <a:buNone/>
            </a:pPr>
            <a:r>
              <a:rPr lang="da-DK" altLang="da-DK" sz="2400" smtClean="0"/>
              <a:t>Titlen taget fra Fisher’s bog fra 1930</a:t>
            </a:r>
          </a:p>
          <a:p>
            <a:pPr lvl="1" eaLnBrk="1" hangingPunct="1">
              <a:buFontTx/>
              <a:buNone/>
            </a:pPr>
            <a:endParaRPr lang="da-DK" altLang="da-DK" sz="2400" smtClean="0"/>
          </a:p>
          <a:p>
            <a:pPr lvl="1" eaLnBrk="1" hangingPunct="1">
              <a:buFontTx/>
              <a:buNone/>
            </a:pPr>
            <a:endParaRPr lang="da-DK" altLang="da-DK" sz="2400" smtClean="0"/>
          </a:p>
        </p:txBody>
      </p:sp>
      <p:pic>
        <p:nvPicPr>
          <p:cNvPr id="748548" name="Picture 4" descr="fish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7450" y="2205038"/>
            <a:ext cx="2840038" cy="3455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48549" name="Text Box 5"/>
          <p:cNvSpPr txBox="1">
            <a:spLocks noChangeArrowheads="1"/>
          </p:cNvSpPr>
          <p:nvPr/>
        </p:nvSpPr>
        <p:spPr bwMode="auto">
          <a:xfrm>
            <a:off x="1979613" y="5734050"/>
            <a:ext cx="1566862"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r>
              <a:rPr lang="da-DK" altLang="da-DK" sz="2000"/>
              <a:t> RA Fisher </a:t>
            </a:r>
          </a:p>
          <a:p>
            <a:pPr eaLnBrk="1" hangingPunct="1">
              <a:spcBef>
                <a:spcPct val="0"/>
              </a:spcBef>
              <a:buFontTx/>
              <a:buNone/>
            </a:pPr>
            <a:r>
              <a:rPr lang="da-DK" altLang="da-DK" sz="2000"/>
              <a:t>(1890-1962)</a:t>
            </a:r>
            <a:endParaRPr lang="en-US" altLang="da-DK" sz="2000"/>
          </a:p>
        </p:txBody>
      </p:sp>
      <p:pic>
        <p:nvPicPr>
          <p:cNvPr id="748550" name="Picture 6" descr="Genetical_Theory_of_natural_selection_cov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48263" y="2276475"/>
            <a:ext cx="2298700" cy="345598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322140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748547">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74854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48549"/>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7485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8549"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4"/>
          <p:cNvSpPr>
            <a:spLocks noGrp="1" noChangeArrowheads="1"/>
          </p:cNvSpPr>
          <p:nvPr>
            <p:ph type="body" idx="1"/>
          </p:nvPr>
        </p:nvSpPr>
        <p:spPr/>
        <p:txBody>
          <a:bodyPr/>
          <a:lstStyle/>
          <a:p>
            <a:pPr eaLnBrk="1" hangingPunct="1">
              <a:buFontTx/>
              <a:buNone/>
            </a:pPr>
            <a:r>
              <a:rPr lang="en-GB" altLang="da-DK" smtClean="0"/>
              <a:t>Hos kvantitativ karakter</a:t>
            </a:r>
          </a:p>
          <a:p>
            <a:pPr eaLnBrk="1" hangingPunct="1">
              <a:buFontTx/>
              <a:buNone/>
            </a:pPr>
            <a:r>
              <a:rPr lang="en-GB" altLang="da-DK" smtClean="0"/>
              <a:t>			Retnings	  Stabiliserende	Disruptiv</a:t>
            </a:r>
          </a:p>
        </p:txBody>
      </p:sp>
      <p:sp>
        <p:nvSpPr>
          <p:cNvPr id="9219"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fld id="{03CD0917-6EC2-4DA6-B17B-DFAC3723F49F}" type="slidenum">
              <a:rPr lang="en-US" altLang="da-DK" sz="1400" smtClean="0"/>
              <a:pPr eaLnBrk="1" hangingPunct="1">
                <a:spcBef>
                  <a:spcPct val="0"/>
                </a:spcBef>
                <a:buFontTx/>
                <a:buNone/>
              </a:pPr>
              <a:t>52</a:t>
            </a:fld>
            <a:endParaRPr lang="en-US" altLang="da-DK" sz="1400" smtClean="0"/>
          </a:p>
        </p:txBody>
      </p:sp>
      <p:sp>
        <p:nvSpPr>
          <p:cNvPr id="9220" name="Rectangle 3"/>
          <p:cNvSpPr>
            <a:spLocks noGrp="1" noChangeArrowheads="1"/>
          </p:cNvSpPr>
          <p:nvPr>
            <p:ph type="title"/>
          </p:nvPr>
        </p:nvSpPr>
        <p:spPr/>
        <p:txBody>
          <a:bodyPr/>
          <a:lstStyle/>
          <a:p>
            <a:pPr eaLnBrk="1" hangingPunct="1"/>
            <a:r>
              <a:rPr lang="da-DK" altLang="da-DK" smtClean="0"/>
              <a:t>Selektionsmåder</a:t>
            </a:r>
            <a:endParaRPr lang="en-GB" altLang="da-DK" smtClean="0"/>
          </a:p>
        </p:txBody>
      </p:sp>
      <p:pic>
        <p:nvPicPr>
          <p:cNvPr id="9221" name="Picture 2" descr="C:\Users\xqw884\Dropbox\Undervisning2\Evolutionsbiologi\Futuyma 3rd ed\Figures\-Evolution3e Figure JPEGs (All Chapters).zip\Chapter 12\highres\Evolution3e-Fig-12-01-0R.jpg"/>
          <p:cNvPicPr>
            <a:picLocks noChangeAspect="1" noChangeArrowheads="1"/>
          </p:cNvPicPr>
          <p:nvPr/>
        </p:nvPicPr>
        <p:blipFill>
          <a:blip r:embed="rId3">
            <a:extLst>
              <a:ext uri="{28A0092B-C50C-407E-A947-70E740481C1C}">
                <a14:useLocalDpi xmlns:a14="http://schemas.microsoft.com/office/drawing/2010/main" val="0"/>
              </a:ext>
            </a:extLst>
          </a:blip>
          <a:srcRect t="43599" b="18195"/>
          <a:stretch>
            <a:fillRect/>
          </a:stretch>
        </p:blipFill>
        <p:spPr bwMode="auto">
          <a:xfrm>
            <a:off x="225425" y="2492375"/>
            <a:ext cx="8685213" cy="3971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36363176"/>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fld id="{9E1CED7A-1196-4A7F-BF30-8512372E1383}" type="slidenum">
              <a:rPr lang="en-US" altLang="da-DK" sz="1400" smtClean="0"/>
              <a:pPr eaLnBrk="1" hangingPunct="1">
                <a:spcBef>
                  <a:spcPct val="0"/>
                </a:spcBef>
                <a:buFontTx/>
                <a:buNone/>
              </a:pPr>
              <a:t>53</a:t>
            </a:fld>
            <a:endParaRPr lang="en-US" altLang="da-DK" sz="1400" smtClean="0"/>
          </a:p>
        </p:txBody>
      </p:sp>
      <p:sp>
        <p:nvSpPr>
          <p:cNvPr id="27651" name="Rectangle 2"/>
          <p:cNvSpPr>
            <a:spLocks noGrp="1" noChangeArrowheads="1"/>
          </p:cNvSpPr>
          <p:nvPr>
            <p:ph type="title"/>
          </p:nvPr>
        </p:nvSpPr>
        <p:spPr/>
        <p:txBody>
          <a:bodyPr/>
          <a:lstStyle/>
          <a:p>
            <a:pPr eaLnBrk="1" hangingPunct="1"/>
            <a:r>
              <a:rPr lang="da-DK" altLang="da-DK" smtClean="0"/>
              <a:t>Overdominans</a:t>
            </a:r>
          </a:p>
        </p:txBody>
      </p:sp>
      <p:pic>
        <p:nvPicPr>
          <p:cNvPr id="27653"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3433763"/>
            <a:ext cx="1588" cy="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56" name="Text Box 11"/>
          <p:cNvSpPr txBox="1">
            <a:spLocks noChangeArrowheads="1"/>
          </p:cNvSpPr>
          <p:nvPr/>
        </p:nvSpPr>
        <p:spPr bwMode="auto">
          <a:xfrm>
            <a:off x="2051050" y="1268413"/>
            <a:ext cx="49847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r>
              <a:rPr lang="da-DK" altLang="da-DK"/>
              <a:t>Seglecellepolymorfi hos mennesket</a:t>
            </a:r>
          </a:p>
        </p:txBody>
      </p:sp>
      <p:sp>
        <p:nvSpPr>
          <p:cNvPr id="376844" name="Text Box 12"/>
          <p:cNvSpPr txBox="1">
            <a:spLocks noChangeArrowheads="1"/>
          </p:cNvSpPr>
          <p:nvPr/>
        </p:nvSpPr>
        <p:spPr bwMode="auto">
          <a:xfrm>
            <a:off x="-54949" y="2292252"/>
            <a:ext cx="9674443" cy="2677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r>
              <a:rPr lang="da-DK" altLang="da-DK" dirty="0" smtClean="0"/>
              <a:t>Case/</a:t>
            </a:r>
            <a:r>
              <a:rPr lang="da-DK" altLang="da-DK" dirty="0" err="1" smtClean="0"/>
              <a:t>control</a:t>
            </a:r>
            <a:r>
              <a:rPr lang="da-DK" altLang="da-DK" dirty="0" smtClean="0"/>
              <a:t> studie af malaria hos børn i Gambia</a:t>
            </a:r>
          </a:p>
          <a:p>
            <a:pPr eaLnBrk="1" hangingPunct="1">
              <a:spcBef>
                <a:spcPct val="0"/>
              </a:spcBef>
              <a:buFontTx/>
              <a:buNone/>
            </a:pPr>
            <a:endParaRPr lang="da-DK" altLang="da-DK" dirty="0" smtClean="0"/>
          </a:p>
          <a:p>
            <a:pPr eaLnBrk="1" hangingPunct="1">
              <a:spcBef>
                <a:spcPct val="0"/>
              </a:spcBef>
              <a:buFontTx/>
              <a:buNone/>
            </a:pPr>
            <a:r>
              <a:rPr lang="da-DK" altLang="da-DK" dirty="0" smtClean="0"/>
              <a:t>		</a:t>
            </a:r>
            <a:r>
              <a:rPr lang="da-DK" altLang="da-DK" dirty="0"/>
              <a:t>	</a:t>
            </a:r>
            <a:r>
              <a:rPr lang="da-DK" altLang="da-DK" dirty="0" smtClean="0"/>
              <a:t>Ikke-bærer af </a:t>
            </a:r>
            <a:r>
              <a:rPr lang="da-DK" altLang="da-DK" dirty="0" err="1" smtClean="0"/>
              <a:t>HbS</a:t>
            </a:r>
            <a:r>
              <a:rPr lang="da-DK" altLang="da-DK" dirty="0" smtClean="0"/>
              <a:t>	Bærer af </a:t>
            </a:r>
            <a:r>
              <a:rPr lang="da-DK" altLang="da-DK" dirty="0" err="1" smtClean="0"/>
              <a:t>HbS</a:t>
            </a:r>
            <a:r>
              <a:rPr lang="da-DK" altLang="da-DK" dirty="0" smtClean="0"/>
              <a:t>  % med </a:t>
            </a:r>
            <a:r>
              <a:rPr lang="da-DK" altLang="da-DK" dirty="0" err="1" smtClean="0"/>
              <a:t>HbS</a:t>
            </a:r>
            <a:endParaRPr lang="da-DK" altLang="da-DK" dirty="0" smtClean="0"/>
          </a:p>
          <a:p>
            <a:pPr eaLnBrk="1" hangingPunct="1">
              <a:spcBef>
                <a:spcPct val="0"/>
              </a:spcBef>
              <a:buFontTx/>
              <a:buNone/>
            </a:pPr>
            <a:r>
              <a:rPr lang="da-DK" altLang="da-DK" dirty="0" smtClean="0"/>
              <a:t>——————————————————————————————</a:t>
            </a:r>
          </a:p>
          <a:p>
            <a:pPr eaLnBrk="1" hangingPunct="1">
              <a:spcBef>
                <a:spcPct val="0"/>
              </a:spcBef>
              <a:buFontTx/>
              <a:buNone/>
            </a:pPr>
            <a:r>
              <a:rPr lang="da-DK" altLang="da-DK" dirty="0" smtClean="0"/>
              <a:t>Syge med malaria		2555			36		1,4%</a:t>
            </a:r>
          </a:p>
          <a:p>
            <a:pPr eaLnBrk="1" hangingPunct="1">
              <a:spcBef>
                <a:spcPct val="0"/>
              </a:spcBef>
              <a:buFontTx/>
              <a:buNone/>
            </a:pPr>
            <a:r>
              <a:rPr lang="da-DK" altLang="da-DK" dirty="0" smtClean="0"/>
              <a:t>Raske 			1745		         303	         14,8%</a:t>
            </a:r>
          </a:p>
          <a:p>
            <a:pPr eaLnBrk="1" hangingPunct="1">
              <a:spcBef>
                <a:spcPct val="0"/>
              </a:spcBef>
              <a:buFontTx/>
              <a:buNone/>
            </a:pPr>
            <a:endParaRPr lang="da-DK" altLang="da-DK" dirty="0"/>
          </a:p>
        </p:txBody>
      </p:sp>
    </p:spTree>
    <p:extLst>
      <p:ext uri="{BB962C8B-B14F-4D97-AF65-F5344CB8AC3E}">
        <p14:creationId xmlns:p14="http://schemas.microsoft.com/office/powerpoint/2010/main" val="103339821"/>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eaLnBrk="1" hangingPunct="1"/>
            <a:fld id="{0F46F2EF-3D65-44C2-BFA6-040CF1BC7EAC}" type="slidenum">
              <a:rPr lang="en-US" altLang="da-DK" sz="1400" smtClean="0"/>
              <a:pPr eaLnBrk="1" hangingPunct="1"/>
              <a:t>54</a:t>
            </a:fld>
            <a:endParaRPr lang="en-US" altLang="da-DK" sz="1400" dirty="0" smtClean="0"/>
          </a:p>
        </p:txBody>
      </p:sp>
      <p:sp>
        <p:nvSpPr>
          <p:cNvPr id="28675" name="AutoShape 5"/>
          <p:cNvSpPr>
            <a:spLocks noChangeAspect="1" noChangeArrowheads="1" noTextEdit="1"/>
          </p:cNvSpPr>
          <p:nvPr/>
        </p:nvSpPr>
        <p:spPr bwMode="auto">
          <a:xfrm>
            <a:off x="584200" y="1912938"/>
            <a:ext cx="8037513" cy="3030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p>
        </p:txBody>
      </p:sp>
      <p:sp>
        <p:nvSpPr>
          <p:cNvPr id="28676" name="Line 7"/>
          <p:cNvSpPr>
            <a:spLocks noChangeShapeType="1"/>
          </p:cNvSpPr>
          <p:nvPr/>
        </p:nvSpPr>
        <p:spPr bwMode="auto">
          <a:xfrm>
            <a:off x="2846388" y="1930400"/>
            <a:ext cx="0" cy="1469231"/>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28677" name="Line 8"/>
          <p:cNvSpPr>
            <a:spLocks noChangeShapeType="1"/>
          </p:cNvSpPr>
          <p:nvPr/>
        </p:nvSpPr>
        <p:spPr bwMode="auto">
          <a:xfrm>
            <a:off x="4475163" y="1930400"/>
            <a:ext cx="0" cy="1469231"/>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28678" name="Line 9"/>
          <p:cNvSpPr>
            <a:spLocks noChangeShapeType="1"/>
          </p:cNvSpPr>
          <p:nvPr/>
        </p:nvSpPr>
        <p:spPr bwMode="auto">
          <a:xfrm>
            <a:off x="6532563" y="1930400"/>
            <a:ext cx="0" cy="149780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28679" name="Line 10"/>
          <p:cNvSpPr>
            <a:spLocks noChangeShapeType="1"/>
          </p:cNvSpPr>
          <p:nvPr/>
        </p:nvSpPr>
        <p:spPr bwMode="auto">
          <a:xfrm>
            <a:off x="600075" y="2366963"/>
            <a:ext cx="8005763"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28680" name="Line 11"/>
          <p:cNvSpPr>
            <a:spLocks noChangeShapeType="1"/>
          </p:cNvSpPr>
          <p:nvPr/>
        </p:nvSpPr>
        <p:spPr bwMode="auto">
          <a:xfrm>
            <a:off x="600075" y="2879725"/>
            <a:ext cx="8005763"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28681" name="Line 12"/>
          <p:cNvSpPr>
            <a:spLocks noChangeShapeType="1"/>
          </p:cNvSpPr>
          <p:nvPr/>
        </p:nvSpPr>
        <p:spPr bwMode="auto">
          <a:xfrm>
            <a:off x="600075" y="3395663"/>
            <a:ext cx="8005763"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28684" name="Line 15"/>
          <p:cNvSpPr>
            <a:spLocks noChangeShapeType="1"/>
          </p:cNvSpPr>
          <p:nvPr/>
        </p:nvSpPr>
        <p:spPr bwMode="auto">
          <a:xfrm flipH="1">
            <a:off x="600075" y="1930400"/>
            <a:ext cx="12700" cy="1465263"/>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16" name="Line 16"/>
          <p:cNvSpPr>
            <a:spLocks noChangeShapeType="1"/>
          </p:cNvSpPr>
          <p:nvPr/>
        </p:nvSpPr>
        <p:spPr bwMode="auto">
          <a:xfrm>
            <a:off x="8622035" y="1944688"/>
            <a:ext cx="0" cy="1497806"/>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28686" name="Line 17"/>
          <p:cNvSpPr>
            <a:spLocks noChangeShapeType="1"/>
          </p:cNvSpPr>
          <p:nvPr/>
        </p:nvSpPr>
        <p:spPr bwMode="auto">
          <a:xfrm>
            <a:off x="600075" y="1944688"/>
            <a:ext cx="8005763"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28687" name="Line 18"/>
          <p:cNvSpPr>
            <a:spLocks noChangeShapeType="1"/>
          </p:cNvSpPr>
          <p:nvPr/>
        </p:nvSpPr>
        <p:spPr bwMode="auto">
          <a:xfrm>
            <a:off x="615950" y="3399631"/>
            <a:ext cx="8005763"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19" name="Rectangle 19"/>
          <p:cNvSpPr>
            <a:spLocks noChangeArrowheads="1"/>
          </p:cNvSpPr>
          <p:nvPr/>
        </p:nvSpPr>
        <p:spPr bwMode="auto">
          <a:xfrm>
            <a:off x="738188" y="2008188"/>
            <a:ext cx="1216025"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r>
              <a:rPr lang="en-US" altLang="en-US" sz="2000">
                <a:solidFill>
                  <a:srgbClr val="000000"/>
                </a:solidFill>
              </a:rPr>
              <a:t>Genotype</a:t>
            </a:r>
            <a:endParaRPr lang="en-US" altLang="en-US"/>
          </a:p>
        </p:txBody>
      </p:sp>
      <p:sp>
        <p:nvSpPr>
          <p:cNvPr id="20" name="Rectangle 20"/>
          <p:cNvSpPr>
            <a:spLocks noChangeArrowheads="1"/>
          </p:cNvSpPr>
          <p:nvPr/>
        </p:nvSpPr>
        <p:spPr bwMode="auto">
          <a:xfrm>
            <a:off x="3522663" y="2008188"/>
            <a:ext cx="450850"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r>
              <a:rPr lang="en-US" altLang="en-US" sz="2000">
                <a:solidFill>
                  <a:srgbClr val="000000"/>
                </a:solidFill>
              </a:rPr>
              <a:t>AA</a:t>
            </a:r>
            <a:endParaRPr lang="en-US" altLang="en-US"/>
          </a:p>
        </p:txBody>
      </p:sp>
      <p:sp>
        <p:nvSpPr>
          <p:cNvPr id="21" name="Rectangle 21"/>
          <p:cNvSpPr>
            <a:spLocks noChangeArrowheads="1"/>
          </p:cNvSpPr>
          <p:nvPr/>
        </p:nvSpPr>
        <p:spPr bwMode="auto">
          <a:xfrm>
            <a:off x="5365750" y="2008188"/>
            <a:ext cx="450850"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r>
              <a:rPr lang="en-US" altLang="en-US" sz="2000">
                <a:solidFill>
                  <a:srgbClr val="000000"/>
                </a:solidFill>
              </a:rPr>
              <a:t>AS</a:t>
            </a:r>
            <a:endParaRPr lang="en-US" altLang="en-US"/>
          </a:p>
        </p:txBody>
      </p:sp>
      <p:sp>
        <p:nvSpPr>
          <p:cNvPr id="22" name="Rectangle 22"/>
          <p:cNvSpPr>
            <a:spLocks noChangeArrowheads="1"/>
          </p:cNvSpPr>
          <p:nvPr/>
        </p:nvSpPr>
        <p:spPr bwMode="auto">
          <a:xfrm>
            <a:off x="7391400" y="2008188"/>
            <a:ext cx="450850"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r>
              <a:rPr lang="en-US" altLang="en-US" sz="2000">
                <a:solidFill>
                  <a:srgbClr val="000000"/>
                </a:solidFill>
              </a:rPr>
              <a:t>SS</a:t>
            </a:r>
            <a:endParaRPr lang="en-US" altLang="en-US"/>
          </a:p>
        </p:txBody>
      </p:sp>
      <p:sp>
        <p:nvSpPr>
          <p:cNvPr id="23" name="Rectangle 23"/>
          <p:cNvSpPr>
            <a:spLocks noChangeArrowheads="1"/>
          </p:cNvSpPr>
          <p:nvPr/>
        </p:nvSpPr>
        <p:spPr bwMode="auto">
          <a:xfrm>
            <a:off x="706438" y="2430463"/>
            <a:ext cx="1711325"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r>
              <a:rPr lang="en-US" altLang="en-US" sz="2000">
                <a:solidFill>
                  <a:srgbClr val="000000"/>
                </a:solidFill>
              </a:rPr>
              <a:t>Observeret, O</a:t>
            </a:r>
            <a:endParaRPr lang="en-US" altLang="en-US"/>
          </a:p>
        </p:txBody>
      </p:sp>
      <p:sp>
        <p:nvSpPr>
          <p:cNvPr id="24" name="Rectangle 24"/>
          <p:cNvSpPr>
            <a:spLocks noChangeArrowheads="1"/>
          </p:cNvSpPr>
          <p:nvPr/>
        </p:nvSpPr>
        <p:spPr bwMode="auto">
          <a:xfrm>
            <a:off x="3376613" y="2430463"/>
            <a:ext cx="960437"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r>
              <a:rPr lang="en-US" altLang="en-US" sz="2000" dirty="0">
                <a:solidFill>
                  <a:srgbClr val="000000"/>
                </a:solidFill>
              </a:rPr>
              <a:t>9365    </a:t>
            </a:r>
            <a:endParaRPr lang="en-US" altLang="en-US" dirty="0"/>
          </a:p>
        </p:txBody>
      </p:sp>
      <p:sp>
        <p:nvSpPr>
          <p:cNvPr id="25" name="Rectangle 25"/>
          <p:cNvSpPr>
            <a:spLocks noChangeArrowheads="1"/>
          </p:cNvSpPr>
          <p:nvPr/>
        </p:nvSpPr>
        <p:spPr bwMode="auto">
          <a:xfrm>
            <a:off x="5219700" y="2430463"/>
            <a:ext cx="679450"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r>
              <a:rPr lang="en-US" altLang="en-US" sz="2000" dirty="0">
                <a:solidFill>
                  <a:srgbClr val="000000"/>
                </a:solidFill>
              </a:rPr>
              <a:t>2993</a:t>
            </a:r>
            <a:endParaRPr lang="en-US" altLang="en-US" dirty="0"/>
          </a:p>
        </p:txBody>
      </p:sp>
      <p:sp>
        <p:nvSpPr>
          <p:cNvPr id="26" name="Rectangle 26"/>
          <p:cNvSpPr>
            <a:spLocks noChangeArrowheads="1"/>
          </p:cNvSpPr>
          <p:nvPr/>
        </p:nvSpPr>
        <p:spPr bwMode="auto">
          <a:xfrm>
            <a:off x="7419975" y="2430463"/>
            <a:ext cx="396875"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r>
              <a:rPr lang="en-US" altLang="en-US" sz="2000">
                <a:solidFill>
                  <a:srgbClr val="000000"/>
                </a:solidFill>
              </a:rPr>
              <a:t>29</a:t>
            </a:r>
            <a:endParaRPr lang="en-US" altLang="en-US"/>
          </a:p>
        </p:txBody>
      </p:sp>
      <p:sp>
        <p:nvSpPr>
          <p:cNvPr id="27" name="Rectangle 27"/>
          <p:cNvSpPr>
            <a:spLocks noChangeArrowheads="1"/>
          </p:cNvSpPr>
          <p:nvPr/>
        </p:nvSpPr>
        <p:spPr bwMode="auto">
          <a:xfrm>
            <a:off x="706438" y="2944813"/>
            <a:ext cx="1768475"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r>
              <a:rPr lang="en-US" altLang="en-US" sz="2000">
                <a:solidFill>
                  <a:srgbClr val="000000"/>
                </a:solidFill>
              </a:rPr>
              <a:t>Forventet (HW</a:t>
            </a:r>
            <a:endParaRPr lang="en-US" altLang="en-US"/>
          </a:p>
        </p:txBody>
      </p:sp>
      <p:sp>
        <p:nvSpPr>
          <p:cNvPr id="28" name="Rectangle 28"/>
          <p:cNvSpPr>
            <a:spLocks noChangeArrowheads="1"/>
          </p:cNvSpPr>
          <p:nvPr/>
        </p:nvSpPr>
        <p:spPr bwMode="auto">
          <a:xfrm>
            <a:off x="2359025" y="2944813"/>
            <a:ext cx="577850"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r>
              <a:rPr lang="en-US" altLang="en-US" sz="2000">
                <a:solidFill>
                  <a:srgbClr val="000000"/>
                </a:solidFill>
              </a:rPr>
              <a:t>), E </a:t>
            </a:r>
            <a:endParaRPr lang="en-US" altLang="en-US"/>
          </a:p>
        </p:txBody>
      </p:sp>
      <p:sp>
        <p:nvSpPr>
          <p:cNvPr id="29" name="Rectangle 29"/>
          <p:cNvSpPr>
            <a:spLocks noChangeArrowheads="1"/>
          </p:cNvSpPr>
          <p:nvPr/>
        </p:nvSpPr>
        <p:spPr bwMode="auto">
          <a:xfrm>
            <a:off x="3200400" y="2944813"/>
            <a:ext cx="1033463"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r>
              <a:rPr lang="en-US" altLang="en-US" sz="2000">
                <a:solidFill>
                  <a:srgbClr val="000000"/>
                </a:solidFill>
              </a:rPr>
              <a:t>9523.87</a:t>
            </a:r>
            <a:endParaRPr lang="en-US" altLang="en-US"/>
          </a:p>
        </p:txBody>
      </p:sp>
      <p:sp>
        <p:nvSpPr>
          <p:cNvPr id="30" name="Rectangle 30"/>
          <p:cNvSpPr>
            <a:spLocks noChangeArrowheads="1"/>
          </p:cNvSpPr>
          <p:nvPr/>
        </p:nvSpPr>
        <p:spPr bwMode="auto">
          <a:xfrm>
            <a:off x="5043488" y="2944813"/>
            <a:ext cx="1033462"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r>
              <a:rPr lang="en-US" altLang="en-US" sz="2000" dirty="0">
                <a:solidFill>
                  <a:srgbClr val="000000"/>
                </a:solidFill>
              </a:rPr>
              <a:t>2675,26</a:t>
            </a:r>
            <a:endParaRPr lang="en-US" altLang="en-US" dirty="0"/>
          </a:p>
        </p:txBody>
      </p:sp>
      <p:sp>
        <p:nvSpPr>
          <p:cNvPr id="31" name="Rectangle 31"/>
          <p:cNvSpPr>
            <a:spLocks noChangeArrowheads="1"/>
          </p:cNvSpPr>
          <p:nvPr/>
        </p:nvSpPr>
        <p:spPr bwMode="auto">
          <a:xfrm>
            <a:off x="7172325" y="2944813"/>
            <a:ext cx="892175"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r>
              <a:rPr lang="en-US" altLang="en-US" sz="2000">
                <a:solidFill>
                  <a:srgbClr val="000000"/>
                </a:solidFill>
              </a:rPr>
              <a:t>187,87</a:t>
            </a:r>
            <a:endParaRPr lang="en-US" altLang="en-US"/>
          </a:p>
        </p:txBody>
      </p:sp>
      <p:sp>
        <p:nvSpPr>
          <p:cNvPr id="50" name="Text Box 37"/>
          <p:cNvSpPr txBox="1">
            <a:spLocks noChangeArrowheads="1"/>
          </p:cNvSpPr>
          <p:nvPr/>
        </p:nvSpPr>
        <p:spPr bwMode="auto">
          <a:xfrm>
            <a:off x="647700" y="3861048"/>
            <a:ext cx="44196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r>
              <a:rPr lang="da-DK" altLang="da-DK" sz="1800" i="1" dirty="0"/>
              <a:t>p</a:t>
            </a:r>
            <a:r>
              <a:rPr lang="da-DK" altLang="da-DK" sz="1800" dirty="0"/>
              <a:t> = (2 x 9365 + 2993)/(2 x 12387) = 0.877</a:t>
            </a:r>
          </a:p>
          <a:p>
            <a:pPr eaLnBrk="1" hangingPunct="1">
              <a:spcBef>
                <a:spcPct val="0"/>
              </a:spcBef>
              <a:buFontTx/>
              <a:buNone/>
            </a:pPr>
            <a:r>
              <a:rPr lang="da-DK" altLang="da-DK" sz="1800" i="1" dirty="0"/>
              <a:t>q</a:t>
            </a:r>
            <a:r>
              <a:rPr lang="da-DK" altLang="da-DK" sz="1800" dirty="0"/>
              <a:t> = (2 x 29 + 2993)/(2 x 12387)     = 0.123</a:t>
            </a:r>
            <a:endParaRPr lang="en-GB" altLang="da-DK" sz="1800" i="1" dirty="0"/>
          </a:p>
        </p:txBody>
      </p:sp>
      <p:sp>
        <p:nvSpPr>
          <p:cNvPr id="52" name="TextBox 51"/>
          <p:cNvSpPr txBox="1">
            <a:spLocks noChangeArrowheads="1"/>
          </p:cNvSpPr>
          <p:nvPr/>
        </p:nvSpPr>
        <p:spPr bwMode="auto">
          <a:xfrm>
            <a:off x="5780088" y="3748427"/>
            <a:ext cx="13922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eaLnBrk="1" hangingPunct="1"/>
            <a:r>
              <a:rPr lang="da-DK" altLang="en-US" sz="1800" dirty="0"/>
              <a:t>X</a:t>
            </a:r>
            <a:r>
              <a:rPr lang="da-DK" altLang="en-US" sz="1800" baseline="30000" dirty="0"/>
              <a:t>2</a:t>
            </a:r>
            <a:r>
              <a:rPr lang="da-DK" altLang="en-US" sz="1800" dirty="0"/>
              <a:t> = 174,74</a:t>
            </a:r>
            <a:endParaRPr lang="en-US" altLang="en-US" sz="1800" dirty="0"/>
          </a:p>
        </p:txBody>
      </p:sp>
      <p:sp>
        <p:nvSpPr>
          <p:cNvPr id="28719" name="Rectangle 2"/>
          <p:cNvSpPr>
            <a:spLocks noGrp="1" noChangeArrowheads="1"/>
          </p:cNvSpPr>
          <p:nvPr>
            <p:ph type="title"/>
          </p:nvPr>
        </p:nvSpPr>
        <p:spPr/>
        <p:txBody>
          <a:bodyPr/>
          <a:lstStyle/>
          <a:p>
            <a:pPr eaLnBrk="1" hangingPunct="1"/>
            <a:r>
              <a:rPr lang="da-DK" altLang="da-DK" smtClean="0"/>
              <a:t>Overdominans</a:t>
            </a:r>
          </a:p>
        </p:txBody>
      </p:sp>
      <p:sp>
        <p:nvSpPr>
          <p:cNvPr id="28720" name="Text Box 3"/>
          <p:cNvSpPr txBox="1">
            <a:spLocks noChangeArrowheads="1"/>
          </p:cNvSpPr>
          <p:nvPr/>
        </p:nvSpPr>
        <p:spPr bwMode="auto">
          <a:xfrm>
            <a:off x="2051050" y="1268413"/>
            <a:ext cx="49847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r>
              <a:rPr lang="da-DK" altLang="da-DK"/>
              <a:t>Seglecellepolymorfi hos mennesket</a:t>
            </a:r>
          </a:p>
        </p:txBody>
      </p:sp>
      <p:sp>
        <p:nvSpPr>
          <p:cNvPr id="2" name="TextBox 1"/>
          <p:cNvSpPr txBox="1"/>
          <p:nvPr/>
        </p:nvSpPr>
        <p:spPr>
          <a:xfrm>
            <a:off x="564803" y="4743420"/>
            <a:ext cx="5424883" cy="400110"/>
          </a:xfrm>
          <a:prstGeom prst="rect">
            <a:avLst/>
          </a:prstGeom>
          <a:noFill/>
        </p:spPr>
        <p:txBody>
          <a:bodyPr wrap="none" rtlCol="0">
            <a:spAutoFit/>
          </a:bodyPr>
          <a:lstStyle/>
          <a:p>
            <a:r>
              <a:rPr lang="en-GB" sz="2000" dirty="0" smtClean="0"/>
              <a:t>Data: </a:t>
            </a:r>
            <a:r>
              <a:rPr lang="en-GB" sz="2000" dirty="0" err="1" smtClean="0"/>
              <a:t>stikprøve</a:t>
            </a:r>
            <a:r>
              <a:rPr lang="en-GB" sz="2000" dirty="0" smtClean="0"/>
              <a:t> </a:t>
            </a:r>
            <a:r>
              <a:rPr lang="en-GB" sz="2000" dirty="0" err="1" smtClean="0"/>
              <a:t>på</a:t>
            </a:r>
            <a:r>
              <a:rPr lang="en-GB" sz="2000" dirty="0" smtClean="0"/>
              <a:t> 12.387 fra Nigeria (</a:t>
            </a:r>
            <a:r>
              <a:rPr lang="en-GB" sz="2000" dirty="0" err="1" smtClean="0"/>
              <a:t>voksne</a:t>
            </a:r>
            <a:r>
              <a:rPr lang="en-GB" sz="2000" dirty="0" smtClean="0"/>
              <a:t>)</a:t>
            </a:r>
            <a:endParaRPr lang="en-GB" sz="2000" dirty="0"/>
          </a:p>
        </p:txBody>
      </p:sp>
      <p:sp>
        <p:nvSpPr>
          <p:cNvPr id="51" name="TextBox 50"/>
          <p:cNvSpPr txBox="1">
            <a:spLocks noChangeArrowheads="1"/>
          </p:cNvSpPr>
          <p:nvPr/>
        </p:nvSpPr>
        <p:spPr bwMode="auto">
          <a:xfrm>
            <a:off x="5846985" y="4199563"/>
            <a:ext cx="3307316" cy="923330"/>
          </a:xfrm>
          <a:prstGeom prst="rect">
            <a:avLst/>
          </a:prstGeom>
          <a:solidFill>
            <a:schemeClr val="bg1"/>
          </a:solidFill>
          <a:ln>
            <a:noFill/>
          </a:ln>
        </p:spPr>
        <p:txBody>
          <a:bodyPr wrap="none">
            <a:spAutoFit/>
          </a:bodyP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eaLnBrk="1" hangingPunct="1"/>
            <a:r>
              <a:rPr lang="da-DK" altLang="en-US" sz="1800" i="1" dirty="0" smtClean="0"/>
              <a:t>F</a:t>
            </a:r>
            <a:r>
              <a:rPr lang="da-DK" altLang="en-US" sz="1800" dirty="0" smtClean="0"/>
              <a:t> </a:t>
            </a:r>
            <a:r>
              <a:rPr lang="da-DK" altLang="en-US" sz="1800" dirty="0"/>
              <a:t>= </a:t>
            </a:r>
            <a:r>
              <a:rPr lang="da-DK" altLang="en-US" sz="1800" dirty="0" smtClean="0"/>
              <a:t>(</a:t>
            </a:r>
            <a:r>
              <a:rPr lang="en-US" altLang="en-US" sz="1800" dirty="0" smtClean="0">
                <a:solidFill>
                  <a:srgbClr val="000000"/>
                </a:solidFill>
              </a:rPr>
              <a:t>2675,26 – 2993) </a:t>
            </a:r>
            <a:r>
              <a:rPr lang="en-US" altLang="en-US" sz="1800" dirty="0" smtClean="0"/>
              <a:t>/</a:t>
            </a:r>
            <a:r>
              <a:rPr lang="en-US" altLang="en-US" sz="1800" dirty="0" smtClean="0">
                <a:solidFill>
                  <a:srgbClr val="000000"/>
                </a:solidFill>
              </a:rPr>
              <a:t>2675,26</a:t>
            </a:r>
          </a:p>
          <a:p>
            <a:pPr eaLnBrk="1" hangingPunct="1"/>
            <a:r>
              <a:rPr lang="en-US" altLang="en-US" sz="1800" dirty="0">
                <a:solidFill>
                  <a:srgbClr val="000000"/>
                </a:solidFill>
              </a:rPr>
              <a:t> </a:t>
            </a:r>
            <a:r>
              <a:rPr lang="en-US" altLang="en-US" sz="1800" dirty="0" smtClean="0">
                <a:solidFill>
                  <a:srgbClr val="000000"/>
                </a:solidFill>
              </a:rPr>
              <a:t>  </a:t>
            </a:r>
            <a:r>
              <a:rPr lang="en-US" altLang="en-US" sz="1800" dirty="0">
                <a:solidFill>
                  <a:srgbClr val="000000"/>
                </a:solidFill>
              </a:rPr>
              <a:t>= </a:t>
            </a:r>
            <a:r>
              <a:rPr lang="en-US" altLang="en-US" sz="1800" dirty="0" smtClean="0">
                <a:solidFill>
                  <a:srgbClr val="000000"/>
                </a:solidFill>
              </a:rPr>
              <a:t>–0,12</a:t>
            </a:r>
            <a:endParaRPr lang="en-US" altLang="en-US" sz="1800" dirty="0" smtClean="0"/>
          </a:p>
          <a:p>
            <a:pPr eaLnBrk="1" hangingPunct="1"/>
            <a:endParaRPr lang="en-US" altLang="en-US" sz="1800" dirty="0"/>
          </a:p>
        </p:txBody>
      </p:sp>
    </p:spTree>
    <p:extLst>
      <p:ext uri="{BB962C8B-B14F-4D97-AF65-F5344CB8AC3E}">
        <p14:creationId xmlns:p14="http://schemas.microsoft.com/office/powerpoint/2010/main" val="225564364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0"/>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1"/>
                                        </p:tgtEl>
                                        <p:attrNameLst>
                                          <p:attrName>style.visibility</p:attrName>
                                        </p:attrNameLst>
                                      </p:cBhvr>
                                      <p:to>
                                        <p:strVal val="visible"/>
                                      </p:to>
                                    </p:set>
                                  </p:childTnLst>
                                </p:cTn>
                              </p:par>
                            </p:childTnLst>
                          </p:cTn>
                        </p:par>
                      </p:childTnLst>
                    </p:cTn>
                  </p:par>
                  <p:par>
                    <p:cTn id="37" fill="hold" nodeType="clickPar">
                      <p:stCondLst>
                        <p:cond delay="indefinite"/>
                      </p:stCondLst>
                      <p:childTnLst>
                        <p:par>
                          <p:cTn id="38" fill="hold" nodeType="withGroup">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5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1" grpId="0"/>
      <p:bldP spid="22" grpId="0"/>
      <p:bldP spid="23" grpId="0"/>
      <p:bldP spid="24" grpId="0"/>
      <p:bldP spid="25" grpId="0"/>
      <p:bldP spid="26" grpId="0"/>
      <p:bldP spid="27" grpId="0"/>
      <p:bldP spid="28" grpId="0"/>
      <p:bldP spid="29" grpId="0"/>
      <p:bldP spid="30" grpId="0"/>
      <p:bldP spid="31" grpId="0"/>
      <p:bldP spid="50" grpId="0"/>
      <p:bldP spid="52" grpId="0"/>
      <p:bldP spid="51"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eaLnBrk="1" hangingPunct="1"/>
            <a:fld id="{0F46F2EF-3D65-44C2-BFA6-040CF1BC7EAC}" type="slidenum">
              <a:rPr lang="en-US" altLang="da-DK" sz="1400" smtClean="0"/>
              <a:pPr eaLnBrk="1" hangingPunct="1"/>
              <a:t>55</a:t>
            </a:fld>
            <a:endParaRPr lang="en-US" altLang="da-DK" sz="1400" dirty="0" smtClean="0"/>
          </a:p>
        </p:txBody>
      </p:sp>
      <p:sp>
        <p:nvSpPr>
          <p:cNvPr id="28675" name="AutoShape 5"/>
          <p:cNvSpPr>
            <a:spLocks noChangeAspect="1" noChangeArrowheads="1" noTextEdit="1"/>
          </p:cNvSpPr>
          <p:nvPr/>
        </p:nvSpPr>
        <p:spPr bwMode="auto">
          <a:xfrm>
            <a:off x="584200" y="1912938"/>
            <a:ext cx="8037513" cy="3030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p>
        </p:txBody>
      </p:sp>
      <p:sp>
        <p:nvSpPr>
          <p:cNvPr id="28676" name="Line 7"/>
          <p:cNvSpPr>
            <a:spLocks noChangeShapeType="1"/>
          </p:cNvSpPr>
          <p:nvPr/>
        </p:nvSpPr>
        <p:spPr bwMode="auto">
          <a:xfrm>
            <a:off x="2846388" y="1930400"/>
            <a:ext cx="0" cy="302895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28677" name="Line 8"/>
          <p:cNvSpPr>
            <a:spLocks noChangeShapeType="1"/>
          </p:cNvSpPr>
          <p:nvPr/>
        </p:nvSpPr>
        <p:spPr bwMode="auto">
          <a:xfrm>
            <a:off x="4475163" y="1930400"/>
            <a:ext cx="0" cy="302895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28678" name="Line 9"/>
          <p:cNvSpPr>
            <a:spLocks noChangeShapeType="1"/>
          </p:cNvSpPr>
          <p:nvPr/>
        </p:nvSpPr>
        <p:spPr bwMode="auto">
          <a:xfrm>
            <a:off x="6532563" y="1930400"/>
            <a:ext cx="0" cy="302895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28679" name="Line 10"/>
          <p:cNvSpPr>
            <a:spLocks noChangeShapeType="1"/>
          </p:cNvSpPr>
          <p:nvPr/>
        </p:nvSpPr>
        <p:spPr bwMode="auto">
          <a:xfrm>
            <a:off x="600075" y="2366963"/>
            <a:ext cx="8005763"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28680" name="Line 11"/>
          <p:cNvSpPr>
            <a:spLocks noChangeShapeType="1"/>
          </p:cNvSpPr>
          <p:nvPr/>
        </p:nvSpPr>
        <p:spPr bwMode="auto">
          <a:xfrm>
            <a:off x="600075" y="2879725"/>
            <a:ext cx="8005763"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28681" name="Line 12"/>
          <p:cNvSpPr>
            <a:spLocks noChangeShapeType="1"/>
          </p:cNvSpPr>
          <p:nvPr/>
        </p:nvSpPr>
        <p:spPr bwMode="auto">
          <a:xfrm>
            <a:off x="600075" y="3395663"/>
            <a:ext cx="8005763"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28682" name="Line 13"/>
          <p:cNvSpPr>
            <a:spLocks noChangeShapeType="1"/>
          </p:cNvSpPr>
          <p:nvPr/>
        </p:nvSpPr>
        <p:spPr bwMode="auto">
          <a:xfrm>
            <a:off x="600075" y="3908425"/>
            <a:ext cx="8005763"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28683" name="Line 14"/>
          <p:cNvSpPr>
            <a:spLocks noChangeShapeType="1"/>
          </p:cNvSpPr>
          <p:nvPr/>
        </p:nvSpPr>
        <p:spPr bwMode="auto">
          <a:xfrm>
            <a:off x="600075" y="4424363"/>
            <a:ext cx="8005763"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28684" name="Line 15"/>
          <p:cNvSpPr>
            <a:spLocks noChangeShapeType="1"/>
          </p:cNvSpPr>
          <p:nvPr/>
        </p:nvSpPr>
        <p:spPr bwMode="auto">
          <a:xfrm>
            <a:off x="612775" y="1930400"/>
            <a:ext cx="0" cy="302895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16" name="Line 16"/>
          <p:cNvSpPr>
            <a:spLocks noChangeShapeType="1"/>
          </p:cNvSpPr>
          <p:nvPr/>
        </p:nvSpPr>
        <p:spPr bwMode="auto">
          <a:xfrm>
            <a:off x="8591550" y="1930400"/>
            <a:ext cx="0" cy="302895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28686" name="Line 17"/>
          <p:cNvSpPr>
            <a:spLocks noChangeShapeType="1"/>
          </p:cNvSpPr>
          <p:nvPr/>
        </p:nvSpPr>
        <p:spPr bwMode="auto">
          <a:xfrm>
            <a:off x="600075" y="1944688"/>
            <a:ext cx="8005763"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28687" name="Line 18"/>
          <p:cNvSpPr>
            <a:spLocks noChangeShapeType="1"/>
          </p:cNvSpPr>
          <p:nvPr/>
        </p:nvSpPr>
        <p:spPr bwMode="auto">
          <a:xfrm>
            <a:off x="600075" y="4943475"/>
            <a:ext cx="8005763"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19" name="Rectangle 19"/>
          <p:cNvSpPr>
            <a:spLocks noChangeArrowheads="1"/>
          </p:cNvSpPr>
          <p:nvPr/>
        </p:nvSpPr>
        <p:spPr bwMode="auto">
          <a:xfrm>
            <a:off x="738188" y="2008188"/>
            <a:ext cx="1216025"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r>
              <a:rPr lang="en-US" altLang="en-US" sz="2000">
                <a:solidFill>
                  <a:srgbClr val="000000"/>
                </a:solidFill>
              </a:rPr>
              <a:t>Genotype</a:t>
            </a:r>
            <a:endParaRPr lang="en-US" altLang="en-US"/>
          </a:p>
        </p:txBody>
      </p:sp>
      <p:sp>
        <p:nvSpPr>
          <p:cNvPr id="20" name="Rectangle 20"/>
          <p:cNvSpPr>
            <a:spLocks noChangeArrowheads="1"/>
          </p:cNvSpPr>
          <p:nvPr/>
        </p:nvSpPr>
        <p:spPr bwMode="auto">
          <a:xfrm>
            <a:off x="3522663" y="2008188"/>
            <a:ext cx="450850"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r>
              <a:rPr lang="en-US" altLang="en-US" sz="2000">
                <a:solidFill>
                  <a:srgbClr val="000000"/>
                </a:solidFill>
              </a:rPr>
              <a:t>AA</a:t>
            </a:r>
            <a:endParaRPr lang="en-US" altLang="en-US"/>
          </a:p>
        </p:txBody>
      </p:sp>
      <p:sp>
        <p:nvSpPr>
          <p:cNvPr id="21" name="Rectangle 21"/>
          <p:cNvSpPr>
            <a:spLocks noChangeArrowheads="1"/>
          </p:cNvSpPr>
          <p:nvPr/>
        </p:nvSpPr>
        <p:spPr bwMode="auto">
          <a:xfrm>
            <a:off x="5365750" y="2008188"/>
            <a:ext cx="450850"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r>
              <a:rPr lang="en-US" altLang="en-US" sz="2000">
                <a:solidFill>
                  <a:srgbClr val="000000"/>
                </a:solidFill>
              </a:rPr>
              <a:t>AS</a:t>
            </a:r>
            <a:endParaRPr lang="en-US" altLang="en-US"/>
          </a:p>
        </p:txBody>
      </p:sp>
      <p:sp>
        <p:nvSpPr>
          <p:cNvPr id="22" name="Rectangle 22"/>
          <p:cNvSpPr>
            <a:spLocks noChangeArrowheads="1"/>
          </p:cNvSpPr>
          <p:nvPr/>
        </p:nvSpPr>
        <p:spPr bwMode="auto">
          <a:xfrm>
            <a:off x="7391400" y="2008188"/>
            <a:ext cx="450850"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r>
              <a:rPr lang="en-US" altLang="en-US" sz="2000">
                <a:solidFill>
                  <a:srgbClr val="000000"/>
                </a:solidFill>
              </a:rPr>
              <a:t>SS</a:t>
            </a:r>
            <a:endParaRPr lang="en-US" altLang="en-US"/>
          </a:p>
        </p:txBody>
      </p:sp>
      <p:sp>
        <p:nvSpPr>
          <p:cNvPr id="23" name="Rectangle 23"/>
          <p:cNvSpPr>
            <a:spLocks noChangeArrowheads="1"/>
          </p:cNvSpPr>
          <p:nvPr/>
        </p:nvSpPr>
        <p:spPr bwMode="auto">
          <a:xfrm>
            <a:off x="706438" y="2430463"/>
            <a:ext cx="1711325"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r>
              <a:rPr lang="en-US" altLang="en-US" sz="2000">
                <a:solidFill>
                  <a:srgbClr val="000000"/>
                </a:solidFill>
              </a:rPr>
              <a:t>Observeret, O</a:t>
            </a:r>
            <a:endParaRPr lang="en-US" altLang="en-US"/>
          </a:p>
        </p:txBody>
      </p:sp>
      <p:sp>
        <p:nvSpPr>
          <p:cNvPr id="24" name="Rectangle 24"/>
          <p:cNvSpPr>
            <a:spLocks noChangeArrowheads="1"/>
          </p:cNvSpPr>
          <p:nvPr/>
        </p:nvSpPr>
        <p:spPr bwMode="auto">
          <a:xfrm>
            <a:off x="3376613" y="2430463"/>
            <a:ext cx="960437"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r>
              <a:rPr lang="en-US" altLang="en-US" sz="2000" dirty="0">
                <a:solidFill>
                  <a:srgbClr val="000000"/>
                </a:solidFill>
              </a:rPr>
              <a:t>9365    </a:t>
            </a:r>
            <a:endParaRPr lang="en-US" altLang="en-US" dirty="0"/>
          </a:p>
        </p:txBody>
      </p:sp>
      <p:sp>
        <p:nvSpPr>
          <p:cNvPr id="25" name="Rectangle 25"/>
          <p:cNvSpPr>
            <a:spLocks noChangeArrowheads="1"/>
          </p:cNvSpPr>
          <p:nvPr/>
        </p:nvSpPr>
        <p:spPr bwMode="auto">
          <a:xfrm>
            <a:off x="5219700" y="2430463"/>
            <a:ext cx="679450"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r>
              <a:rPr lang="en-US" altLang="en-US" sz="2000" dirty="0">
                <a:solidFill>
                  <a:srgbClr val="000000"/>
                </a:solidFill>
              </a:rPr>
              <a:t>2993</a:t>
            </a:r>
            <a:endParaRPr lang="en-US" altLang="en-US" dirty="0"/>
          </a:p>
        </p:txBody>
      </p:sp>
      <p:sp>
        <p:nvSpPr>
          <p:cNvPr id="26" name="Rectangle 26"/>
          <p:cNvSpPr>
            <a:spLocks noChangeArrowheads="1"/>
          </p:cNvSpPr>
          <p:nvPr/>
        </p:nvSpPr>
        <p:spPr bwMode="auto">
          <a:xfrm>
            <a:off x="7419975" y="2430463"/>
            <a:ext cx="396875"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r>
              <a:rPr lang="en-US" altLang="en-US" sz="2000">
                <a:solidFill>
                  <a:srgbClr val="000000"/>
                </a:solidFill>
              </a:rPr>
              <a:t>29</a:t>
            </a:r>
            <a:endParaRPr lang="en-US" altLang="en-US"/>
          </a:p>
        </p:txBody>
      </p:sp>
      <p:sp>
        <p:nvSpPr>
          <p:cNvPr id="27" name="Rectangle 27"/>
          <p:cNvSpPr>
            <a:spLocks noChangeArrowheads="1"/>
          </p:cNvSpPr>
          <p:nvPr/>
        </p:nvSpPr>
        <p:spPr bwMode="auto">
          <a:xfrm>
            <a:off x="706438" y="2944813"/>
            <a:ext cx="1768475"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r>
              <a:rPr lang="en-US" altLang="en-US" sz="2000">
                <a:solidFill>
                  <a:srgbClr val="000000"/>
                </a:solidFill>
              </a:rPr>
              <a:t>Forventet (HW</a:t>
            </a:r>
            <a:endParaRPr lang="en-US" altLang="en-US"/>
          </a:p>
        </p:txBody>
      </p:sp>
      <p:sp>
        <p:nvSpPr>
          <p:cNvPr id="28" name="Rectangle 28"/>
          <p:cNvSpPr>
            <a:spLocks noChangeArrowheads="1"/>
          </p:cNvSpPr>
          <p:nvPr/>
        </p:nvSpPr>
        <p:spPr bwMode="auto">
          <a:xfrm>
            <a:off x="2359025" y="2944813"/>
            <a:ext cx="577850"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r>
              <a:rPr lang="en-US" altLang="en-US" sz="2000">
                <a:solidFill>
                  <a:srgbClr val="000000"/>
                </a:solidFill>
              </a:rPr>
              <a:t>), E </a:t>
            </a:r>
            <a:endParaRPr lang="en-US" altLang="en-US"/>
          </a:p>
        </p:txBody>
      </p:sp>
      <p:sp>
        <p:nvSpPr>
          <p:cNvPr id="29" name="Rectangle 29"/>
          <p:cNvSpPr>
            <a:spLocks noChangeArrowheads="1"/>
          </p:cNvSpPr>
          <p:nvPr/>
        </p:nvSpPr>
        <p:spPr bwMode="auto">
          <a:xfrm>
            <a:off x="3200400" y="2944813"/>
            <a:ext cx="1033463"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r>
              <a:rPr lang="en-US" altLang="en-US" sz="2000">
                <a:solidFill>
                  <a:srgbClr val="000000"/>
                </a:solidFill>
              </a:rPr>
              <a:t>9523.87</a:t>
            </a:r>
            <a:endParaRPr lang="en-US" altLang="en-US"/>
          </a:p>
        </p:txBody>
      </p:sp>
      <p:sp>
        <p:nvSpPr>
          <p:cNvPr id="30" name="Rectangle 30"/>
          <p:cNvSpPr>
            <a:spLocks noChangeArrowheads="1"/>
          </p:cNvSpPr>
          <p:nvPr/>
        </p:nvSpPr>
        <p:spPr bwMode="auto">
          <a:xfrm>
            <a:off x="5043488" y="2944813"/>
            <a:ext cx="1033462"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r>
              <a:rPr lang="en-US" altLang="en-US" sz="2000" dirty="0">
                <a:solidFill>
                  <a:srgbClr val="000000"/>
                </a:solidFill>
              </a:rPr>
              <a:t>2675,26</a:t>
            </a:r>
            <a:endParaRPr lang="en-US" altLang="en-US" dirty="0"/>
          </a:p>
        </p:txBody>
      </p:sp>
      <p:sp>
        <p:nvSpPr>
          <p:cNvPr id="31" name="Rectangle 31"/>
          <p:cNvSpPr>
            <a:spLocks noChangeArrowheads="1"/>
          </p:cNvSpPr>
          <p:nvPr/>
        </p:nvSpPr>
        <p:spPr bwMode="auto">
          <a:xfrm>
            <a:off x="7172325" y="2944813"/>
            <a:ext cx="892175"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r>
              <a:rPr lang="en-US" altLang="en-US" sz="2000">
                <a:solidFill>
                  <a:srgbClr val="000000"/>
                </a:solidFill>
              </a:rPr>
              <a:t>187,87</a:t>
            </a:r>
            <a:endParaRPr lang="en-US" altLang="en-US"/>
          </a:p>
        </p:txBody>
      </p:sp>
      <p:sp>
        <p:nvSpPr>
          <p:cNvPr id="308224" name="Rectangle 32"/>
          <p:cNvSpPr>
            <a:spLocks noChangeArrowheads="1"/>
          </p:cNvSpPr>
          <p:nvPr/>
        </p:nvSpPr>
        <p:spPr bwMode="auto">
          <a:xfrm>
            <a:off x="706438" y="3459163"/>
            <a:ext cx="381000"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r>
              <a:rPr lang="en-US" altLang="en-US" sz="2000">
                <a:solidFill>
                  <a:srgbClr val="000000"/>
                </a:solidFill>
              </a:rPr>
              <a:t>O </a:t>
            </a:r>
            <a:endParaRPr lang="en-US" altLang="en-US"/>
          </a:p>
        </p:txBody>
      </p:sp>
      <p:sp>
        <p:nvSpPr>
          <p:cNvPr id="308225" name="Rectangle 33"/>
          <p:cNvSpPr>
            <a:spLocks noChangeArrowheads="1"/>
          </p:cNvSpPr>
          <p:nvPr/>
        </p:nvSpPr>
        <p:spPr bwMode="auto">
          <a:xfrm>
            <a:off x="973138" y="3459163"/>
            <a:ext cx="254000"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r>
              <a:rPr lang="en-US" altLang="en-US" sz="2000">
                <a:solidFill>
                  <a:srgbClr val="000000"/>
                </a:solidFill>
              </a:rPr>
              <a:t>–</a:t>
            </a:r>
            <a:endParaRPr lang="en-US" altLang="en-US"/>
          </a:p>
        </p:txBody>
      </p:sp>
      <p:sp>
        <p:nvSpPr>
          <p:cNvPr id="308228" name="Rectangle 34"/>
          <p:cNvSpPr>
            <a:spLocks noChangeArrowheads="1"/>
          </p:cNvSpPr>
          <p:nvPr/>
        </p:nvSpPr>
        <p:spPr bwMode="auto">
          <a:xfrm>
            <a:off x="1184275" y="3459163"/>
            <a:ext cx="352425"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r>
              <a:rPr lang="en-US" altLang="en-US" sz="2000">
                <a:solidFill>
                  <a:srgbClr val="000000"/>
                </a:solidFill>
              </a:rPr>
              <a:t>E </a:t>
            </a:r>
            <a:endParaRPr lang="en-US" altLang="en-US"/>
          </a:p>
        </p:txBody>
      </p:sp>
      <p:sp>
        <p:nvSpPr>
          <p:cNvPr id="308229" name="Rectangle 35"/>
          <p:cNvSpPr>
            <a:spLocks noChangeArrowheads="1"/>
          </p:cNvSpPr>
          <p:nvPr/>
        </p:nvSpPr>
        <p:spPr bwMode="auto">
          <a:xfrm>
            <a:off x="3228975" y="3459163"/>
            <a:ext cx="198438"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r>
              <a:rPr lang="en-US" altLang="en-US" sz="2000">
                <a:solidFill>
                  <a:srgbClr val="000000"/>
                </a:solidFill>
              </a:rPr>
              <a:t>-</a:t>
            </a:r>
            <a:endParaRPr lang="en-US" altLang="en-US"/>
          </a:p>
        </p:txBody>
      </p:sp>
      <p:sp>
        <p:nvSpPr>
          <p:cNvPr id="308230" name="Rectangle 36"/>
          <p:cNvSpPr>
            <a:spLocks noChangeArrowheads="1"/>
          </p:cNvSpPr>
          <p:nvPr/>
        </p:nvSpPr>
        <p:spPr bwMode="auto">
          <a:xfrm>
            <a:off x="3314700" y="3459163"/>
            <a:ext cx="892175"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r>
              <a:rPr lang="en-US" altLang="en-US" sz="2000">
                <a:solidFill>
                  <a:srgbClr val="000000"/>
                </a:solidFill>
              </a:rPr>
              <a:t>158,87</a:t>
            </a:r>
            <a:endParaRPr lang="en-US" altLang="en-US"/>
          </a:p>
        </p:txBody>
      </p:sp>
      <p:sp>
        <p:nvSpPr>
          <p:cNvPr id="308231" name="Rectangle 37"/>
          <p:cNvSpPr>
            <a:spLocks noChangeArrowheads="1"/>
          </p:cNvSpPr>
          <p:nvPr/>
        </p:nvSpPr>
        <p:spPr bwMode="auto">
          <a:xfrm>
            <a:off x="5149850" y="3459163"/>
            <a:ext cx="892175"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r>
              <a:rPr lang="en-US" altLang="en-US" sz="2000">
                <a:solidFill>
                  <a:srgbClr val="000000"/>
                </a:solidFill>
              </a:rPr>
              <a:t>317,74</a:t>
            </a:r>
            <a:endParaRPr lang="en-US" altLang="en-US"/>
          </a:p>
        </p:txBody>
      </p:sp>
      <p:sp>
        <p:nvSpPr>
          <p:cNvPr id="308232" name="Rectangle 38"/>
          <p:cNvSpPr>
            <a:spLocks noChangeArrowheads="1"/>
          </p:cNvSpPr>
          <p:nvPr/>
        </p:nvSpPr>
        <p:spPr bwMode="auto">
          <a:xfrm>
            <a:off x="7129463" y="3459163"/>
            <a:ext cx="198437"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r>
              <a:rPr lang="en-US" altLang="en-US" sz="2000">
                <a:solidFill>
                  <a:srgbClr val="000000"/>
                </a:solidFill>
              </a:rPr>
              <a:t>-</a:t>
            </a:r>
            <a:endParaRPr lang="en-US" altLang="en-US"/>
          </a:p>
        </p:txBody>
      </p:sp>
      <p:sp>
        <p:nvSpPr>
          <p:cNvPr id="308233" name="Rectangle 39"/>
          <p:cNvSpPr>
            <a:spLocks noChangeArrowheads="1"/>
          </p:cNvSpPr>
          <p:nvPr/>
        </p:nvSpPr>
        <p:spPr bwMode="auto">
          <a:xfrm>
            <a:off x="7215188" y="3459163"/>
            <a:ext cx="892175"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r>
              <a:rPr lang="en-US" altLang="en-US" sz="2000">
                <a:solidFill>
                  <a:srgbClr val="000000"/>
                </a:solidFill>
              </a:rPr>
              <a:t>158,87</a:t>
            </a:r>
            <a:endParaRPr lang="en-US" altLang="en-US"/>
          </a:p>
        </p:txBody>
      </p:sp>
      <p:sp>
        <p:nvSpPr>
          <p:cNvPr id="308234" name="Rectangle 40"/>
          <p:cNvSpPr>
            <a:spLocks noChangeArrowheads="1"/>
          </p:cNvSpPr>
          <p:nvPr/>
        </p:nvSpPr>
        <p:spPr bwMode="auto">
          <a:xfrm>
            <a:off x="706438" y="3973513"/>
            <a:ext cx="1511300"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r>
              <a:rPr lang="en-US" altLang="en-US" sz="2000">
                <a:solidFill>
                  <a:srgbClr val="000000"/>
                </a:solidFill>
              </a:rPr>
              <a:t>Fitness, O/E</a:t>
            </a:r>
            <a:endParaRPr lang="en-US" altLang="en-US"/>
          </a:p>
        </p:txBody>
      </p:sp>
      <p:sp>
        <p:nvSpPr>
          <p:cNvPr id="308235" name="Rectangle 41"/>
          <p:cNvSpPr>
            <a:spLocks noChangeArrowheads="1"/>
          </p:cNvSpPr>
          <p:nvPr/>
        </p:nvSpPr>
        <p:spPr bwMode="auto">
          <a:xfrm>
            <a:off x="3341688" y="3973513"/>
            <a:ext cx="749300"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r>
              <a:rPr lang="en-US" altLang="en-US" sz="2000">
                <a:solidFill>
                  <a:srgbClr val="000000"/>
                </a:solidFill>
              </a:rPr>
              <a:t>0.983</a:t>
            </a:r>
            <a:endParaRPr lang="en-US" altLang="en-US"/>
          </a:p>
        </p:txBody>
      </p:sp>
      <p:sp>
        <p:nvSpPr>
          <p:cNvPr id="308236" name="Rectangle 42"/>
          <p:cNvSpPr>
            <a:spLocks noChangeArrowheads="1"/>
          </p:cNvSpPr>
          <p:nvPr/>
        </p:nvSpPr>
        <p:spPr bwMode="auto">
          <a:xfrm>
            <a:off x="5194300" y="3973513"/>
            <a:ext cx="749300"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r>
              <a:rPr lang="en-US" altLang="en-US" sz="2000">
                <a:solidFill>
                  <a:srgbClr val="000000"/>
                </a:solidFill>
              </a:rPr>
              <a:t>1.119</a:t>
            </a:r>
            <a:endParaRPr lang="en-US" altLang="en-US"/>
          </a:p>
        </p:txBody>
      </p:sp>
      <p:sp>
        <p:nvSpPr>
          <p:cNvPr id="308237" name="Rectangle 43"/>
          <p:cNvSpPr>
            <a:spLocks noChangeArrowheads="1"/>
          </p:cNvSpPr>
          <p:nvPr/>
        </p:nvSpPr>
        <p:spPr bwMode="auto">
          <a:xfrm>
            <a:off x="7242175" y="3973513"/>
            <a:ext cx="749300"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r>
              <a:rPr lang="en-US" altLang="en-US" sz="2000">
                <a:solidFill>
                  <a:srgbClr val="000000"/>
                </a:solidFill>
              </a:rPr>
              <a:t>0.154</a:t>
            </a:r>
            <a:endParaRPr lang="en-US" altLang="en-US"/>
          </a:p>
        </p:txBody>
      </p:sp>
      <p:sp>
        <p:nvSpPr>
          <p:cNvPr id="308238" name="Rectangle 44"/>
          <p:cNvSpPr>
            <a:spLocks noChangeArrowheads="1"/>
          </p:cNvSpPr>
          <p:nvPr/>
        </p:nvSpPr>
        <p:spPr bwMode="auto">
          <a:xfrm>
            <a:off x="706438" y="4487863"/>
            <a:ext cx="1695450"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r>
              <a:rPr lang="en-US" altLang="en-US" sz="2000" dirty="0" err="1">
                <a:solidFill>
                  <a:srgbClr val="000000"/>
                </a:solidFill>
              </a:rPr>
              <a:t>Relativ</a:t>
            </a:r>
            <a:r>
              <a:rPr lang="en-US" altLang="en-US" sz="2000" dirty="0">
                <a:solidFill>
                  <a:srgbClr val="000000"/>
                </a:solidFill>
              </a:rPr>
              <a:t> fitness</a:t>
            </a:r>
            <a:endParaRPr lang="en-US" altLang="en-US" dirty="0"/>
          </a:p>
        </p:txBody>
      </p:sp>
      <p:sp>
        <p:nvSpPr>
          <p:cNvPr id="308239" name="Rectangle 45"/>
          <p:cNvSpPr>
            <a:spLocks noChangeArrowheads="1"/>
          </p:cNvSpPr>
          <p:nvPr/>
        </p:nvSpPr>
        <p:spPr bwMode="auto">
          <a:xfrm>
            <a:off x="3341688" y="4487863"/>
            <a:ext cx="749300"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r>
              <a:rPr lang="en-US" altLang="en-US" sz="2000">
                <a:solidFill>
                  <a:srgbClr val="000000"/>
                </a:solidFill>
              </a:rPr>
              <a:t>0.878</a:t>
            </a:r>
            <a:endParaRPr lang="en-US" altLang="en-US"/>
          </a:p>
        </p:txBody>
      </p:sp>
      <p:sp>
        <p:nvSpPr>
          <p:cNvPr id="308240" name="Rectangle 46"/>
          <p:cNvSpPr>
            <a:spLocks noChangeArrowheads="1"/>
          </p:cNvSpPr>
          <p:nvPr/>
        </p:nvSpPr>
        <p:spPr bwMode="auto">
          <a:xfrm>
            <a:off x="5434013" y="4487863"/>
            <a:ext cx="254000"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r>
              <a:rPr lang="en-US" altLang="en-US" sz="2000">
                <a:solidFill>
                  <a:srgbClr val="000000"/>
                </a:solidFill>
              </a:rPr>
              <a:t>1</a:t>
            </a:r>
            <a:endParaRPr lang="en-US" altLang="en-US"/>
          </a:p>
        </p:txBody>
      </p:sp>
      <p:sp>
        <p:nvSpPr>
          <p:cNvPr id="308241" name="Rectangle 47"/>
          <p:cNvSpPr>
            <a:spLocks noChangeArrowheads="1"/>
          </p:cNvSpPr>
          <p:nvPr/>
        </p:nvSpPr>
        <p:spPr bwMode="auto">
          <a:xfrm>
            <a:off x="7242175" y="4487863"/>
            <a:ext cx="749300"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r>
              <a:rPr lang="en-US" altLang="en-US" sz="2000">
                <a:solidFill>
                  <a:srgbClr val="000000"/>
                </a:solidFill>
              </a:rPr>
              <a:t>0.137</a:t>
            </a:r>
            <a:endParaRPr lang="en-US" altLang="en-US"/>
          </a:p>
        </p:txBody>
      </p:sp>
      <p:sp>
        <p:nvSpPr>
          <p:cNvPr id="50" name="Text Box 37"/>
          <p:cNvSpPr txBox="1">
            <a:spLocks noChangeArrowheads="1"/>
          </p:cNvSpPr>
          <p:nvPr/>
        </p:nvSpPr>
        <p:spPr bwMode="auto">
          <a:xfrm>
            <a:off x="604838" y="5589588"/>
            <a:ext cx="44196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r>
              <a:rPr lang="da-DK" altLang="da-DK" sz="1800" i="1"/>
              <a:t>p</a:t>
            </a:r>
            <a:r>
              <a:rPr lang="da-DK" altLang="da-DK" sz="1800"/>
              <a:t> = (2 x 9365 + 2993)/(2 x 12387) = 0.877</a:t>
            </a:r>
          </a:p>
          <a:p>
            <a:pPr eaLnBrk="1" hangingPunct="1">
              <a:spcBef>
                <a:spcPct val="0"/>
              </a:spcBef>
              <a:buFontTx/>
              <a:buNone/>
            </a:pPr>
            <a:r>
              <a:rPr lang="da-DK" altLang="da-DK" sz="1800" i="1"/>
              <a:t>q</a:t>
            </a:r>
            <a:r>
              <a:rPr lang="da-DK" altLang="da-DK" sz="1800"/>
              <a:t> = (2 x 29 + 2993)/(2 x 12387)     = 0.123</a:t>
            </a:r>
            <a:endParaRPr lang="en-GB" altLang="da-DK" sz="1800" i="1"/>
          </a:p>
        </p:txBody>
      </p:sp>
      <p:sp>
        <p:nvSpPr>
          <p:cNvPr id="52" name="TextBox 51"/>
          <p:cNvSpPr txBox="1">
            <a:spLocks noChangeArrowheads="1"/>
          </p:cNvSpPr>
          <p:nvPr/>
        </p:nvSpPr>
        <p:spPr bwMode="auto">
          <a:xfrm>
            <a:off x="5688013" y="5589588"/>
            <a:ext cx="13922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eaLnBrk="1" hangingPunct="1"/>
            <a:r>
              <a:rPr lang="da-DK" altLang="en-US" sz="1800" dirty="0"/>
              <a:t>X</a:t>
            </a:r>
            <a:r>
              <a:rPr lang="da-DK" altLang="en-US" sz="1800" baseline="30000" dirty="0"/>
              <a:t>2</a:t>
            </a:r>
            <a:r>
              <a:rPr lang="da-DK" altLang="en-US" sz="1800" dirty="0"/>
              <a:t> = 174,74</a:t>
            </a:r>
            <a:endParaRPr lang="en-US" altLang="en-US" sz="1800" dirty="0"/>
          </a:p>
        </p:txBody>
      </p:sp>
      <p:sp>
        <p:nvSpPr>
          <p:cNvPr id="28719" name="Rectangle 2"/>
          <p:cNvSpPr>
            <a:spLocks noGrp="1" noChangeArrowheads="1"/>
          </p:cNvSpPr>
          <p:nvPr>
            <p:ph type="title"/>
          </p:nvPr>
        </p:nvSpPr>
        <p:spPr/>
        <p:txBody>
          <a:bodyPr/>
          <a:lstStyle/>
          <a:p>
            <a:pPr eaLnBrk="1" hangingPunct="1"/>
            <a:r>
              <a:rPr lang="da-DK" altLang="da-DK" smtClean="0"/>
              <a:t>Overdominans</a:t>
            </a:r>
          </a:p>
        </p:txBody>
      </p:sp>
      <p:sp>
        <p:nvSpPr>
          <p:cNvPr id="28720" name="Text Box 3"/>
          <p:cNvSpPr txBox="1">
            <a:spLocks noChangeArrowheads="1"/>
          </p:cNvSpPr>
          <p:nvPr/>
        </p:nvSpPr>
        <p:spPr bwMode="auto">
          <a:xfrm>
            <a:off x="2051050" y="1268413"/>
            <a:ext cx="49847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r>
              <a:rPr lang="da-DK" altLang="da-DK"/>
              <a:t>Seglecellepolymorfi hos mennesket</a:t>
            </a:r>
          </a:p>
        </p:txBody>
      </p:sp>
      <p:sp>
        <p:nvSpPr>
          <p:cNvPr id="2" name="TextBox 1"/>
          <p:cNvSpPr txBox="1"/>
          <p:nvPr/>
        </p:nvSpPr>
        <p:spPr>
          <a:xfrm>
            <a:off x="435261" y="6363890"/>
            <a:ext cx="5424883" cy="400110"/>
          </a:xfrm>
          <a:prstGeom prst="rect">
            <a:avLst/>
          </a:prstGeom>
          <a:noFill/>
        </p:spPr>
        <p:txBody>
          <a:bodyPr wrap="none" rtlCol="0">
            <a:spAutoFit/>
          </a:bodyPr>
          <a:lstStyle/>
          <a:p>
            <a:r>
              <a:rPr lang="en-GB" sz="2000" dirty="0" smtClean="0"/>
              <a:t>Data: </a:t>
            </a:r>
            <a:r>
              <a:rPr lang="en-GB" sz="2000" dirty="0" err="1" smtClean="0"/>
              <a:t>stikprøve</a:t>
            </a:r>
            <a:r>
              <a:rPr lang="en-GB" sz="2000" dirty="0" smtClean="0"/>
              <a:t> </a:t>
            </a:r>
            <a:r>
              <a:rPr lang="en-GB" sz="2000" dirty="0" err="1" smtClean="0"/>
              <a:t>på</a:t>
            </a:r>
            <a:r>
              <a:rPr lang="en-GB" sz="2000" dirty="0" smtClean="0"/>
              <a:t> 12.387 fra Nigeria (</a:t>
            </a:r>
            <a:r>
              <a:rPr lang="en-GB" sz="2000" dirty="0" err="1" smtClean="0"/>
              <a:t>voksne</a:t>
            </a:r>
            <a:r>
              <a:rPr lang="en-GB" sz="2000" dirty="0" smtClean="0"/>
              <a:t>)</a:t>
            </a:r>
            <a:endParaRPr lang="en-GB" sz="2000" dirty="0"/>
          </a:p>
        </p:txBody>
      </p:sp>
      <p:sp>
        <p:nvSpPr>
          <p:cNvPr id="51" name="TextBox 50"/>
          <p:cNvSpPr txBox="1">
            <a:spLocks noChangeArrowheads="1"/>
          </p:cNvSpPr>
          <p:nvPr/>
        </p:nvSpPr>
        <p:spPr bwMode="auto">
          <a:xfrm>
            <a:off x="5754910" y="6040724"/>
            <a:ext cx="3307316" cy="923330"/>
          </a:xfrm>
          <a:prstGeom prst="rect">
            <a:avLst/>
          </a:prstGeom>
          <a:solidFill>
            <a:schemeClr val="bg1"/>
          </a:solidFill>
          <a:ln>
            <a:noFill/>
          </a:ln>
        </p:spPr>
        <p:txBody>
          <a:bodyPr wrap="none">
            <a:spAutoFit/>
          </a:bodyP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eaLnBrk="1" hangingPunct="1"/>
            <a:r>
              <a:rPr lang="da-DK" altLang="en-US" sz="1800" i="1" dirty="0" smtClean="0"/>
              <a:t>F</a:t>
            </a:r>
            <a:r>
              <a:rPr lang="da-DK" altLang="en-US" sz="1800" dirty="0" smtClean="0"/>
              <a:t> </a:t>
            </a:r>
            <a:r>
              <a:rPr lang="da-DK" altLang="en-US" sz="1800" dirty="0"/>
              <a:t>= </a:t>
            </a:r>
            <a:r>
              <a:rPr lang="da-DK" altLang="en-US" sz="1800" dirty="0" smtClean="0"/>
              <a:t>(</a:t>
            </a:r>
            <a:r>
              <a:rPr lang="en-US" altLang="en-US" sz="1800" dirty="0" smtClean="0">
                <a:solidFill>
                  <a:srgbClr val="000000"/>
                </a:solidFill>
              </a:rPr>
              <a:t>2675,26 – 2993) </a:t>
            </a:r>
            <a:r>
              <a:rPr lang="en-US" altLang="en-US" sz="1800" dirty="0" smtClean="0"/>
              <a:t>/</a:t>
            </a:r>
            <a:r>
              <a:rPr lang="en-US" altLang="en-US" sz="1800" dirty="0" smtClean="0">
                <a:solidFill>
                  <a:srgbClr val="000000"/>
                </a:solidFill>
              </a:rPr>
              <a:t>2675,26</a:t>
            </a:r>
          </a:p>
          <a:p>
            <a:pPr eaLnBrk="1" hangingPunct="1"/>
            <a:r>
              <a:rPr lang="en-US" altLang="en-US" sz="1800" dirty="0">
                <a:solidFill>
                  <a:srgbClr val="000000"/>
                </a:solidFill>
              </a:rPr>
              <a:t> </a:t>
            </a:r>
            <a:r>
              <a:rPr lang="en-US" altLang="en-US" sz="1800" dirty="0" smtClean="0">
                <a:solidFill>
                  <a:srgbClr val="000000"/>
                </a:solidFill>
              </a:rPr>
              <a:t>  </a:t>
            </a:r>
            <a:r>
              <a:rPr lang="en-US" altLang="en-US" sz="1800" dirty="0">
                <a:solidFill>
                  <a:srgbClr val="000000"/>
                </a:solidFill>
              </a:rPr>
              <a:t>= </a:t>
            </a:r>
            <a:r>
              <a:rPr lang="en-US" altLang="en-US" sz="1800" dirty="0" smtClean="0">
                <a:solidFill>
                  <a:srgbClr val="000000"/>
                </a:solidFill>
              </a:rPr>
              <a:t>–0,12</a:t>
            </a:r>
            <a:endParaRPr lang="en-US" altLang="en-US" sz="1800" dirty="0" smtClean="0"/>
          </a:p>
          <a:p>
            <a:pPr eaLnBrk="1" hangingPunct="1"/>
            <a:endParaRPr lang="en-US" altLang="en-US" sz="1800" dirty="0"/>
          </a:p>
        </p:txBody>
      </p:sp>
    </p:spTree>
    <p:extLst>
      <p:ext uri="{BB962C8B-B14F-4D97-AF65-F5344CB8AC3E}">
        <p14:creationId xmlns:p14="http://schemas.microsoft.com/office/powerpoint/2010/main" val="253828710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0"/>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1"/>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5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08225"/>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08224"/>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08228"/>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08229"/>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08230"/>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08231"/>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08232"/>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08233"/>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51"/>
                                        </p:tgtEl>
                                        <p:attrNameLst>
                                          <p:attrName>style.visibility</p:attrName>
                                        </p:attrNameLst>
                                      </p:cBhvr>
                                      <p:to>
                                        <p:strVal val="visible"/>
                                      </p:to>
                                    </p:set>
                                  </p:childTnLst>
                                </p:cTn>
                              </p:par>
                            </p:childTnLst>
                          </p:cTn>
                        </p:par>
                      </p:childTnLst>
                    </p:cTn>
                  </p:par>
                  <p:par>
                    <p:cTn id="65" fill="hold" nodeType="clickPar">
                      <p:stCondLst>
                        <p:cond delay="indefinite"/>
                      </p:stCondLst>
                      <p:childTnLst>
                        <p:par>
                          <p:cTn id="66" fill="hold" nodeType="withGroup">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308234"/>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308235"/>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308236"/>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308237"/>
                                        </p:tgtEl>
                                        <p:attrNameLst>
                                          <p:attrName>style.visibility</p:attrName>
                                        </p:attrNameLst>
                                      </p:cBhvr>
                                      <p:to>
                                        <p:strVal val="visible"/>
                                      </p:to>
                                    </p:set>
                                  </p:childTnLst>
                                </p:cTn>
                              </p:par>
                            </p:childTnLst>
                          </p:cTn>
                        </p:par>
                      </p:childTnLst>
                    </p:cTn>
                  </p:par>
                  <p:par>
                    <p:cTn id="75" fill="hold" nodeType="clickPar">
                      <p:stCondLst>
                        <p:cond delay="indefinite"/>
                      </p:stCondLst>
                      <p:childTnLst>
                        <p:par>
                          <p:cTn id="76" fill="hold" nodeType="withGroup">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308238"/>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308239"/>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308240"/>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3082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9" grpId="0"/>
      <p:bldP spid="20" grpId="0"/>
      <p:bldP spid="21" grpId="0"/>
      <p:bldP spid="22" grpId="0"/>
      <p:bldP spid="23" grpId="0"/>
      <p:bldP spid="24" grpId="0"/>
      <p:bldP spid="25" grpId="0"/>
      <p:bldP spid="26" grpId="0"/>
      <p:bldP spid="27" grpId="0"/>
      <p:bldP spid="28" grpId="0"/>
      <p:bldP spid="29" grpId="0"/>
      <p:bldP spid="30" grpId="0"/>
      <p:bldP spid="31" grpId="0"/>
      <p:bldP spid="308224" grpId="0"/>
      <p:bldP spid="308225" grpId="0"/>
      <p:bldP spid="308228" grpId="0"/>
      <p:bldP spid="308229" grpId="0"/>
      <p:bldP spid="308230" grpId="0"/>
      <p:bldP spid="308231" grpId="0"/>
      <p:bldP spid="308232" grpId="0"/>
      <p:bldP spid="308233" grpId="0"/>
      <p:bldP spid="308234" grpId="0"/>
      <p:bldP spid="308235" grpId="0"/>
      <p:bldP spid="308236" grpId="0"/>
      <p:bldP spid="308237" grpId="0"/>
      <p:bldP spid="308238" grpId="0"/>
      <p:bldP spid="308239" grpId="0"/>
      <p:bldP spid="308240" grpId="0"/>
      <p:bldP spid="308241" grpId="0"/>
      <p:bldP spid="50" grpId="0"/>
      <p:bldP spid="52" grpId="0"/>
      <p:bldP spid="51"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eaLnBrk="1" hangingPunct="1"/>
            <a:fld id="{0F46F2EF-3D65-44C2-BFA6-040CF1BC7EAC}" type="slidenum">
              <a:rPr lang="en-US" altLang="da-DK" sz="1400" smtClean="0"/>
              <a:pPr eaLnBrk="1" hangingPunct="1"/>
              <a:t>56</a:t>
            </a:fld>
            <a:endParaRPr lang="en-US" altLang="da-DK" sz="1400" dirty="0" smtClean="0"/>
          </a:p>
        </p:txBody>
      </p:sp>
      <p:sp>
        <p:nvSpPr>
          <p:cNvPr id="28675" name="AutoShape 5"/>
          <p:cNvSpPr>
            <a:spLocks noChangeAspect="1" noChangeArrowheads="1" noTextEdit="1"/>
          </p:cNvSpPr>
          <p:nvPr/>
        </p:nvSpPr>
        <p:spPr bwMode="auto">
          <a:xfrm>
            <a:off x="584200" y="1912938"/>
            <a:ext cx="8037513" cy="3030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p>
        </p:txBody>
      </p:sp>
      <p:sp>
        <p:nvSpPr>
          <p:cNvPr id="28676" name="Line 7"/>
          <p:cNvSpPr>
            <a:spLocks noChangeShapeType="1"/>
          </p:cNvSpPr>
          <p:nvPr/>
        </p:nvSpPr>
        <p:spPr bwMode="auto">
          <a:xfrm>
            <a:off x="2846388" y="1930400"/>
            <a:ext cx="0" cy="302895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28677" name="Line 8"/>
          <p:cNvSpPr>
            <a:spLocks noChangeShapeType="1"/>
          </p:cNvSpPr>
          <p:nvPr/>
        </p:nvSpPr>
        <p:spPr bwMode="auto">
          <a:xfrm>
            <a:off x="4475163" y="1930400"/>
            <a:ext cx="0" cy="302895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28678" name="Line 9"/>
          <p:cNvSpPr>
            <a:spLocks noChangeShapeType="1"/>
          </p:cNvSpPr>
          <p:nvPr/>
        </p:nvSpPr>
        <p:spPr bwMode="auto">
          <a:xfrm>
            <a:off x="6532563" y="1930400"/>
            <a:ext cx="0" cy="302895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28679" name="Line 10"/>
          <p:cNvSpPr>
            <a:spLocks noChangeShapeType="1"/>
          </p:cNvSpPr>
          <p:nvPr/>
        </p:nvSpPr>
        <p:spPr bwMode="auto">
          <a:xfrm>
            <a:off x="600075" y="2366963"/>
            <a:ext cx="8005763"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28680" name="Line 11"/>
          <p:cNvSpPr>
            <a:spLocks noChangeShapeType="1"/>
          </p:cNvSpPr>
          <p:nvPr/>
        </p:nvSpPr>
        <p:spPr bwMode="auto">
          <a:xfrm>
            <a:off x="600075" y="2879725"/>
            <a:ext cx="8005763"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28681" name="Line 12"/>
          <p:cNvSpPr>
            <a:spLocks noChangeShapeType="1"/>
          </p:cNvSpPr>
          <p:nvPr/>
        </p:nvSpPr>
        <p:spPr bwMode="auto">
          <a:xfrm>
            <a:off x="600075" y="3395663"/>
            <a:ext cx="8005763"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28682" name="Line 13"/>
          <p:cNvSpPr>
            <a:spLocks noChangeShapeType="1"/>
          </p:cNvSpPr>
          <p:nvPr/>
        </p:nvSpPr>
        <p:spPr bwMode="auto">
          <a:xfrm>
            <a:off x="600075" y="3908425"/>
            <a:ext cx="8005763"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28683" name="Line 14"/>
          <p:cNvSpPr>
            <a:spLocks noChangeShapeType="1"/>
          </p:cNvSpPr>
          <p:nvPr/>
        </p:nvSpPr>
        <p:spPr bwMode="auto">
          <a:xfrm>
            <a:off x="600075" y="4424363"/>
            <a:ext cx="8005763"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28684" name="Line 15"/>
          <p:cNvSpPr>
            <a:spLocks noChangeShapeType="1"/>
          </p:cNvSpPr>
          <p:nvPr/>
        </p:nvSpPr>
        <p:spPr bwMode="auto">
          <a:xfrm>
            <a:off x="612775" y="1930400"/>
            <a:ext cx="0" cy="302895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16" name="Line 16"/>
          <p:cNvSpPr>
            <a:spLocks noChangeShapeType="1"/>
          </p:cNvSpPr>
          <p:nvPr/>
        </p:nvSpPr>
        <p:spPr bwMode="auto">
          <a:xfrm>
            <a:off x="8591550" y="1930400"/>
            <a:ext cx="0" cy="302895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28686" name="Line 17"/>
          <p:cNvSpPr>
            <a:spLocks noChangeShapeType="1"/>
          </p:cNvSpPr>
          <p:nvPr/>
        </p:nvSpPr>
        <p:spPr bwMode="auto">
          <a:xfrm>
            <a:off x="600075" y="1944688"/>
            <a:ext cx="8005763"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en-GB" dirty="0"/>
          </a:p>
        </p:txBody>
      </p:sp>
      <p:sp>
        <p:nvSpPr>
          <p:cNvPr id="28687" name="Line 18"/>
          <p:cNvSpPr>
            <a:spLocks noChangeShapeType="1"/>
          </p:cNvSpPr>
          <p:nvPr/>
        </p:nvSpPr>
        <p:spPr bwMode="auto">
          <a:xfrm>
            <a:off x="600075" y="4943475"/>
            <a:ext cx="8005763"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19" name="Rectangle 19"/>
          <p:cNvSpPr>
            <a:spLocks noChangeArrowheads="1"/>
          </p:cNvSpPr>
          <p:nvPr/>
        </p:nvSpPr>
        <p:spPr bwMode="auto">
          <a:xfrm>
            <a:off x="738188" y="2008188"/>
            <a:ext cx="1216025"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r>
              <a:rPr lang="en-US" altLang="en-US" sz="2000">
                <a:solidFill>
                  <a:srgbClr val="000000"/>
                </a:solidFill>
              </a:rPr>
              <a:t>Genotype</a:t>
            </a:r>
            <a:endParaRPr lang="en-US" altLang="en-US"/>
          </a:p>
        </p:txBody>
      </p:sp>
      <p:sp>
        <p:nvSpPr>
          <p:cNvPr id="20" name="Rectangle 20"/>
          <p:cNvSpPr>
            <a:spLocks noChangeArrowheads="1"/>
          </p:cNvSpPr>
          <p:nvPr/>
        </p:nvSpPr>
        <p:spPr bwMode="auto">
          <a:xfrm>
            <a:off x="3522663" y="2008188"/>
            <a:ext cx="450850"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r>
              <a:rPr lang="en-US" altLang="en-US" sz="2000">
                <a:solidFill>
                  <a:srgbClr val="000000"/>
                </a:solidFill>
              </a:rPr>
              <a:t>AA</a:t>
            </a:r>
            <a:endParaRPr lang="en-US" altLang="en-US"/>
          </a:p>
        </p:txBody>
      </p:sp>
      <p:sp>
        <p:nvSpPr>
          <p:cNvPr id="21" name="Rectangle 21"/>
          <p:cNvSpPr>
            <a:spLocks noChangeArrowheads="1"/>
          </p:cNvSpPr>
          <p:nvPr/>
        </p:nvSpPr>
        <p:spPr bwMode="auto">
          <a:xfrm>
            <a:off x="5365750" y="2008188"/>
            <a:ext cx="450850"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r>
              <a:rPr lang="en-US" altLang="en-US" sz="2000">
                <a:solidFill>
                  <a:srgbClr val="000000"/>
                </a:solidFill>
              </a:rPr>
              <a:t>AS</a:t>
            </a:r>
            <a:endParaRPr lang="en-US" altLang="en-US"/>
          </a:p>
        </p:txBody>
      </p:sp>
      <p:sp>
        <p:nvSpPr>
          <p:cNvPr id="22" name="Rectangle 22"/>
          <p:cNvSpPr>
            <a:spLocks noChangeArrowheads="1"/>
          </p:cNvSpPr>
          <p:nvPr/>
        </p:nvSpPr>
        <p:spPr bwMode="auto">
          <a:xfrm>
            <a:off x="7391400" y="2008188"/>
            <a:ext cx="450850"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r>
              <a:rPr lang="en-US" altLang="en-US" sz="2000">
                <a:solidFill>
                  <a:srgbClr val="000000"/>
                </a:solidFill>
              </a:rPr>
              <a:t>SS</a:t>
            </a:r>
            <a:endParaRPr lang="en-US" altLang="en-US"/>
          </a:p>
        </p:txBody>
      </p:sp>
      <p:sp>
        <p:nvSpPr>
          <p:cNvPr id="23" name="Rectangle 23"/>
          <p:cNvSpPr>
            <a:spLocks noChangeArrowheads="1"/>
          </p:cNvSpPr>
          <p:nvPr/>
        </p:nvSpPr>
        <p:spPr bwMode="auto">
          <a:xfrm>
            <a:off x="706438" y="2430463"/>
            <a:ext cx="1711325"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r>
              <a:rPr lang="en-US" altLang="en-US" sz="2000">
                <a:solidFill>
                  <a:srgbClr val="000000"/>
                </a:solidFill>
              </a:rPr>
              <a:t>Observeret, O</a:t>
            </a:r>
            <a:endParaRPr lang="en-US" altLang="en-US"/>
          </a:p>
        </p:txBody>
      </p:sp>
      <p:sp>
        <p:nvSpPr>
          <p:cNvPr id="24" name="Rectangle 24"/>
          <p:cNvSpPr>
            <a:spLocks noChangeArrowheads="1"/>
          </p:cNvSpPr>
          <p:nvPr/>
        </p:nvSpPr>
        <p:spPr bwMode="auto">
          <a:xfrm>
            <a:off x="3376613" y="2430463"/>
            <a:ext cx="960437"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r>
              <a:rPr lang="en-US" altLang="en-US" sz="2000" dirty="0">
                <a:solidFill>
                  <a:srgbClr val="000000"/>
                </a:solidFill>
              </a:rPr>
              <a:t>9365    </a:t>
            </a:r>
            <a:endParaRPr lang="en-US" altLang="en-US" dirty="0"/>
          </a:p>
        </p:txBody>
      </p:sp>
      <p:sp>
        <p:nvSpPr>
          <p:cNvPr id="25" name="Rectangle 25"/>
          <p:cNvSpPr>
            <a:spLocks noChangeArrowheads="1"/>
          </p:cNvSpPr>
          <p:nvPr/>
        </p:nvSpPr>
        <p:spPr bwMode="auto">
          <a:xfrm>
            <a:off x="5219700" y="2430463"/>
            <a:ext cx="679450"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r>
              <a:rPr lang="en-US" altLang="en-US" sz="2000" dirty="0">
                <a:solidFill>
                  <a:srgbClr val="000000"/>
                </a:solidFill>
              </a:rPr>
              <a:t>2993</a:t>
            </a:r>
            <a:endParaRPr lang="en-US" altLang="en-US" dirty="0"/>
          </a:p>
        </p:txBody>
      </p:sp>
      <p:sp>
        <p:nvSpPr>
          <p:cNvPr id="26" name="Rectangle 26"/>
          <p:cNvSpPr>
            <a:spLocks noChangeArrowheads="1"/>
          </p:cNvSpPr>
          <p:nvPr/>
        </p:nvSpPr>
        <p:spPr bwMode="auto">
          <a:xfrm>
            <a:off x="7419975" y="2430463"/>
            <a:ext cx="396875"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r>
              <a:rPr lang="en-US" altLang="en-US" sz="2000">
                <a:solidFill>
                  <a:srgbClr val="000000"/>
                </a:solidFill>
              </a:rPr>
              <a:t>29</a:t>
            </a:r>
            <a:endParaRPr lang="en-US" altLang="en-US"/>
          </a:p>
        </p:txBody>
      </p:sp>
      <p:sp>
        <p:nvSpPr>
          <p:cNvPr id="27" name="Rectangle 27"/>
          <p:cNvSpPr>
            <a:spLocks noChangeArrowheads="1"/>
          </p:cNvSpPr>
          <p:nvPr/>
        </p:nvSpPr>
        <p:spPr bwMode="auto">
          <a:xfrm>
            <a:off x="706438" y="2944813"/>
            <a:ext cx="1768475"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r>
              <a:rPr lang="en-US" altLang="en-US" sz="2000">
                <a:solidFill>
                  <a:srgbClr val="000000"/>
                </a:solidFill>
              </a:rPr>
              <a:t>Forventet (HW</a:t>
            </a:r>
            <a:endParaRPr lang="en-US" altLang="en-US"/>
          </a:p>
        </p:txBody>
      </p:sp>
      <p:sp>
        <p:nvSpPr>
          <p:cNvPr id="28" name="Rectangle 28"/>
          <p:cNvSpPr>
            <a:spLocks noChangeArrowheads="1"/>
          </p:cNvSpPr>
          <p:nvPr/>
        </p:nvSpPr>
        <p:spPr bwMode="auto">
          <a:xfrm>
            <a:off x="2359025" y="2944813"/>
            <a:ext cx="577850"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r>
              <a:rPr lang="en-US" altLang="en-US" sz="2000">
                <a:solidFill>
                  <a:srgbClr val="000000"/>
                </a:solidFill>
              </a:rPr>
              <a:t>), E </a:t>
            </a:r>
            <a:endParaRPr lang="en-US" altLang="en-US"/>
          </a:p>
        </p:txBody>
      </p:sp>
      <p:sp>
        <p:nvSpPr>
          <p:cNvPr id="29" name="Rectangle 29"/>
          <p:cNvSpPr>
            <a:spLocks noChangeArrowheads="1"/>
          </p:cNvSpPr>
          <p:nvPr/>
        </p:nvSpPr>
        <p:spPr bwMode="auto">
          <a:xfrm>
            <a:off x="3200400" y="2944813"/>
            <a:ext cx="1033463"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r>
              <a:rPr lang="en-US" altLang="en-US" sz="2000">
                <a:solidFill>
                  <a:srgbClr val="000000"/>
                </a:solidFill>
              </a:rPr>
              <a:t>9523.87</a:t>
            </a:r>
            <a:endParaRPr lang="en-US" altLang="en-US"/>
          </a:p>
        </p:txBody>
      </p:sp>
      <p:sp>
        <p:nvSpPr>
          <p:cNvPr id="30" name="Rectangle 30"/>
          <p:cNvSpPr>
            <a:spLocks noChangeArrowheads="1"/>
          </p:cNvSpPr>
          <p:nvPr/>
        </p:nvSpPr>
        <p:spPr bwMode="auto">
          <a:xfrm>
            <a:off x="5043488" y="2944813"/>
            <a:ext cx="1033462"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r>
              <a:rPr lang="en-US" altLang="en-US" sz="2000" dirty="0">
                <a:solidFill>
                  <a:srgbClr val="000000"/>
                </a:solidFill>
              </a:rPr>
              <a:t>2675,26</a:t>
            </a:r>
            <a:endParaRPr lang="en-US" altLang="en-US" dirty="0"/>
          </a:p>
        </p:txBody>
      </p:sp>
      <p:sp>
        <p:nvSpPr>
          <p:cNvPr id="31" name="Rectangle 31"/>
          <p:cNvSpPr>
            <a:spLocks noChangeArrowheads="1"/>
          </p:cNvSpPr>
          <p:nvPr/>
        </p:nvSpPr>
        <p:spPr bwMode="auto">
          <a:xfrm>
            <a:off x="7172325" y="2944813"/>
            <a:ext cx="892175"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r>
              <a:rPr lang="en-US" altLang="en-US" sz="2000">
                <a:solidFill>
                  <a:srgbClr val="000000"/>
                </a:solidFill>
              </a:rPr>
              <a:t>187,87</a:t>
            </a:r>
            <a:endParaRPr lang="en-US" altLang="en-US"/>
          </a:p>
        </p:txBody>
      </p:sp>
      <p:sp>
        <p:nvSpPr>
          <p:cNvPr id="308224" name="Rectangle 32"/>
          <p:cNvSpPr>
            <a:spLocks noChangeArrowheads="1"/>
          </p:cNvSpPr>
          <p:nvPr/>
        </p:nvSpPr>
        <p:spPr bwMode="auto">
          <a:xfrm>
            <a:off x="706438" y="3459163"/>
            <a:ext cx="381000"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r>
              <a:rPr lang="en-US" altLang="en-US" sz="2000" dirty="0">
                <a:solidFill>
                  <a:srgbClr val="000000"/>
                </a:solidFill>
              </a:rPr>
              <a:t>O </a:t>
            </a:r>
            <a:endParaRPr lang="en-US" altLang="en-US" dirty="0"/>
          </a:p>
        </p:txBody>
      </p:sp>
      <p:sp>
        <p:nvSpPr>
          <p:cNvPr id="308225" name="Rectangle 33"/>
          <p:cNvSpPr>
            <a:spLocks noChangeArrowheads="1"/>
          </p:cNvSpPr>
          <p:nvPr/>
        </p:nvSpPr>
        <p:spPr bwMode="auto">
          <a:xfrm>
            <a:off x="973138" y="3459163"/>
            <a:ext cx="254000"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r>
              <a:rPr lang="en-US" altLang="en-US" sz="2000">
                <a:solidFill>
                  <a:srgbClr val="000000"/>
                </a:solidFill>
              </a:rPr>
              <a:t>–</a:t>
            </a:r>
            <a:endParaRPr lang="en-US" altLang="en-US"/>
          </a:p>
        </p:txBody>
      </p:sp>
      <p:sp>
        <p:nvSpPr>
          <p:cNvPr id="308228" name="Rectangle 34"/>
          <p:cNvSpPr>
            <a:spLocks noChangeArrowheads="1"/>
          </p:cNvSpPr>
          <p:nvPr/>
        </p:nvSpPr>
        <p:spPr bwMode="auto">
          <a:xfrm>
            <a:off x="1184275" y="3459163"/>
            <a:ext cx="352425"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r>
              <a:rPr lang="en-US" altLang="en-US" sz="2000">
                <a:solidFill>
                  <a:srgbClr val="000000"/>
                </a:solidFill>
              </a:rPr>
              <a:t>E </a:t>
            </a:r>
            <a:endParaRPr lang="en-US" altLang="en-US"/>
          </a:p>
        </p:txBody>
      </p:sp>
      <p:sp>
        <p:nvSpPr>
          <p:cNvPr id="308229" name="Rectangle 35"/>
          <p:cNvSpPr>
            <a:spLocks noChangeArrowheads="1"/>
          </p:cNvSpPr>
          <p:nvPr/>
        </p:nvSpPr>
        <p:spPr bwMode="auto">
          <a:xfrm>
            <a:off x="3228975" y="3459163"/>
            <a:ext cx="198438"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r>
              <a:rPr lang="en-US" altLang="en-US" sz="2000">
                <a:solidFill>
                  <a:srgbClr val="000000"/>
                </a:solidFill>
              </a:rPr>
              <a:t>-</a:t>
            </a:r>
            <a:endParaRPr lang="en-US" altLang="en-US"/>
          </a:p>
        </p:txBody>
      </p:sp>
      <p:sp>
        <p:nvSpPr>
          <p:cNvPr id="308230" name="Rectangle 36"/>
          <p:cNvSpPr>
            <a:spLocks noChangeArrowheads="1"/>
          </p:cNvSpPr>
          <p:nvPr/>
        </p:nvSpPr>
        <p:spPr bwMode="auto">
          <a:xfrm>
            <a:off x="3314700" y="3459163"/>
            <a:ext cx="892175"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r>
              <a:rPr lang="en-US" altLang="en-US" sz="2000">
                <a:solidFill>
                  <a:srgbClr val="000000"/>
                </a:solidFill>
              </a:rPr>
              <a:t>158,87</a:t>
            </a:r>
            <a:endParaRPr lang="en-US" altLang="en-US"/>
          </a:p>
        </p:txBody>
      </p:sp>
      <p:sp>
        <p:nvSpPr>
          <p:cNvPr id="308231" name="Rectangle 37"/>
          <p:cNvSpPr>
            <a:spLocks noChangeArrowheads="1"/>
          </p:cNvSpPr>
          <p:nvPr/>
        </p:nvSpPr>
        <p:spPr bwMode="auto">
          <a:xfrm>
            <a:off x="5149850" y="3459163"/>
            <a:ext cx="892175"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r>
              <a:rPr lang="en-US" altLang="en-US" sz="2000">
                <a:solidFill>
                  <a:srgbClr val="000000"/>
                </a:solidFill>
              </a:rPr>
              <a:t>317,74</a:t>
            </a:r>
            <a:endParaRPr lang="en-US" altLang="en-US"/>
          </a:p>
        </p:txBody>
      </p:sp>
      <p:sp>
        <p:nvSpPr>
          <p:cNvPr id="308232" name="Rectangle 38"/>
          <p:cNvSpPr>
            <a:spLocks noChangeArrowheads="1"/>
          </p:cNvSpPr>
          <p:nvPr/>
        </p:nvSpPr>
        <p:spPr bwMode="auto">
          <a:xfrm>
            <a:off x="7129463" y="3459163"/>
            <a:ext cx="198437"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r>
              <a:rPr lang="en-US" altLang="en-US" sz="2000">
                <a:solidFill>
                  <a:srgbClr val="000000"/>
                </a:solidFill>
              </a:rPr>
              <a:t>-</a:t>
            </a:r>
            <a:endParaRPr lang="en-US" altLang="en-US"/>
          </a:p>
        </p:txBody>
      </p:sp>
      <p:sp>
        <p:nvSpPr>
          <p:cNvPr id="308233" name="Rectangle 39"/>
          <p:cNvSpPr>
            <a:spLocks noChangeArrowheads="1"/>
          </p:cNvSpPr>
          <p:nvPr/>
        </p:nvSpPr>
        <p:spPr bwMode="auto">
          <a:xfrm>
            <a:off x="7215188" y="3459163"/>
            <a:ext cx="892175"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r>
              <a:rPr lang="en-US" altLang="en-US" sz="2000">
                <a:solidFill>
                  <a:srgbClr val="000000"/>
                </a:solidFill>
              </a:rPr>
              <a:t>158,87</a:t>
            </a:r>
            <a:endParaRPr lang="en-US" altLang="en-US"/>
          </a:p>
        </p:txBody>
      </p:sp>
      <p:sp>
        <p:nvSpPr>
          <p:cNvPr id="308234" name="Rectangle 40"/>
          <p:cNvSpPr>
            <a:spLocks noChangeArrowheads="1"/>
          </p:cNvSpPr>
          <p:nvPr/>
        </p:nvSpPr>
        <p:spPr bwMode="auto">
          <a:xfrm>
            <a:off x="706438" y="3973513"/>
            <a:ext cx="1511300"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r>
              <a:rPr lang="en-US" altLang="en-US" sz="2000" dirty="0">
                <a:solidFill>
                  <a:srgbClr val="000000"/>
                </a:solidFill>
              </a:rPr>
              <a:t>Fitness, O/E</a:t>
            </a:r>
            <a:endParaRPr lang="en-US" altLang="en-US" dirty="0"/>
          </a:p>
        </p:txBody>
      </p:sp>
      <p:sp>
        <p:nvSpPr>
          <p:cNvPr id="308235" name="Rectangle 41"/>
          <p:cNvSpPr>
            <a:spLocks noChangeArrowheads="1"/>
          </p:cNvSpPr>
          <p:nvPr/>
        </p:nvSpPr>
        <p:spPr bwMode="auto">
          <a:xfrm>
            <a:off x="3341688" y="3973513"/>
            <a:ext cx="749300"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r>
              <a:rPr lang="en-US" altLang="en-US" sz="2000">
                <a:solidFill>
                  <a:srgbClr val="000000"/>
                </a:solidFill>
              </a:rPr>
              <a:t>0.983</a:t>
            </a:r>
            <a:endParaRPr lang="en-US" altLang="en-US"/>
          </a:p>
        </p:txBody>
      </p:sp>
      <p:sp>
        <p:nvSpPr>
          <p:cNvPr id="308236" name="Rectangle 42"/>
          <p:cNvSpPr>
            <a:spLocks noChangeArrowheads="1"/>
          </p:cNvSpPr>
          <p:nvPr/>
        </p:nvSpPr>
        <p:spPr bwMode="auto">
          <a:xfrm>
            <a:off x="5194300" y="3973513"/>
            <a:ext cx="749300"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r>
              <a:rPr lang="en-US" altLang="en-US" sz="2000">
                <a:solidFill>
                  <a:srgbClr val="000000"/>
                </a:solidFill>
              </a:rPr>
              <a:t>1.119</a:t>
            </a:r>
            <a:endParaRPr lang="en-US" altLang="en-US"/>
          </a:p>
        </p:txBody>
      </p:sp>
      <p:sp>
        <p:nvSpPr>
          <p:cNvPr id="308237" name="Rectangle 43"/>
          <p:cNvSpPr>
            <a:spLocks noChangeArrowheads="1"/>
          </p:cNvSpPr>
          <p:nvPr/>
        </p:nvSpPr>
        <p:spPr bwMode="auto">
          <a:xfrm>
            <a:off x="7242175" y="3973513"/>
            <a:ext cx="749300"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r>
              <a:rPr lang="en-US" altLang="en-US" sz="2000">
                <a:solidFill>
                  <a:srgbClr val="000000"/>
                </a:solidFill>
              </a:rPr>
              <a:t>0.154</a:t>
            </a:r>
            <a:endParaRPr lang="en-US" altLang="en-US"/>
          </a:p>
        </p:txBody>
      </p:sp>
      <p:sp>
        <p:nvSpPr>
          <p:cNvPr id="308238" name="Rectangle 44"/>
          <p:cNvSpPr>
            <a:spLocks noChangeArrowheads="1"/>
          </p:cNvSpPr>
          <p:nvPr/>
        </p:nvSpPr>
        <p:spPr bwMode="auto">
          <a:xfrm>
            <a:off x="706438" y="4487863"/>
            <a:ext cx="1695450"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r>
              <a:rPr lang="en-US" altLang="en-US" sz="2000" dirty="0" err="1">
                <a:solidFill>
                  <a:srgbClr val="000000"/>
                </a:solidFill>
              </a:rPr>
              <a:t>Relativ</a:t>
            </a:r>
            <a:r>
              <a:rPr lang="en-US" altLang="en-US" sz="2000" dirty="0">
                <a:solidFill>
                  <a:srgbClr val="000000"/>
                </a:solidFill>
              </a:rPr>
              <a:t> fitness</a:t>
            </a:r>
            <a:endParaRPr lang="en-US" altLang="en-US" dirty="0"/>
          </a:p>
        </p:txBody>
      </p:sp>
      <p:sp>
        <p:nvSpPr>
          <p:cNvPr id="308239" name="Rectangle 45"/>
          <p:cNvSpPr>
            <a:spLocks noChangeArrowheads="1"/>
          </p:cNvSpPr>
          <p:nvPr/>
        </p:nvSpPr>
        <p:spPr bwMode="auto">
          <a:xfrm>
            <a:off x="3341688" y="4487863"/>
            <a:ext cx="749300"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r>
              <a:rPr lang="en-US" altLang="en-US" sz="2000">
                <a:solidFill>
                  <a:srgbClr val="000000"/>
                </a:solidFill>
              </a:rPr>
              <a:t>0.878</a:t>
            </a:r>
            <a:endParaRPr lang="en-US" altLang="en-US"/>
          </a:p>
        </p:txBody>
      </p:sp>
      <p:sp>
        <p:nvSpPr>
          <p:cNvPr id="308240" name="Rectangle 46"/>
          <p:cNvSpPr>
            <a:spLocks noChangeArrowheads="1"/>
          </p:cNvSpPr>
          <p:nvPr/>
        </p:nvSpPr>
        <p:spPr bwMode="auto">
          <a:xfrm>
            <a:off x="5434013" y="4487863"/>
            <a:ext cx="254000"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r>
              <a:rPr lang="en-US" altLang="en-US" sz="2000">
                <a:solidFill>
                  <a:srgbClr val="000000"/>
                </a:solidFill>
              </a:rPr>
              <a:t>1</a:t>
            </a:r>
            <a:endParaRPr lang="en-US" altLang="en-US"/>
          </a:p>
        </p:txBody>
      </p:sp>
      <p:sp>
        <p:nvSpPr>
          <p:cNvPr id="308241" name="Rectangle 47"/>
          <p:cNvSpPr>
            <a:spLocks noChangeArrowheads="1"/>
          </p:cNvSpPr>
          <p:nvPr/>
        </p:nvSpPr>
        <p:spPr bwMode="auto">
          <a:xfrm>
            <a:off x="7242175" y="4487863"/>
            <a:ext cx="749300"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r>
              <a:rPr lang="en-US" altLang="en-US" sz="2000" dirty="0">
                <a:solidFill>
                  <a:srgbClr val="000000"/>
                </a:solidFill>
              </a:rPr>
              <a:t>0.137</a:t>
            </a:r>
            <a:endParaRPr lang="en-US" altLang="en-US" dirty="0"/>
          </a:p>
        </p:txBody>
      </p:sp>
      <p:sp>
        <p:nvSpPr>
          <p:cNvPr id="50" name="Text Box 37"/>
          <p:cNvSpPr txBox="1">
            <a:spLocks noChangeArrowheads="1"/>
          </p:cNvSpPr>
          <p:nvPr/>
        </p:nvSpPr>
        <p:spPr bwMode="auto">
          <a:xfrm>
            <a:off x="604838" y="5589588"/>
            <a:ext cx="44196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r>
              <a:rPr lang="da-DK" altLang="da-DK" sz="1800" i="1"/>
              <a:t>p</a:t>
            </a:r>
            <a:r>
              <a:rPr lang="da-DK" altLang="da-DK" sz="1800"/>
              <a:t> = (2 x 9365 + 2993)/(2 x 12387) = 0.877</a:t>
            </a:r>
          </a:p>
          <a:p>
            <a:pPr eaLnBrk="1" hangingPunct="1">
              <a:spcBef>
                <a:spcPct val="0"/>
              </a:spcBef>
              <a:buFontTx/>
              <a:buNone/>
            </a:pPr>
            <a:r>
              <a:rPr lang="da-DK" altLang="da-DK" sz="1800" i="1"/>
              <a:t>q</a:t>
            </a:r>
            <a:r>
              <a:rPr lang="da-DK" altLang="da-DK" sz="1800"/>
              <a:t> = (2 x 29 + 2993)/(2 x 12387)     = 0.123</a:t>
            </a:r>
            <a:endParaRPr lang="en-GB" altLang="da-DK" sz="1800" i="1"/>
          </a:p>
        </p:txBody>
      </p:sp>
      <p:sp>
        <p:nvSpPr>
          <p:cNvPr id="52" name="TextBox 51"/>
          <p:cNvSpPr txBox="1">
            <a:spLocks noChangeArrowheads="1"/>
          </p:cNvSpPr>
          <p:nvPr/>
        </p:nvSpPr>
        <p:spPr bwMode="auto">
          <a:xfrm>
            <a:off x="5688013" y="5589588"/>
            <a:ext cx="13922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eaLnBrk="1" hangingPunct="1"/>
            <a:r>
              <a:rPr lang="da-DK" altLang="en-US" sz="1800" dirty="0"/>
              <a:t>X</a:t>
            </a:r>
            <a:r>
              <a:rPr lang="da-DK" altLang="en-US" sz="1800" baseline="30000" dirty="0"/>
              <a:t>2</a:t>
            </a:r>
            <a:r>
              <a:rPr lang="da-DK" altLang="en-US" sz="1800" dirty="0"/>
              <a:t> = 174,74</a:t>
            </a:r>
            <a:endParaRPr lang="en-US" altLang="en-US" sz="1800" dirty="0"/>
          </a:p>
        </p:txBody>
      </p:sp>
      <p:sp>
        <p:nvSpPr>
          <p:cNvPr id="28719" name="Rectangle 2"/>
          <p:cNvSpPr>
            <a:spLocks noGrp="1" noChangeArrowheads="1"/>
          </p:cNvSpPr>
          <p:nvPr>
            <p:ph type="title"/>
          </p:nvPr>
        </p:nvSpPr>
        <p:spPr/>
        <p:txBody>
          <a:bodyPr/>
          <a:lstStyle/>
          <a:p>
            <a:pPr eaLnBrk="1" hangingPunct="1"/>
            <a:r>
              <a:rPr lang="da-DK" altLang="da-DK" smtClean="0"/>
              <a:t>Overdominans</a:t>
            </a:r>
          </a:p>
        </p:txBody>
      </p:sp>
      <p:sp>
        <p:nvSpPr>
          <p:cNvPr id="28720" name="Text Box 3"/>
          <p:cNvSpPr txBox="1">
            <a:spLocks noChangeArrowheads="1"/>
          </p:cNvSpPr>
          <p:nvPr/>
        </p:nvSpPr>
        <p:spPr bwMode="auto">
          <a:xfrm>
            <a:off x="2051050" y="1268413"/>
            <a:ext cx="49847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r>
              <a:rPr lang="da-DK" altLang="da-DK"/>
              <a:t>Seglecellepolymorfi hos mennesket</a:t>
            </a:r>
          </a:p>
        </p:txBody>
      </p:sp>
      <p:sp>
        <p:nvSpPr>
          <p:cNvPr id="2" name="TextBox 1"/>
          <p:cNvSpPr txBox="1"/>
          <p:nvPr/>
        </p:nvSpPr>
        <p:spPr>
          <a:xfrm>
            <a:off x="435261" y="6363890"/>
            <a:ext cx="5424883" cy="400110"/>
          </a:xfrm>
          <a:prstGeom prst="rect">
            <a:avLst/>
          </a:prstGeom>
          <a:noFill/>
        </p:spPr>
        <p:txBody>
          <a:bodyPr wrap="none" rtlCol="0">
            <a:spAutoFit/>
          </a:bodyPr>
          <a:lstStyle/>
          <a:p>
            <a:r>
              <a:rPr lang="en-GB" sz="2000" dirty="0" smtClean="0"/>
              <a:t>Data: </a:t>
            </a:r>
            <a:r>
              <a:rPr lang="en-GB" sz="2000" dirty="0" err="1" smtClean="0"/>
              <a:t>stikprøve</a:t>
            </a:r>
            <a:r>
              <a:rPr lang="en-GB" sz="2000" dirty="0" smtClean="0"/>
              <a:t> </a:t>
            </a:r>
            <a:r>
              <a:rPr lang="en-GB" sz="2000" dirty="0" err="1" smtClean="0"/>
              <a:t>på</a:t>
            </a:r>
            <a:r>
              <a:rPr lang="en-GB" sz="2000" dirty="0" smtClean="0"/>
              <a:t> 12.387 fra Nigeria (</a:t>
            </a:r>
            <a:r>
              <a:rPr lang="en-GB" sz="2000" dirty="0" err="1" smtClean="0"/>
              <a:t>voksne</a:t>
            </a:r>
            <a:r>
              <a:rPr lang="en-GB" sz="2000" dirty="0" smtClean="0"/>
              <a:t>)</a:t>
            </a:r>
            <a:endParaRPr lang="en-GB" sz="2000" dirty="0"/>
          </a:p>
        </p:txBody>
      </p:sp>
      <p:sp>
        <p:nvSpPr>
          <p:cNvPr id="51" name="TextBox 50"/>
          <p:cNvSpPr txBox="1">
            <a:spLocks noChangeArrowheads="1"/>
          </p:cNvSpPr>
          <p:nvPr/>
        </p:nvSpPr>
        <p:spPr bwMode="auto">
          <a:xfrm>
            <a:off x="5754910" y="6040724"/>
            <a:ext cx="3307316" cy="923330"/>
          </a:xfrm>
          <a:prstGeom prst="rect">
            <a:avLst/>
          </a:prstGeom>
          <a:solidFill>
            <a:schemeClr val="bg1"/>
          </a:solidFill>
          <a:ln>
            <a:noFill/>
          </a:ln>
        </p:spPr>
        <p:txBody>
          <a:bodyPr wrap="none">
            <a:spAutoFit/>
          </a:bodyP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eaLnBrk="1" hangingPunct="1"/>
            <a:r>
              <a:rPr lang="da-DK" altLang="en-US" sz="1800" i="1" dirty="0" smtClean="0"/>
              <a:t>F</a:t>
            </a:r>
            <a:r>
              <a:rPr lang="da-DK" altLang="en-US" sz="1800" dirty="0" smtClean="0"/>
              <a:t> </a:t>
            </a:r>
            <a:r>
              <a:rPr lang="da-DK" altLang="en-US" sz="1800" dirty="0"/>
              <a:t>= </a:t>
            </a:r>
            <a:r>
              <a:rPr lang="da-DK" altLang="en-US" sz="1800" dirty="0" smtClean="0"/>
              <a:t>(</a:t>
            </a:r>
            <a:r>
              <a:rPr lang="en-US" altLang="en-US" sz="1800" dirty="0" smtClean="0">
                <a:solidFill>
                  <a:srgbClr val="000000"/>
                </a:solidFill>
              </a:rPr>
              <a:t>2675,26 – 2993) </a:t>
            </a:r>
            <a:r>
              <a:rPr lang="en-US" altLang="en-US" sz="1800" dirty="0" smtClean="0"/>
              <a:t>/</a:t>
            </a:r>
            <a:r>
              <a:rPr lang="en-US" altLang="en-US" sz="1800" dirty="0" smtClean="0">
                <a:solidFill>
                  <a:srgbClr val="000000"/>
                </a:solidFill>
              </a:rPr>
              <a:t>2675,26</a:t>
            </a:r>
          </a:p>
          <a:p>
            <a:pPr eaLnBrk="1" hangingPunct="1"/>
            <a:r>
              <a:rPr lang="en-US" altLang="en-US" sz="1800" dirty="0">
                <a:solidFill>
                  <a:srgbClr val="000000"/>
                </a:solidFill>
              </a:rPr>
              <a:t> </a:t>
            </a:r>
            <a:r>
              <a:rPr lang="en-US" altLang="en-US" sz="1800" dirty="0" smtClean="0">
                <a:solidFill>
                  <a:srgbClr val="000000"/>
                </a:solidFill>
              </a:rPr>
              <a:t>  </a:t>
            </a:r>
            <a:r>
              <a:rPr lang="en-US" altLang="en-US" sz="1800" dirty="0">
                <a:solidFill>
                  <a:srgbClr val="000000"/>
                </a:solidFill>
              </a:rPr>
              <a:t>= </a:t>
            </a:r>
            <a:r>
              <a:rPr lang="en-US" altLang="en-US" sz="1800" dirty="0" smtClean="0">
                <a:solidFill>
                  <a:srgbClr val="000000"/>
                </a:solidFill>
              </a:rPr>
              <a:t>–0,12</a:t>
            </a:r>
            <a:endParaRPr lang="en-US" altLang="en-US" sz="1800" dirty="0" smtClean="0"/>
          </a:p>
          <a:p>
            <a:pPr eaLnBrk="1" hangingPunct="1"/>
            <a:endParaRPr lang="en-US" altLang="en-US" sz="1800" dirty="0"/>
          </a:p>
        </p:txBody>
      </p:sp>
    </p:spTree>
    <p:extLst>
      <p:ext uri="{BB962C8B-B14F-4D97-AF65-F5344CB8AC3E}">
        <p14:creationId xmlns:p14="http://schemas.microsoft.com/office/powerpoint/2010/main" val="111080652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0"/>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1"/>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5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08225"/>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08224"/>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08228"/>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08229"/>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08230"/>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08231"/>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08232"/>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08233"/>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51"/>
                                        </p:tgtEl>
                                        <p:attrNameLst>
                                          <p:attrName>style.visibility</p:attrName>
                                        </p:attrNameLst>
                                      </p:cBhvr>
                                      <p:to>
                                        <p:strVal val="visible"/>
                                      </p:to>
                                    </p:set>
                                  </p:childTnLst>
                                </p:cTn>
                              </p:par>
                            </p:childTnLst>
                          </p:cTn>
                        </p:par>
                      </p:childTnLst>
                    </p:cTn>
                  </p:par>
                  <p:par>
                    <p:cTn id="65" fill="hold" nodeType="clickPar">
                      <p:stCondLst>
                        <p:cond delay="indefinite"/>
                      </p:stCondLst>
                      <p:childTnLst>
                        <p:par>
                          <p:cTn id="66" fill="hold" nodeType="withGroup">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308234"/>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308235"/>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308236"/>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308237"/>
                                        </p:tgtEl>
                                        <p:attrNameLst>
                                          <p:attrName>style.visibility</p:attrName>
                                        </p:attrNameLst>
                                      </p:cBhvr>
                                      <p:to>
                                        <p:strVal val="visible"/>
                                      </p:to>
                                    </p:set>
                                  </p:childTnLst>
                                </p:cTn>
                              </p:par>
                            </p:childTnLst>
                          </p:cTn>
                        </p:par>
                      </p:childTnLst>
                    </p:cTn>
                  </p:par>
                  <p:par>
                    <p:cTn id="75" fill="hold" nodeType="clickPar">
                      <p:stCondLst>
                        <p:cond delay="indefinite"/>
                      </p:stCondLst>
                      <p:childTnLst>
                        <p:par>
                          <p:cTn id="76" fill="hold" nodeType="withGroup">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308238"/>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308239"/>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308240"/>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3082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9" grpId="0"/>
      <p:bldP spid="20" grpId="0"/>
      <p:bldP spid="21" grpId="0"/>
      <p:bldP spid="22" grpId="0"/>
      <p:bldP spid="23" grpId="0"/>
      <p:bldP spid="24" grpId="0"/>
      <p:bldP spid="25" grpId="0"/>
      <p:bldP spid="26" grpId="0"/>
      <p:bldP spid="27" grpId="0"/>
      <p:bldP spid="28" grpId="0"/>
      <p:bldP spid="29" grpId="0"/>
      <p:bldP spid="30" grpId="0"/>
      <p:bldP spid="31" grpId="0"/>
      <p:bldP spid="308224" grpId="0"/>
      <p:bldP spid="308225" grpId="0"/>
      <p:bldP spid="308228" grpId="0"/>
      <p:bldP spid="308229" grpId="0"/>
      <p:bldP spid="308230" grpId="0"/>
      <p:bldP spid="308231" grpId="0"/>
      <p:bldP spid="308232" grpId="0"/>
      <p:bldP spid="308233" grpId="0"/>
      <p:bldP spid="308234" grpId="0"/>
      <p:bldP spid="308235" grpId="0"/>
      <p:bldP spid="308236" grpId="0"/>
      <p:bldP spid="308237" grpId="0"/>
      <p:bldP spid="308238" grpId="0"/>
      <p:bldP spid="308239" grpId="0"/>
      <p:bldP spid="308240" grpId="0"/>
      <p:bldP spid="308241" grpId="0"/>
      <p:bldP spid="50" grpId="0"/>
      <p:bldP spid="52" grpId="0"/>
      <p:bldP spid="51"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fld id="{7D47D4C3-5DA8-4343-BB2D-BBD99E6DDE26}" type="slidenum">
              <a:rPr lang="en-US" altLang="da-DK" sz="1400" smtClean="0"/>
              <a:pPr eaLnBrk="1" hangingPunct="1">
                <a:spcBef>
                  <a:spcPct val="0"/>
                </a:spcBef>
                <a:buFontTx/>
                <a:buNone/>
              </a:pPr>
              <a:t>57</a:t>
            </a:fld>
            <a:endParaRPr lang="en-US" altLang="da-DK" sz="1400" smtClean="0"/>
          </a:p>
        </p:txBody>
      </p:sp>
      <p:sp>
        <p:nvSpPr>
          <p:cNvPr id="29699" name="Rectangle 2"/>
          <p:cNvSpPr>
            <a:spLocks noGrp="1" noChangeArrowheads="1"/>
          </p:cNvSpPr>
          <p:nvPr>
            <p:ph type="title"/>
          </p:nvPr>
        </p:nvSpPr>
        <p:spPr/>
        <p:txBody>
          <a:bodyPr/>
          <a:lstStyle/>
          <a:p>
            <a:pPr eaLnBrk="1" hangingPunct="1"/>
            <a:r>
              <a:rPr lang="da-DK" altLang="da-DK" smtClean="0"/>
              <a:t>Overdominans</a:t>
            </a:r>
          </a:p>
        </p:txBody>
      </p:sp>
      <p:sp>
        <p:nvSpPr>
          <p:cNvPr id="29700" name="Text Box 3"/>
          <p:cNvSpPr txBox="1">
            <a:spLocks noChangeArrowheads="1"/>
          </p:cNvSpPr>
          <p:nvPr/>
        </p:nvSpPr>
        <p:spPr bwMode="auto">
          <a:xfrm>
            <a:off x="2051050" y="1268413"/>
            <a:ext cx="49847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r>
              <a:rPr lang="da-DK" altLang="da-DK"/>
              <a:t>Seglecellepolymorfi hos mennesket</a:t>
            </a:r>
          </a:p>
        </p:txBody>
      </p:sp>
      <p:pic>
        <p:nvPicPr>
          <p:cNvPr id="29701"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3433763"/>
            <a:ext cx="1588" cy="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381021" name="Group 93"/>
          <p:cNvGraphicFramePr>
            <a:graphicFrameLocks noGrp="1"/>
          </p:cNvGraphicFramePr>
          <p:nvPr>
            <p:ph idx="1"/>
          </p:nvPr>
        </p:nvGraphicFramePr>
        <p:xfrm>
          <a:off x="323850" y="2205038"/>
          <a:ext cx="8435975" cy="2703512"/>
        </p:xfrm>
        <a:graphic>
          <a:graphicData uri="http://schemas.openxmlformats.org/drawingml/2006/table">
            <a:tbl>
              <a:tblPr/>
              <a:tblGrid>
                <a:gridCol w="2592388">
                  <a:extLst>
                    <a:ext uri="{9D8B030D-6E8A-4147-A177-3AD203B41FA5}">
                      <a16:colId xmlns:a16="http://schemas.microsoft.com/office/drawing/2014/main" val="20000"/>
                    </a:ext>
                  </a:extLst>
                </a:gridCol>
                <a:gridCol w="1728787">
                  <a:extLst>
                    <a:ext uri="{9D8B030D-6E8A-4147-A177-3AD203B41FA5}">
                      <a16:colId xmlns:a16="http://schemas.microsoft.com/office/drawing/2014/main" val="20001"/>
                    </a:ext>
                  </a:extLst>
                </a:gridCol>
                <a:gridCol w="2057400">
                  <a:extLst>
                    <a:ext uri="{9D8B030D-6E8A-4147-A177-3AD203B41FA5}">
                      <a16:colId xmlns:a16="http://schemas.microsoft.com/office/drawing/2014/main" val="20002"/>
                    </a:ext>
                  </a:extLst>
                </a:gridCol>
                <a:gridCol w="2057400">
                  <a:extLst>
                    <a:ext uri="{9D8B030D-6E8A-4147-A177-3AD203B41FA5}">
                      <a16:colId xmlns:a16="http://schemas.microsoft.com/office/drawing/2014/main" val="20003"/>
                    </a:ext>
                  </a:extLst>
                </a:gridCol>
              </a:tblGrid>
              <a:tr h="422275">
                <a:tc>
                  <a:txBody>
                    <a:bodyPr/>
                    <a:lstStyle>
                      <a:lvl1pPr eaLnBrk="0" hangingPunct="0">
                        <a:spcBef>
                          <a:spcPct val="20000"/>
                        </a:spcBef>
                        <a:defRPr sz="2000">
                          <a:solidFill>
                            <a:schemeClr val="tx1"/>
                          </a:solidFill>
                          <a:latin typeface="Arial" charset="0"/>
                        </a:defRPr>
                      </a:lvl1pPr>
                      <a:lvl2pPr marL="742950" indent="-285750" eaLnBrk="0" hangingPunct="0">
                        <a:spcBef>
                          <a:spcPct val="20000"/>
                        </a:spcBef>
                        <a:defRPr>
                          <a:solidFill>
                            <a:schemeClr val="tx1"/>
                          </a:solidFill>
                          <a:latin typeface="Arial" charset="0"/>
                        </a:defRPr>
                      </a:lvl2pPr>
                      <a:lvl3pPr marL="1143000" indent="-228600" eaLnBrk="0" hangingPunct="0">
                        <a:spcBef>
                          <a:spcPct val="20000"/>
                        </a:spcBef>
                        <a:defRPr sz="1600">
                          <a:solidFill>
                            <a:schemeClr val="tx1"/>
                          </a:solidFill>
                          <a:latin typeface="Arial" charset="0"/>
                        </a:defRPr>
                      </a:lvl3pPr>
                      <a:lvl4pPr marL="1600200" indent="-228600" eaLnBrk="0" hangingPunct="0">
                        <a:spcBef>
                          <a:spcPct val="20000"/>
                        </a:spcBef>
                        <a:defRPr sz="1600">
                          <a:solidFill>
                            <a:schemeClr val="tx1"/>
                          </a:solidFill>
                          <a:latin typeface="Arial" charset="0"/>
                        </a:defRPr>
                      </a:lvl4pPr>
                      <a:lvl5pPr marL="2057400" indent="-228600" eaLnBrk="0" hangingPunct="0">
                        <a:spcBef>
                          <a:spcPct val="20000"/>
                        </a:spcBef>
                        <a:defRPr sz="1600">
                          <a:solidFill>
                            <a:schemeClr val="tx1"/>
                          </a:solidFill>
                          <a:latin typeface="Arial" charset="0"/>
                        </a:defRPr>
                      </a:lvl5pPr>
                      <a:lvl6pPr marL="2514600" indent="-228600" eaLnBrk="0" fontAlgn="base" hangingPunct="0">
                        <a:spcBef>
                          <a:spcPct val="20000"/>
                        </a:spcBef>
                        <a:spcAft>
                          <a:spcPct val="0"/>
                        </a:spcAft>
                        <a:defRPr sz="1600">
                          <a:solidFill>
                            <a:schemeClr val="tx1"/>
                          </a:solidFill>
                          <a:latin typeface="Arial" charset="0"/>
                        </a:defRPr>
                      </a:lvl6pPr>
                      <a:lvl7pPr marL="2971800" indent="-228600" eaLnBrk="0" fontAlgn="base" hangingPunct="0">
                        <a:spcBef>
                          <a:spcPct val="20000"/>
                        </a:spcBef>
                        <a:spcAft>
                          <a:spcPct val="0"/>
                        </a:spcAft>
                        <a:defRPr sz="1600">
                          <a:solidFill>
                            <a:schemeClr val="tx1"/>
                          </a:solidFill>
                          <a:latin typeface="Arial" charset="0"/>
                        </a:defRPr>
                      </a:lvl7pPr>
                      <a:lvl8pPr marL="3429000" indent="-228600" eaLnBrk="0" fontAlgn="base" hangingPunct="0">
                        <a:spcBef>
                          <a:spcPct val="20000"/>
                        </a:spcBef>
                        <a:spcAft>
                          <a:spcPct val="0"/>
                        </a:spcAft>
                        <a:defRPr sz="1600">
                          <a:solidFill>
                            <a:schemeClr val="tx1"/>
                          </a:solidFill>
                          <a:latin typeface="Arial" charset="0"/>
                        </a:defRPr>
                      </a:lvl8pPr>
                      <a:lvl9pPr marL="3886200" indent="-228600" eaLnBrk="0" fontAlgn="base" hangingPunct="0">
                        <a:spcBef>
                          <a:spcPct val="20000"/>
                        </a:spcBef>
                        <a:spcAft>
                          <a:spcPct val="0"/>
                        </a:spcAft>
                        <a:defRPr sz="1600">
                          <a:solidFill>
                            <a:schemeClr val="tx1"/>
                          </a:solidFill>
                          <a:latin typeface="Arial"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da-DK" altLang="da-DK" sz="2000" b="0" i="0" u="none" strike="noStrike" cap="none" normalizeH="0" baseline="0" smtClean="0">
                          <a:ln>
                            <a:noFill/>
                          </a:ln>
                          <a:solidFill>
                            <a:schemeClr val="tx1"/>
                          </a:solidFill>
                          <a:effectLst/>
                          <a:latin typeface="Arial" charset="0"/>
                        </a:rPr>
                        <a:t>Genotype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000">
                          <a:solidFill>
                            <a:schemeClr val="tx1"/>
                          </a:solidFill>
                          <a:latin typeface="Arial" charset="0"/>
                        </a:defRPr>
                      </a:lvl1pPr>
                      <a:lvl2pPr marL="742950" indent="-285750" eaLnBrk="0" hangingPunct="0">
                        <a:spcBef>
                          <a:spcPct val="20000"/>
                        </a:spcBef>
                        <a:defRPr>
                          <a:solidFill>
                            <a:schemeClr val="tx1"/>
                          </a:solidFill>
                          <a:latin typeface="Arial" charset="0"/>
                        </a:defRPr>
                      </a:lvl2pPr>
                      <a:lvl3pPr marL="1143000" indent="-228600" eaLnBrk="0" hangingPunct="0">
                        <a:spcBef>
                          <a:spcPct val="20000"/>
                        </a:spcBef>
                        <a:defRPr sz="1600">
                          <a:solidFill>
                            <a:schemeClr val="tx1"/>
                          </a:solidFill>
                          <a:latin typeface="Arial" charset="0"/>
                        </a:defRPr>
                      </a:lvl3pPr>
                      <a:lvl4pPr marL="1600200" indent="-228600" eaLnBrk="0" hangingPunct="0">
                        <a:spcBef>
                          <a:spcPct val="20000"/>
                        </a:spcBef>
                        <a:defRPr sz="1600">
                          <a:solidFill>
                            <a:schemeClr val="tx1"/>
                          </a:solidFill>
                          <a:latin typeface="Arial" charset="0"/>
                        </a:defRPr>
                      </a:lvl4pPr>
                      <a:lvl5pPr marL="2057400" indent="-228600" eaLnBrk="0" hangingPunct="0">
                        <a:spcBef>
                          <a:spcPct val="20000"/>
                        </a:spcBef>
                        <a:defRPr sz="1600">
                          <a:solidFill>
                            <a:schemeClr val="tx1"/>
                          </a:solidFill>
                          <a:latin typeface="Arial" charset="0"/>
                        </a:defRPr>
                      </a:lvl5pPr>
                      <a:lvl6pPr marL="2514600" indent="-228600" eaLnBrk="0" fontAlgn="base" hangingPunct="0">
                        <a:spcBef>
                          <a:spcPct val="20000"/>
                        </a:spcBef>
                        <a:spcAft>
                          <a:spcPct val="0"/>
                        </a:spcAft>
                        <a:defRPr sz="1600">
                          <a:solidFill>
                            <a:schemeClr val="tx1"/>
                          </a:solidFill>
                          <a:latin typeface="Arial" charset="0"/>
                        </a:defRPr>
                      </a:lvl6pPr>
                      <a:lvl7pPr marL="2971800" indent="-228600" eaLnBrk="0" fontAlgn="base" hangingPunct="0">
                        <a:spcBef>
                          <a:spcPct val="20000"/>
                        </a:spcBef>
                        <a:spcAft>
                          <a:spcPct val="0"/>
                        </a:spcAft>
                        <a:defRPr sz="1600">
                          <a:solidFill>
                            <a:schemeClr val="tx1"/>
                          </a:solidFill>
                          <a:latin typeface="Arial" charset="0"/>
                        </a:defRPr>
                      </a:lvl7pPr>
                      <a:lvl8pPr marL="3429000" indent="-228600" eaLnBrk="0" fontAlgn="base" hangingPunct="0">
                        <a:spcBef>
                          <a:spcPct val="20000"/>
                        </a:spcBef>
                        <a:spcAft>
                          <a:spcPct val="0"/>
                        </a:spcAft>
                        <a:defRPr sz="1600">
                          <a:solidFill>
                            <a:schemeClr val="tx1"/>
                          </a:solidFill>
                          <a:latin typeface="Arial" charset="0"/>
                        </a:defRPr>
                      </a:lvl8pPr>
                      <a:lvl9pPr marL="3886200" indent="-228600" eaLnBrk="0" fontAlgn="base" hangingPunct="0">
                        <a:spcBef>
                          <a:spcPct val="20000"/>
                        </a:spcBef>
                        <a:spcAft>
                          <a:spcPct val="0"/>
                        </a:spcAft>
                        <a:defRPr sz="1600">
                          <a:solidFill>
                            <a:schemeClr val="tx1"/>
                          </a:solidFill>
                          <a:latin typeface="Arial"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da-DK" altLang="da-DK" sz="2000" b="0" i="0" u="none" strike="noStrike" cap="none" normalizeH="0" baseline="0" smtClean="0">
                          <a:ln>
                            <a:noFill/>
                          </a:ln>
                          <a:solidFill>
                            <a:schemeClr val="tx1"/>
                          </a:solidFill>
                          <a:effectLst/>
                          <a:latin typeface="Arial" charset="0"/>
                        </a:rPr>
                        <a:t>AA</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000">
                          <a:solidFill>
                            <a:schemeClr val="tx1"/>
                          </a:solidFill>
                          <a:latin typeface="Arial" charset="0"/>
                        </a:defRPr>
                      </a:lvl1pPr>
                      <a:lvl2pPr marL="742950" indent="-285750" eaLnBrk="0" hangingPunct="0">
                        <a:spcBef>
                          <a:spcPct val="20000"/>
                        </a:spcBef>
                        <a:defRPr>
                          <a:solidFill>
                            <a:schemeClr val="tx1"/>
                          </a:solidFill>
                          <a:latin typeface="Arial" charset="0"/>
                        </a:defRPr>
                      </a:lvl2pPr>
                      <a:lvl3pPr marL="1143000" indent="-228600" eaLnBrk="0" hangingPunct="0">
                        <a:spcBef>
                          <a:spcPct val="20000"/>
                        </a:spcBef>
                        <a:defRPr sz="1600">
                          <a:solidFill>
                            <a:schemeClr val="tx1"/>
                          </a:solidFill>
                          <a:latin typeface="Arial" charset="0"/>
                        </a:defRPr>
                      </a:lvl3pPr>
                      <a:lvl4pPr marL="1600200" indent="-228600" eaLnBrk="0" hangingPunct="0">
                        <a:spcBef>
                          <a:spcPct val="20000"/>
                        </a:spcBef>
                        <a:defRPr sz="1600">
                          <a:solidFill>
                            <a:schemeClr val="tx1"/>
                          </a:solidFill>
                          <a:latin typeface="Arial" charset="0"/>
                        </a:defRPr>
                      </a:lvl4pPr>
                      <a:lvl5pPr marL="2057400" indent="-228600" eaLnBrk="0" hangingPunct="0">
                        <a:spcBef>
                          <a:spcPct val="20000"/>
                        </a:spcBef>
                        <a:defRPr sz="1600">
                          <a:solidFill>
                            <a:schemeClr val="tx1"/>
                          </a:solidFill>
                          <a:latin typeface="Arial" charset="0"/>
                        </a:defRPr>
                      </a:lvl5pPr>
                      <a:lvl6pPr marL="2514600" indent="-228600" eaLnBrk="0" fontAlgn="base" hangingPunct="0">
                        <a:spcBef>
                          <a:spcPct val="20000"/>
                        </a:spcBef>
                        <a:spcAft>
                          <a:spcPct val="0"/>
                        </a:spcAft>
                        <a:defRPr sz="1600">
                          <a:solidFill>
                            <a:schemeClr val="tx1"/>
                          </a:solidFill>
                          <a:latin typeface="Arial" charset="0"/>
                        </a:defRPr>
                      </a:lvl6pPr>
                      <a:lvl7pPr marL="2971800" indent="-228600" eaLnBrk="0" fontAlgn="base" hangingPunct="0">
                        <a:spcBef>
                          <a:spcPct val="20000"/>
                        </a:spcBef>
                        <a:spcAft>
                          <a:spcPct val="0"/>
                        </a:spcAft>
                        <a:defRPr sz="1600">
                          <a:solidFill>
                            <a:schemeClr val="tx1"/>
                          </a:solidFill>
                          <a:latin typeface="Arial" charset="0"/>
                        </a:defRPr>
                      </a:lvl7pPr>
                      <a:lvl8pPr marL="3429000" indent="-228600" eaLnBrk="0" fontAlgn="base" hangingPunct="0">
                        <a:spcBef>
                          <a:spcPct val="20000"/>
                        </a:spcBef>
                        <a:spcAft>
                          <a:spcPct val="0"/>
                        </a:spcAft>
                        <a:defRPr sz="1600">
                          <a:solidFill>
                            <a:schemeClr val="tx1"/>
                          </a:solidFill>
                          <a:latin typeface="Arial" charset="0"/>
                        </a:defRPr>
                      </a:lvl8pPr>
                      <a:lvl9pPr marL="3886200" indent="-228600" eaLnBrk="0" fontAlgn="base" hangingPunct="0">
                        <a:spcBef>
                          <a:spcPct val="20000"/>
                        </a:spcBef>
                        <a:spcAft>
                          <a:spcPct val="0"/>
                        </a:spcAft>
                        <a:defRPr sz="1600">
                          <a:solidFill>
                            <a:schemeClr val="tx1"/>
                          </a:solidFill>
                          <a:latin typeface="Arial"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da-DK" altLang="da-DK" sz="2000" b="0" i="0" u="none" strike="noStrike" cap="none" normalizeH="0" baseline="0" smtClean="0">
                          <a:ln>
                            <a:noFill/>
                          </a:ln>
                          <a:solidFill>
                            <a:schemeClr val="tx1"/>
                          </a:solidFill>
                          <a:effectLst/>
                          <a:latin typeface="Arial" charset="0"/>
                        </a:rPr>
                        <a:t>AS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000">
                          <a:solidFill>
                            <a:schemeClr val="tx1"/>
                          </a:solidFill>
                          <a:latin typeface="Arial" charset="0"/>
                        </a:defRPr>
                      </a:lvl1pPr>
                      <a:lvl2pPr marL="742950" indent="-285750" eaLnBrk="0" hangingPunct="0">
                        <a:spcBef>
                          <a:spcPct val="20000"/>
                        </a:spcBef>
                        <a:defRPr>
                          <a:solidFill>
                            <a:schemeClr val="tx1"/>
                          </a:solidFill>
                          <a:latin typeface="Arial" charset="0"/>
                        </a:defRPr>
                      </a:lvl2pPr>
                      <a:lvl3pPr marL="1143000" indent="-228600" eaLnBrk="0" hangingPunct="0">
                        <a:spcBef>
                          <a:spcPct val="20000"/>
                        </a:spcBef>
                        <a:defRPr sz="1600">
                          <a:solidFill>
                            <a:schemeClr val="tx1"/>
                          </a:solidFill>
                          <a:latin typeface="Arial" charset="0"/>
                        </a:defRPr>
                      </a:lvl3pPr>
                      <a:lvl4pPr marL="1600200" indent="-228600" eaLnBrk="0" hangingPunct="0">
                        <a:spcBef>
                          <a:spcPct val="20000"/>
                        </a:spcBef>
                        <a:defRPr sz="1600">
                          <a:solidFill>
                            <a:schemeClr val="tx1"/>
                          </a:solidFill>
                          <a:latin typeface="Arial" charset="0"/>
                        </a:defRPr>
                      </a:lvl4pPr>
                      <a:lvl5pPr marL="2057400" indent="-228600" eaLnBrk="0" hangingPunct="0">
                        <a:spcBef>
                          <a:spcPct val="20000"/>
                        </a:spcBef>
                        <a:defRPr sz="1600">
                          <a:solidFill>
                            <a:schemeClr val="tx1"/>
                          </a:solidFill>
                          <a:latin typeface="Arial" charset="0"/>
                        </a:defRPr>
                      </a:lvl5pPr>
                      <a:lvl6pPr marL="2514600" indent="-228600" eaLnBrk="0" fontAlgn="base" hangingPunct="0">
                        <a:spcBef>
                          <a:spcPct val="20000"/>
                        </a:spcBef>
                        <a:spcAft>
                          <a:spcPct val="0"/>
                        </a:spcAft>
                        <a:defRPr sz="1600">
                          <a:solidFill>
                            <a:schemeClr val="tx1"/>
                          </a:solidFill>
                          <a:latin typeface="Arial" charset="0"/>
                        </a:defRPr>
                      </a:lvl6pPr>
                      <a:lvl7pPr marL="2971800" indent="-228600" eaLnBrk="0" fontAlgn="base" hangingPunct="0">
                        <a:spcBef>
                          <a:spcPct val="20000"/>
                        </a:spcBef>
                        <a:spcAft>
                          <a:spcPct val="0"/>
                        </a:spcAft>
                        <a:defRPr sz="1600">
                          <a:solidFill>
                            <a:schemeClr val="tx1"/>
                          </a:solidFill>
                          <a:latin typeface="Arial" charset="0"/>
                        </a:defRPr>
                      </a:lvl7pPr>
                      <a:lvl8pPr marL="3429000" indent="-228600" eaLnBrk="0" fontAlgn="base" hangingPunct="0">
                        <a:spcBef>
                          <a:spcPct val="20000"/>
                        </a:spcBef>
                        <a:spcAft>
                          <a:spcPct val="0"/>
                        </a:spcAft>
                        <a:defRPr sz="1600">
                          <a:solidFill>
                            <a:schemeClr val="tx1"/>
                          </a:solidFill>
                          <a:latin typeface="Arial" charset="0"/>
                        </a:defRPr>
                      </a:lvl8pPr>
                      <a:lvl9pPr marL="3886200" indent="-228600" eaLnBrk="0" fontAlgn="base" hangingPunct="0">
                        <a:spcBef>
                          <a:spcPct val="20000"/>
                        </a:spcBef>
                        <a:spcAft>
                          <a:spcPct val="0"/>
                        </a:spcAft>
                        <a:defRPr sz="1600">
                          <a:solidFill>
                            <a:schemeClr val="tx1"/>
                          </a:solidFill>
                          <a:latin typeface="Arial"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da-DK" altLang="da-DK" sz="2000" b="0" i="0" u="none" strike="noStrike" cap="none" normalizeH="0" baseline="0" smtClean="0">
                          <a:ln>
                            <a:noFill/>
                          </a:ln>
                          <a:solidFill>
                            <a:schemeClr val="tx1"/>
                          </a:solidFill>
                          <a:effectLst/>
                          <a:latin typeface="Arial" charset="0"/>
                        </a:rPr>
                        <a:t>SS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20700">
                <a:tc>
                  <a:txBody>
                    <a:bodyPr/>
                    <a:lstStyle>
                      <a:lvl1pPr eaLnBrk="0" hangingPunct="0">
                        <a:spcBef>
                          <a:spcPct val="20000"/>
                        </a:spcBef>
                        <a:defRPr sz="2000">
                          <a:solidFill>
                            <a:schemeClr val="tx1"/>
                          </a:solidFill>
                          <a:latin typeface="Arial" charset="0"/>
                        </a:defRPr>
                      </a:lvl1pPr>
                      <a:lvl2pPr marL="742950" indent="-285750" eaLnBrk="0" hangingPunct="0">
                        <a:spcBef>
                          <a:spcPct val="20000"/>
                        </a:spcBef>
                        <a:defRPr>
                          <a:solidFill>
                            <a:schemeClr val="tx1"/>
                          </a:solidFill>
                          <a:latin typeface="Arial" charset="0"/>
                        </a:defRPr>
                      </a:lvl2pPr>
                      <a:lvl3pPr marL="1143000" indent="-228600" eaLnBrk="0" hangingPunct="0">
                        <a:spcBef>
                          <a:spcPct val="20000"/>
                        </a:spcBef>
                        <a:defRPr sz="1600">
                          <a:solidFill>
                            <a:schemeClr val="tx1"/>
                          </a:solidFill>
                          <a:latin typeface="Arial" charset="0"/>
                        </a:defRPr>
                      </a:lvl3pPr>
                      <a:lvl4pPr marL="1600200" indent="-228600" eaLnBrk="0" hangingPunct="0">
                        <a:spcBef>
                          <a:spcPct val="20000"/>
                        </a:spcBef>
                        <a:defRPr sz="1600">
                          <a:solidFill>
                            <a:schemeClr val="tx1"/>
                          </a:solidFill>
                          <a:latin typeface="Arial" charset="0"/>
                        </a:defRPr>
                      </a:lvl4pPr>
                      <a:lvl5pPr marL="2057400" indent="-228600" eaLnBrk="0" hangingPunct="0">
                        <a:spcBef>
                          <a:spcPct val="20000"/>
                        </a:spcBef>
                        <a:defRPr sz="1600">
                          <a:solidFill>
                            <a:schemeClr val="tx1"/>
                          </a:solidFill>
                          <a:latin typeface="Arial" charset="0"/>
                        </a:defRPr>
                      </a:lvl5pPr>
                      <a:lvl6pPr marL="2514600" indent="-228600" eaLnBrk="0" fontAlgn="base" hangingPunct="0">
                        <a:spcBef>
                          <a:spcPct val="20000"/>
                        </a:spcBef>
                        <a:spcAft>
                          <a:spcPct val="0"/>
                        </a:spcAft>
                        <a:defRPr sz="1600">
                          <a:solidFill>
                            <a:schemeClr val="tx1"/>
                          </a:solidFill>
                          <a:latin typeface="Arial" charset="0"/>
                        </a:defRPr>
                      </a:lvl6pPr>
                      <a:lvl7pPr marL="2971800" indent="-228600" eaLnBrk="0" fontAlgn="base" hangingPunct="0">
                        <a:spcBef>
                          <a:spcPct val="20000"/>
                        </a:spcBef>
                        <a:spcAft>
                          <a:spcPct val="0"/>
                        </a:spcAft>
                        <a:defRPr sz="1600">
                          <a:solidFill>
                            <a:schemeClr val="tx1"/>
                          </a:solidFill>
                          <a:latin typeface="Arial" charset="0"/>
                        </a:defRPr>
                      </a:lvl7pPr>
                      <a:lvl8pPr marL="3429000" indent="-228600" eaLnBrk="0" fontAlgn="base" hangingPunct="0">
                        <a:spcBef>
                          <a:spcPct val="20000"/>
                        </a:spcBef>
                        <a:spcAft>
                          <a:spcPct val="0"/>
                        </a:spcAft>
                        <a:defRPr sz="1600">
                          <a:solidFill>
                            <a:schemeClr val="tx1"/>
                          </a:solidFill>
                          <a:latin typeface="Arial" charset="0"/>
                        </a:defRPr>
                      </a:lvl8pPr>
                      <a:lvl9pPr marL="3886200" indent="-228600" eaLnBrk="0" fontAlgn="base" hangingPunct="0">
                        <a:spcBef>
                          <a:spcPct val="20000"/>
                        </a:spcBef>
                        <a:spcAft>
                          <a:spcPct val="0"/>
                        </a:spcAft>
                        <a:defRPr sz="1600">
                          <a:solidFill>
                            <a:schemeClr val="tx1"/>
                          </a:solidFill>
                          <a:latin typeface="Arial"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da-DK" altLang="da-DK" sz="2000" b="0" i="0" u="none" strike="noStrike" cap="none" normalizeH="0" baseline="0" smtClean="0">
                          <a:ln>
                            <a:noFill/>
                          </a:ln>
                          <a:solidFill>
                            <a:schemeClr val="tx1"/>
                          </a:solidFill>
                          <a:effectLst/>
                          <a:latin typeface="Arial" charset="0"/>
                        </a:rPr>
                        <a:t>Relativ fitness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000">
                          <a:solidFill>
                            <a:schemeClr val="tx1"/>
                          </a:solidFill>
                          <a:latin typeface="Arial" charset="0"/>
                        </a:defRPr>
                      </a:lvl1pPr>
                      <a:lvl2pPr marL="742950" indent="-285750" eaLnBrk="0" hangingPunct="0">
                        <a:spcBef>
                          <a:spcPct val="20000"/>
                        </a:spcBef>
                        <a:defRPr>
                          <a:solidFill>
                            <a:schemeClr val="tx1"/>
                          </a:solidFill>
                          <a:latin typeface="Arial" charset="0"/>
                        </a:defRPr>
                      </a:lvl2pPr>
                      <a:lvl3pPr marL="1143000" indent="-228600" eaLnBrk="0" hangingPunct="0">
                        <a:spcBef>
                          <a:spcPct val="20000"/>
                        </a:spcBef>
                        <a:defRPr sz="1600">
                          <a:solidFill>
                            <a:schemeClr val="tx1"/>
                          </a:solidFill>
                          <a:latin typeface="Arial" charset="0"/>
                        </a:defRPr>
                      </a:lvl3pPr>
                      <a:lvl4pPr marL="1600200" indent="-228600" eaLnBrk="0" hangingPunct="0">
                        <a:spcBef>
                          <a:spcPct val="20000"/>
                        </a:spcBef>
                        <a:defRPr sz="1600">
                          <a:solidFill>
                            <a:schemeClr val="tx1"/>
                          </a:solidFill>
                          <a:latin typeface="Arial" charset="0"/>
                        </a:defRPr>
                      </a:lvl4pPr>
                      <a:lvl5pPr marL="2057400" indent="-228600" eaLnBrk="0" hangingPunct="0">
                        <a:spcBef>
                          <a:spcPct val="20000"/>
                        </a:spcBef>
                        <a:defRPr sz="1600">
                          <a:solidFill>
                            <a:schemeClr val="tx1"/>
                          </a:solidFill>
                          <a:latin typeface="Arial" charset="0"/>
                        </a:defRPr>
                      </a:lvl5pPr>
                      <a:lvl6pPr marL="2514600" indent="-228600" eaLnBrk="0" fontAlgn="base" hangingPunct="0">
                        <a:spcBef>
                          <a:spcPct val="20000"/>
                        </a:spcBef>
                        <a:spcAft>
                          <a:spcPct val="0"/>
                        </a:spcAft>
                        <a:defRPr sz="1600">
                          <a:solidFill>
                            <a:schemeClr val="tx1"/>
                          </a:solidFill>
                          <a:latin typeface="Arial" charset="0"/>
                        </a:defRPr>
                      </a:lvl6pPr>
                      <a:lvl7pPr marL="2971800" indent="-228600" eaLnBrk="0" fontAlgn="base" hangingPunct="0">
                        <a:spcBef>
                          <a:spcPct val="20000"/>
                        </a:spcBef>
                        <a:spcAft>
                          <a:spcPct val="0"/>
                        </a:spcAft>
                        <a:defRPr sz="1600">
                          <a:solidFill>
                            <a:schemeClr val="tx1"/>
                          </a:solidFill>
                          <a:latin typeface="Arial" charset="0"/>
                        </a:defRPr>
                      </a:lvl7pPr>
                      <a:lvl8pPr marL="3429000" indent="-228600" eaLnBrk="0" fontAlgn="base" hangingPunct="0">
                        <a:spcBef>
                          <a:spcPct val="20000"/>
                        </a:spcBef>
                        <a:spcAft>
                          <a:spcPct val="0"/>
                        </a:spcAft>
                        <a:defRPr sz="1600">
                          <a:solidFill>
                            <a:schemeClr val="tx1"/>
                          </a:solidFill>
                          <a:latin typeface="Arial" charset="0"/>
                        </a:defRPr>
                      </a:lvl8pPr>
                      <a:lvl9pPr marL="3886200" indent="-228600" eaLnBrk="0" fontAlgn="base" hangingPunct="0">
                        <a:spcBef>
                          <a:spcPct val="20000"/>
                        </a:spcBef>
                        <a:spcAft>
                          <a:spcPct val="0"/>
                        </a:spcAft>
                        <a:defRPr sz="1600">
                          <a:solidFill>
                            <a:schemeClr val="tx1"/>
                          </a:solidFill>
                          <a:latin typeface="Arial"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da-DK" altLang="da-DK" sz="2000" b="0" i="1" u="none" strike="noStrike" cap="none" normalizeH="0" baseline="0" smtClean="0">
                          <a:ln>
                            <a:noFill/>
                          </a:ln>
                          <a:solidFill>
                            <a:schemeClr val="tx1"/>
                          </a:solidFill>
                          <a:effectLst/>
                          <a:latin typeface="Arial" charset="0"/>
                        </a:rPr>
                        <a:t>W</a:t>
                      </a:r>
                      <a:r>
                        <a:rPr kumimoji="0" lang="da-DK" altLang="da-DK" sz="2000" b="0" i="0" u="none" strike="noStrike" cap="none" normalizeH="0" baseline="-25000" smtClean="0">
                          <a:ln>
                            <a:noFill/>
                          </a:ln>
                          <a:solidFill>
                            <a:schemeClr val="tx1"/>
                          </a:solidFill>
                          <a:effectLst/>
                          <a:latin typeface="Arial" charset="0"/>
                        </a:rPr>
                        <a:t>11</a:t>
                      </a:r>
                      <a:r>
                        <a:rPr kumimoji="0" lang="da-DK" altLang="da-DK" sz="2000" b="0" i="0" u="none" strike="noStrike" cap="none" normalizeH="0" baseline="0" smtClean="0">
                          <a:ln>
                            <a:noFill/>
                          </a:ln>
                          <a:solidFill>
                            <a:schemeClr val="tx1"/>
                          </a:solidFill>
                          <a:effectLst/>
                          <a:latin typeface="Arial" charset="0"/>
                        </a:rPr>
                        <a:t> = 0.878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000">
                          <a:solidFill>
                            <a:schemeClr val="tx1"/>
                          </a:solidFill>
                          <a:latin typeface="Arial" charset="0"/>
                        </a:defRPr>
                      </a:lvl1pPr>
                      <a:lvl2pPr marL="742950" indent="-285750" eaLnBrk="0" hangingPunct="0">
                        <a:spcBef>
                          <a:spcPct val="20000"/>
                        </a:spcBef>
                        <a:defRPr>
                          <a:solidFill>
                            <a:schemeClr val="tx1"/>
                          </a:solidFill>
                          <a:latin typeface="Arial" charset="0"/>
                        </a:defRPr>
                      </a:lvl2pPr>
                      <a:lvl3pPr marL="1143000" indent="-228600" eaLnBrk="0" hangingPunct="0">
                        <a:spcBef>
                          <a:spcPct val="20000"/>
                        </a:spcBef>
                        <a:defRPr sz="1600">
                          <a:solidFill>
                            <a:schemeClr val="tx1"/>
                          </a:solidFill>
                          <a:latin typeface="Arial" charset="0"/>
                        </a:defRPr>
                      </a:lvl3pPr>
                      <a:lvl4pPr marL="1600200" indent="-228600" eaLnBrk="0" hangingPunct="0">
                        <a:spcBef>
                          <a:spcPct val="20000"/>
                        </a:spcBef>
                        <a:defRPr sz="1600">
                          <a:solidFill>
                            <a:schemeClr val="tx1"/>
                          </a:solidFill>
                          <a:latin typeface="Arial" charset="0"/>
                        </a:defRPr>
                      </a:lvl4pPr>
                      <a:lvl5pPr marL="2057400" indent="-228600" eaLnBrk="0" hangingPunct="0">
                        <a:spcBef>
                          <a:spcPct val="20000"/>
                        </a:spcBef>
                        <a:defRPr sz="1600">
                          <a:solidFill>
                            <a:schemeClr val="tx1"/>
                          </a:solidFill>
                          <a:latin typeface="Arial" charset="0"/>
                        </a:defRPr>
                      </a:lvl5pPr>
                      <a:lvl6pPr marL="2514600" indent="-228600" eaLnBrk="0" fontAlgn="base" hangingPunct="0">
                        <a:spcBef>
                          <a:spcPct val="20000"/>
                        </a:spcBef>
                        <a:spcAft>
                          <a:spcPct val="0"/>
                        </a:spcAft>
                        <a:defRPr sz="1600">
                          <a:solidFill>
                            <a:schemeClr val="tx1"/>
                          </a:solidFill>
                          <a:latin typeface="Arial" charset="0"/>
                        </a:defRPr>
                      </a:lvl6pPr>
                      <a:lvl7pPr marL="2971800" indent="-228600" eaLnBrk="0" fontAlgn="base" hangingPunct="0">
                        <a:spcBef>
                          <a:spcPct val="20000"/>
                        </a:spcBef>
                        <a:spcAft>
                          <a:spcPct val="0"/>
                        </a:spcAft>
                        <a:defRPr sz="1600">
                          <a:solidFill>
                            <a:schemeClr val="tx1"/>
                          </a:solidFill>
                          <a:latin typeface="Arial" charset="0"/>
                        </a:defRPr>
                      </a:lvl7pPr>
                      <a:lvl8pPr marL="3429000" indent="-228600" eaLnBrk="0" fontAlgn="base" hangingPunct="0">
                        <a:spcBef>
                          <a:spcPct val="20000"/>
                        </a:spcBef>
                        <a:spcAft>
                          <a:spcPct val="0"/>
                        </a:spcAft>
                        <a:defRPr sz="1600">
                          <a:solidFill>
                            <a:schemeClr val="tx1"/>
                          </a:solidFill>
                          <a:latin typeface="Arial" charset="0"/>
                        </a:defRPr>
                      </a:lvl8pPr>
                      <a:lvl9pPr marL="3886200" indent="-228600" eaLnBrk="0" fontAlgn="base" hangingPunct="0">
                        <a:spcBef>
                          <a:spcPct val="20000"/>
                        </a:spcBef>
                        <a:spcAft>
                          <a:spcPct val="0"/>
                        </a:spcAft>
                        <a:defRPr sz="1600">
                          <a:solidFill>
                            <a:schemeClr val="tx1"/>
                          </a:solidFill>
                          <a:latin typeface="Arial"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da-DK" altLang="da-DK" sz="2000" b="0" i="1" u="none" strike="noStrike" cap="none" normalizeH="0" baseline="0" smtClean="0">
                          <a:ln>
                            <a:noFill/>
                          </a:ln>
                          <a:solidFill>
                            <a:schemeClr val="tx1"/>
                          </a:solidFill>
                          <a:effectLst/>
                          <a:latin typeface="Arial" charset="0"/>
                        </a:rPr>
                        <a:t>W</a:t>
                      </a:r>
                      <a:r>
                        <a:rPr kumimoji="0" lang="da-DK" altLang="da-DK" sz="2000" b="0" i="0" u="none" strike="noStrike" cap="none" normalizeH="0" baseline="-25000" smtClean="0">
                          <a:ln>
                            <a:noFill/>
                          </a:ln>
                          <a:solidFill>
                            <a:schemeClr val="tx1"/>
                          </a:solidFill>
                          <a:effectLst/>
                          <a:latin typeface="Arial" charset="0"/>
                        </a:rPr>
                        <a:t>12</a:t>
                      </a:r>
                      <a:r>
                        <a:rPr kumimoji="0" lang="da-DK" altLang="da-DK" sz="2000" b="0" i="0" u="none" strike="noStrike" cap="none" normalizeH="0" baseline="0" smtClean="0">
                          <a:ln>
                            <a:noFill/>
                          </a:ln>
                          <a:solidFill>
                            <a:schemeClr val="tx1"/>
                          </a:solidFill>
                          <a:effectLst/>
                          <a:latin typeface="Arial" charset="0"/>
                        </a:rPr>
                        <a:t> = 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000">
                          <a:solidFill>
                            <a:schemeClr val="tx1"/>
                          </a:solidFill>
                          <a:latin typeface="Arial" charset="0"/>
                        </a:defRPr>
                      </a:lvl1pPr>
                      <a:lvl2pPr marL="742950" indent="-285750" eaLnBrk="0" hangingPunct="0">
                        <a:spcBef>
                          <a:spcPct val="20000"/>
                        </a:spcBef>
                        <a:defRPr>
                          <a:solidFill>
                            <a:schemeClr val="tx1"/>
                          </a:solidFill>
                          <a:latin typeface="Arial" charset="0"/>
                        </a:defRPr>
                      </a:lvl2pPr>
                      <a:lvl3pPr marL="1143000" indent="-228600" eaLnBrk="0" hangingPunct="0">
                        <a:spcBef>
                          <a:spcPct val="20000"/>
                        </a:spcBef>
                        <a:defRPr sz="1600">
                          <a:solidFill>
                            <a:schemeClr val="tx1"/>
                          </a:solidFill>
                          <a:latin typeface="Arial" charset="0"/>
                        </a:defRPr>
                      </a:lvl3pPr>
                      <a:lvl4pPr marL="1600200" indent="-228600" eaLnBrk="0" hangingPunct="0">
                        <a:spcBef>
                          <a:spcPct val="20000"/>
                        </a:spcBef>
                        <a:defRPr sz="1600">
                          <a:solidFill>
                            <a:schemeClr val="tx1"/>
                          </a:solidFill>
                          <a:latin typeface="Arial" charset="0"/>
                        </a:defRPr>
                      </a:lvl4pPr>
                      <a:lvl5pPr marL="2057400" indent="-228600" eaLnBrk="0" hangingPunct="0">
                        <a:spcBef>
                          <a:spcPct val="20000"/>
                        </a:spcBef>
                        <a:defRPr sz="1600">
                          <a:solidFill>
                            <a:schemeClr val="tx1"/>
                          </a:solidFill>
                          <a:latin typeface="Arial" charset="0"/>
                        </a:defRPr>
                      </a:lvl5pPr>
                      <a:lvl6pPr marL="2514600" indent="-228600" eaLnBrk="0" fontAlgn="base" hangingPunct="0">
                        <a:spcBef>
                          <a:spcPct val="20000"/>
                        </a:spcBef>
                        <a:spcAft>
                          <a:spcPct val="0"/>
                        </a:spcAft>
                        <a:defRPr sz="1600">
                          <a:solidFill>
                            <a:schemeClr val="tx1"/>
                          </a:solidFill>
                          <a:latin typeface="Arial" charset="0"/>
                        </a:defRPr>
                      </a:lvl6pPr>
                      <a:lvl7pPr marL="2971800" indent="-228600" eaLnBrk="0" fontAlgn="base" hangingPunct="0">
                        <a:spcBef>
                          <a:spcPct val="20000"/>
                        </a:spcBef>
                        <a:spcAft>
                          <a:spcPct val="0"/>
                        </a:spcAft>
                        <a:defRPr sz="1600">
                          <a:solidFill>
                            <a:schemeClr val="tx1"/>
                          </a:solidFill>
                          <a:latin typeface="Arial" charset="0"/>
                        </a:defRPr>
                      </a:lvl7pPr>
                      <a:lvl8pPr marL="3429000" indent="-228600" eaLnBrk="0" fontAlgn="base" hangingPunct="0">
                        <a:spcBef>
                          <a:spcPct val="20000"/>
                        </a:spcBef>
                        <a:spcAft>
                          <a:spcPct val="0"/>
                        </a:spcAft>
                        <a:defRPr sz="1600">
                          <a:solidFill>
                            <a:schemeClr val="tx1"/>
                          </a:solidFill>
                          <a:latin typeface="Arial" charset="0"/>
                        </a:defRPr>
                      </a:lvl8pPr>
                      <a:lvl9pPr marL="3886200" indent="-228600" eaLnBrk="0" fontAlgn="base" hangingPunct="0">
                        <a:spcBef>
                          <a:spcPct val="20000"/>
                        </a:spcBef>
                        <a:spcAft>
                          <a:spcPct val="0"/>
                        </a:spcAft>
                        <a:defRPr sz="1600">
                          <a:solidFill>
                            <a:schemeClr val="tx1"/>
                          </a:solidFill>
                          <a:latin typeface="Arial"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da-DK" altLang="da-DK" sz="2000" b="0" i="1" u="none" strike="noStrike" cap="none" normalizeH="0" baseline="0" smtClean="0">
                          <a:ln>
                            <a:noFill/>
                          </a:ln>
                          <a:solidFill>
                            <a:schemeClr val="tx1"/>
                          </a:solidFill>
                          <a:effectLst/>
                          <a:latin typeface="Arial" charset="0"/>
                        </a:rPr>
                        <a:t>W</a:t>
                      </a:r>
                      <a:r>
                        <a:rPr kumimoji="0" lang="da-DK" altLang="da-DK" sz="2000" b="0" i="0" u="none" strike="noStrike" cap="none" normalizeH="0" baseline="-25000" smtClean="0">
                          <a:ln>
                            <a:noFill/>
                          </a:ln>
                          <a:solidFill>
                            <a:schemeClr val="tx1"/>
                          </a:solidFill>
                          <a:effectLst/>
                          <a:latin typeface="Arial" charset="0"/>
                        </a:rPr>
                        <a:t>22 </a:t>
                      </a:r>
                      <a:r>
                        <a:rPr kumimoji="0" lang="da-DK" altLang="da-DK" sz="2000" b="0" i="0" u="none" strike="noStrike" cap="none" normalizeH="0" baseline="0" smtClean="0">
                          <a:ln>
                            <a:noFill/>
                          </a:ln>
                          <a:solidFill>
                            <a:schemeClr val="tx1"/>
                          </a:solidFill>
                          <a:effectLst/>
                          <a:latin typeface="Arial" charset="0"/>
                        </a:rPr>
                        <a:t> = 0.137</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760537">
                <a:tc>
                  <a:txBody>
                    <a:bodyPr/>
                    <a:lstStyle>
                      <a:lvl1pPr eaLnBrk="0" hangingPunct="0">
                        <a:spcBef>
                          <a:spcPct val="20000"/>
                        </a:spcBef>
                        <a:defRPr sz="2000">
                          <a:solidFill>
                            <a:schemeClr val="tx1"/>
                          </a:solidFill>
                          <a:latin typeface="Arial" charset="0"/>
                        </a:defRPr>
                      </a:lvl1pPr>
                      <a:lvl2pPr marL="742950" indent="-285750" eaLnBrk="0" hangingPunct="0">
                        <a:spcBef>
                          <a:spcPct val="20000"/>
                        </a:spcBef>
                        <a:defRPr>
                          <a:solidFill>
                            <a:schemeClr val="tx1"/>
                          </a:solidFill>
                          <a:latin typeface="Arial" charset="0"/>
                        </a:defRPr>
                      </a:lvl2pPr>
                      <a:lvl3pPr marL="1143000" indent="-228600" eaLnBrk="0" hangingPunct="0">
                        <a:spcBef>
                          <a:spcPct val="20000"/>
                        </a:spcBef>
                        <a:defRPr sz="1600">
                          <a:solidFill>
                            <a:schemeClr val="tx1"/>
                          </a:solidFill>
                          <a:latin typeface="Arial" charset="0"/>
                        </a:defRPr>
                      </a:lvl3pPr>
                      <a:lvl4pPr marL="1600200" indent="-228600" eaLnBrk="0" hangingPunct="0">
                        <a:spcBef>
                          <a:spcPct val="20000"/>
                        </a:spcBef>
                        <a:defRPr sz="1600">
                          <a:solidFill>
                            <a:schemeClr val="tx1"/>
                          </a:solidFill>
                          <a:latin typeface="Arial" charset="0"/>
                        </a:defRPr>
                      </a:lvl4pPr>
                      <a:lvl5pPr marL="2057400" indent="-228600" eaLnBrk="0" hangingPunct="0">
                        <a:spcBef>
                          <a:spcPct val="20000"/>
                        </a:spcBef>
                        <a:defRPr sz="1600">
                          <a:solidFill>
                            <a:schemeClr val="tx1"/>
                          </a:solidFill>
                          <a:latin typeface="Arial" charset="0"/>
                        </a:defRPr>
                      </a:lvl5pPr>
                      <a:lvl6pPr marL="2514600" indent="-228600" eaLnBrk="0" fontAlgn="base" hangingPunct="0">
                        <a:spcBef>
                          <a:spcPct val="20000"/>
                        </a:spcBef>
                        <a:spcAft>
                          <a:spcPct val="0"/>
                        </a:spcAft>
                        <a:defRPr sz="1600">
                          <a:solidFill>
                            <a:schemeClr val="tx1"/>
                          </a:solidFill>
                          <a:latin typeface="Arial" charset="0"/>
                        </a:defRPr>
                      </a:lvl6pPr>
                      <a:lvl7pPr marL="2971800" indent="-228600" eaLnBrk="0" fontAlgn="base" hangingPunct="0">
                        <a:spcBef>
                          <a:spcPct val="20000"/>
                        </a:spcBef>
                        <a:spcAft>
                          <a:spcPct val="0"/>
                        </a:spcAft>
                        <a:defRPr sz="1600">
                          <a:solidFill>
                            <a:schemeClr val="tx1"/>
                          </a:solidFill>
                          <a:latin typeface="Arial" charset="0"/>
                        </a:defRPr>
                      </a:lvl7pPr>
                      <a:lvl8pPr marL="3429000" indent="-228600" eaLnBrk="0" fontAlgn="base" hangingPunct="0">
                        <a:spcBef>
                          <a:spcPct val="20000"/>
                        </a:spcBef>
                        <a:spcAft>
                          <a:spcPct val="0"/>
                        </a:spcAft>
                        <a:defRPr sz="1600">
                          <a:solidFill>
                            <a:schemeClr val="tx1"/>
                          </a:solidFill>
                          <a:latin typeface="Arial" charset="0"/>
                        </a:defRPr>
                      </a:lvl8pPr>
                      <a:lvl9pPr marL="3886200" indent="-228600" eaLnBrk="0" fontAlgn="base" hangingPunct="0">
                        <a:spcBef>
                          <a:spcPct val="20000"/>
                        </a:spcBef>
                        <a:spcAft>
                          <a:spcPct val="0"/>
                        </a:spcAft>
                        <a:defRPr sz="1600">
                          <a:solidFill>
                            <a:schemeClr val="tx1"/>
                          </a:solidFill>
                          <a:latin typeface="Arial"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da-DK" altLang="da-DK" sz="2000" b="0" i="0" u="none" strike="noStrike" cap="none" normalizeH="0" baseline="0" smtClean="0">
                        <a:ln>
                          <a:noFill/>
                        </a:ln>
                        <a:solidFill>
                          <a:schemeClr val="tx1"/>
                        </a:solidFill>
                        <a:effectLst/>
                        <a:latin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endParaRPr kumimoji="0" lang="da-DK" altLang="da-DK" sz="2000" b="0" i="0" u="none" strike="noStrike" cap="none" normalizeH="0" baseline="0" smtClean="0">
                        <a:ln>
                          <a:noFill/>
                        </a:ln>
                        <a:solidFill>
                          <a:schemeClr val="tx1"/>
                        </a:solidFill>
                        <a:effectLst/>
                        <a:latin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endParaRPr kumimoji="0" lang="da-DK" altLang="da-DK" sz="2000" b="0" i="0" u="none" strike="noStrike" cap="none" normalizeH="0" baseline="0" smtClean="0">
                        <a:ln>
                          <a:noFill/>
                        </a:ln>
                        <a:solidFill>
                          <a:schemeClr val="tx1"/>
                        </a:solidFill>
                        <a:effectLst/>
                        <a:latin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da-DK" altLang="da-DK" sz="2000" b="0" i="0" u="none" strike="noStrike" cap="none" normalizeH="0" baseline="0" smtClean="0">
                          <a:ln>
                            <a:noFill/>
                          </a:ln>
                          <a:solidFill>
                            <a:srgbClr val="0000FF"/>
                          </a:solidFill>
                          <a:effectLst/>
                          <a:latin typeface="Arial" charset="0"/>
                        </a:rPr>
                        <a:t>Selektionskoefficient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000">
                          <a:solidFill>
                            <a:schemeClr val="tx1"/>
                          </a:solidFill>
                          <a:latin typeface="Arial" charset="0"/>
                        </a:defRPr>
                      </a:lvl1pPr>
                      <a:lvl2pPr marL="742950" indent="-285750" eaLnBrk="0" hangingPunct="0">
                        <a:spcBef>
                          <a:spcPct val="20000"/>
                        </a:spcBef>
                        <a:defRPr>
                          <a:solidFill>
                            <a:schemeClr val="tx1"/>
                          </a:solidFill>
                          <a:latin typeface="Arial" charset="0"/>
                        </a:defRPr>
                      </a:lvl2pPr>
                      <a:lvl3pPr marL="1143000" indent="-228600" eaLnBrk="0" hangingPunct="0">
                        <a:spcBef>
                          <a:spcPct val="20000"/>
                        </a:spcBef>
                        <a:defRPr sz="1600">
                          <a:solidFill>
                            <a:schemeClr val="tx1"/>
                          </a:solidFill>
                          <a:latin typeface="Arial" charset="0"/>
                        </a:defRPr>
                      </a:lvl3pPr>
                      <a:lvl4pPr marL="1600200" indent="-228600" eaLnBrk="0" hangingPunct="0">
                        <a:spcBef>
                          <a:spcPct val="20000"/>
                        </a:spcBef>
                        <a:defRPr sz="1600">
                          <a:solidFill>
                            <a:schemeClr val="tx1"/>
                          </a:solidFill>
                          <a:latin typeface="Arial" charset="0"/>
                        </a:defRPr>
                      </a:lvl4pPr>
                      <a:lvl5pPr marL="2057400" indent="-228600" eaLnBrk="0" hangingPunct="0">
                        <a:spcBef>
                          <a:spcPct val="20000"/>
                        </a:spcBef>
                        <a:defRPr sz="1600">
                          <a:solidFill>
                            <a:schemeClr val="tx1"/>
                          </a:solidFill>
                          <a:latin typeface="Arial" charset="0"/>
                        </a:defRPr>
                      </a:lvl5pPr>
                      <a:lvl6pPr marL="2514600" indent="-228600" eaLnBrk="0" fontAlgn="base" hangingPunct="0">
                        <a:spcBef>
                          <a:spcPct val="20000"/>
                        </a:spcBef>
                        <a:spcAft>
                          <a:spcPct val="0"/>
                        </a:spcAft>
                        <a:defRPr sz="1600">
                          <a:solidFill>
                            <a:schemeClr val="tx1"/>
                          </a:solidFill>
                          <a:latin typeface="Arial" charset="0"/>
                        </a:defRPr>
                      </a:lvl6pPr>
                      <a:lvl7pPr marL="2971800" indent="-228600" eaLnBrk="0" fontAlgn="base" hangingPunct="0">
                        <a:spcBef>
                          <a:spcPct val="20000"/>
                        </a:spcBef>
                        <a:spcAft>
                          <a:spcPct val="0"/>
                        </a:spcAft>
                        <a:defRPr sz="1600">
                          <a:solidFill>
                            <a:schemeClr val="tx1"/>
                          </a:solidFill>
                          <a:latin typeface="Arial" charset="0"/>
                        </a:defRPr>
                      </a:lvl7pPr>
                      <a:lvl8pPr marL="3429000" indent="-228600" eaLnBrk="0" fontAlgn="base" hangingPunct="0">
                        <a:spcBef>
                          <a:spcPct val="20000"/>
                        </a:spcBef>
                        <a:spcAft>
                          <a:spcPct val="0"/>
                        </a:spcAft>
                        <a:defRPr sz="1600">
                          <a:solidFill>
                            <a:schemeClr val="tx1"/>
                          </a:solidFill>
                          <a:latin typeface="Arial" charset="0"/>
                        </a:defRPr>
                      </a:lvl8pPr>
                      <a:lvl9pPr marL="3886200" indent="-228600" eaLnBrk="0" fontAlgn="base" hangingPunct="0">
                        <a:spcBef>
                          <a:spcPct val="20000"/>
                        </a:spcBef>
                        <a:spcAft>
                          <a:spcPct val="0"/>
                        </a:spcAft>
                        <a:defRPr sz="1600">
                          <a:solidFill>
                            <a:schemeClr val="tx1"/>
                          </a:solidFill>
                          <a:latin typeface="Arial"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da-DK" altLang="da-DK" sz="2000" b="0" i="0" u="none" strike="noStrike" cap="none" normalizeH="0" baseline="0" smtClean="0">
                          <a:ln>
                            <a:noFill/>
                          </a:ln>
                          <a:solidFill>
                            <a:schemeClr val="tx1"/>
                          </a:solidFill>
                          <a:effectLst/>
                          <a:latin typeface="Arial" charset="0"/>
                        </a:rPr>
                        <a:t>=</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da-DK" altLang="da-DK" sz="2000" b="0" i="0" u="none" strike="noStrike" cap="none" normalizeH="0" baseline="0" smtClean="0">
                          <a:ln>
                            <a:noFill/>
                          </a:ln>
                          <a:solidFill>
                            <a:schemeClr val="tx1"/>
                          </a:solidFill>
                          <a:effectLst/>
                          <a:latin typeface="Arial" charset="0"/>
                        </a:rPr>
                        <a:t>1 – </a:t>
                      </a:r>
                      <a:r>
                        <a:rPr kumimoji="0" lang="da-DK" altLang="da-DK" sz="2000" b="0" i="1" u="none" strike="noStrike" cap="none" normalizeH="0" baseline="0" smtClean="0">
                          <a:ln>
                            <a:noFill/>
                          </a:ln>
                          <a:solidFill>
                            <a:schemeClr val="tx1"/>
                          </a:solidFill>
                          <a:effectLst/>
                          <a:latin typeface="Arial" charset="0"/>
                        </a:rPr>
                        <a:t>s</a:t>
                      </a:r>
                      <a:endParaRPr kumimoji="0" lang="da-DK" altLang="da-DK" sz="2000" b="0" i="1" u="none" strike="noStrike" cap="none" normalizeH="0" baseline="-25000" smtClean="0">
                        <a:ln>
                          <a:noFill/>
                        </a:ln>
                        <a:solidFill>
                          <a:schemeClr val="tx1"/>
                        </a:solidFill>
                        <a:effectLst/>
                        <a:latin typeface="Arial" charset="0"/>
                      </a:endParaRPr>
                    </a:p>
                    <a:p>
                      <a:pPr marL="0" marR="0" lvl="0" indent="0" algn="ctr" defTabSz="914400" rtl="0" eaLnBrk="1" fontAlgn="base" latinLnBrk="0" hangingPunct="1">
                        <a:lnSpc>
                          <a:spcPct val="100000"/>
                        </a:lnSpc>
                        <a:spcBef>
                          <a:spcPct val="20000"/>
                        </a:spcBef>
                        <a:spcAft>
                          <a:spcPct val="0"/>
                        </a:spcAft>
                        <a:buClrTx/>
                        <a:buSzTx/>
                        <a:buFontTx/>
                        <a:buNone/>
                        <a:tabLst/>
                      </a:pPr>
                      <a:r>
                        <a:rPr kumimoji="0" lang="da-DK" altLang="da-DK" sz="2000" b="0" i="0" u="none" strike="noStrike" cap="none" normalizeH="0" baseline="0" smtClean="0">
                          <a:ln>
                            <a:noFill/>
                          </a:ln>
                          <a:solidFill>
                            <a:schemeClr val="tx1"/>
                          </a:solidFill>
                          <a:effectLst/>
                          <a:latin typeface="Arial" charset="0"/>
                          <a:cs typeface="Arial" charset="0"/>
                        </a:rPr>
                        <a:t>↓</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da-DK" altLang="da-DK" sz="2000" b="0" i="1" u="none" strike="noStrike" cap="none" normalizeH="0" baseline="0" smtClean="0">
                          <a:ln>
                            <a:noFill/>
                          </a:ln>
                          <a:solidFill>
                            <a:schemeClr val="tx1"/>
                          </a:solidFill>
                          <a:effectLst/>
                          <a:latin typeface="Arial" charset="0"/>
                        </a:rPr>
                        <a:t> s</a:t>
                      </a:r>
                      <a:r>
                        <a:rPr kumimoji="0" lang="da-DK" altLang="da-DK" sz="2000" b="0" i="0" u="none" strike="noStrike" cap="none" normalizeH="0" baseline="0" smtClean="0">
                          <a:ln>
                            <a:noFill/>
                          </a:ln>
                          <a:solidFill>
                            <a:schemeClr val="tx1"/>
                          </a:solidFill>
                          <a:effectLst/>
                          <a:latin typeface="Arial" charset="0"/>
                        </a:rPr>
                        <a:t> = 0.122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000">
                          <a:solidFill>
                            <a:schemeClr val="tx1"/>
                          </a:solidFill>
                          <a:latin typeface="Arial" charset="0"/>
                        </a:defRPr>
                      </a:lvl1pPr>
                      <a:lvl2pPr marL="742950" indent="-285750" eaLnBrk="0" hangingPunct="0">
                        <a:spcBef>
                          <a:spcPct val="20000"/>
                        </a:spcBef>
                        <a:defRPr>
                          <a:solidFill>
                            <a:schemeClr val="tx1"/>
                          </a:solidFill>
                          <a:latin typeface="Arial" charset="0"/>
                        </a:defRPr>
                      </a:lvl2pPr>
                      <a:lvl3pPr marL="1143000" indent="-228600" eaLnBrk="0" hangingPunct="0">
                        <a:spcBef>
                          <a:spcPct val="20000"/>
                        </a:spcBef>
                        <a:defRPr sz="1600">
                          <a:solidFill>
                            <a:schemeClr val="tx1"/>
                          </a:solidFill>
                          <a:latin typeface="Arial" charset="0"/>
                        </a:defRPr>
                      </a:lvl3pPr>
                      <a:lvl4pPr marL="1600200" indent="-228600" eaLnBrk="0" hangingPunct="0">
                        <a:spcBef>
                          <a:spcPct val="20000"/>
                        </a:spcBef>
                        <a:defRPr sz="1600">
                          <a:solidFill>
                            <a:schemeClr val="tx1"/>
                          </a:solidFill>
                          <a:latin typeface="Arial" charset="0"/>
                        </a:defRPr>
                      </a:lvl4pPr>
                      <a:lvl5pPr marL="2057400" indent="-228600" eaLnBrk="0" hangingPunct="0">
                        <a:spcBef>
                          <a:spcPct val="20000"/>
                        </a:spcBef>
                        <a:defRPr sz="1600">
                          <a:solidFill>
                            <a:schemeClr val="tx1"/>
                          </a:solidFill>
                          <a:latin typeface="Arial" charset="0"/>
                        </a:defRPr>
                      </a:lvl5pPr>
                      <a:lvl6pPr marL="2514600" indent="-228600" eaLnBrk="0" fontAlgn="base" hangingPunct="0">
                        <a:spcBef>
                          <a:spcPct val="20000"/>
                        </a:spcBef>
                        <a:spcAft>
                          <a:spcPct val="0"/>
                        </a:spcAft>
                        <a:defRPr sz="1600">
                          <a:solidFill>
                            <a:schemeClr val="tx1"/>
                          </a:solidFill>
                          <a:latin typeface="Arial" charset="0"/>
                        </a:defRPr>
                      </a:lvl6pPr>
                      <a:lvl7pPr marL="2971800" indent="-228600" eaLnBrk="0" fontAlgn="base" hangingPunct="0">
                        <a:spcBef>
                          <a:spcPct val="20000"/>
                        </a:spcBef>
                        <a:spcAft>
                          <a:spcPct val="0"/>
                        </a:spcAft>
                        <a:defRPr sz="1600">
                          <a:solidFill>
                            <a:schemeClr val="tx1"/>
                          </a:solidFill>
                          <a:latin typeface="Arial" charset="0"/>
                        </a:defRPr>
                      </a:lvl7pPr>
                      <a:lvl8pPr marL="3429000" indent="-228600" eaLnBrk="0" fontAlgn="base" hangingPunct="0">
                        <a:spcBef>
                          <a:spcPct val="20000"/>
                        </a:spcBef>
                        <a:spcAft>
                          <a:spcPct val="0"/>
                        </a:spcAft>
                        <a:defRPr sz="1600">
                          <a:solidFill>
                            <a:schemeClr val="tx1"/>
                          </a:solidFill>
                          <a:latin typeface="Arial" charset="0"/>
                        </a:defRPr>
                      </a:lvl8pPr>
                      <a:lvl9pPr marL="3886200" indent="-228600" eaLnBrk="0" fontAlgn="base" hangingPunct="0">
                        <a:spcBef>
                          <a:spcPct val="20000"/>
                        </a:spcBef>
                        <a:spcAft>
                          <a:spcPct val="0"/>
                        </a:spcAft>
                        <a:defRPr sz="1600">
                          <a:solidFill>
                            <a:schemeClr val="tx1"/>
                          </a:solidFill>
                          <a:latin typeface="Arial"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da-DK" altLang="da-DK" sz="2000" b="0" i="0" u="none" strike="noStrike" cap="none" normalizeH="0" baseline="0" smtClean="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000">
                          <a:solidFill>
                            <a:schemeClr val="tx1"/>
                          </a:solidFill>
                          <a:latin typeface="Arial" charset="0"/>
                        </a:defRPr>
                      </a:lvl1pPr>
                      <a:lvl2pPr marL="742950" indent="-285750" eaLnBrk="0" hangingPunct="0">
                        <a:spcBef>
                          <a:spcPct val="20000"/>
                        </a:spcBef>
                        <a:defRPr>
                          <a:solidFill>
                            <a:schemeClr val="tx1"/>
                          </a:solidFill>
                          <a:latin typeface="Arial" charset="0"/>
                        </a:defRPr>
                      </a:lvl2pPr>
                      <a:lvl3pPr marL="1143000" indent="-228600" eaLnBrk="0" hangingPunct="0">
                        <a:spcBef>
                          <a:spcPct val="20000"/>
                        </a:spcBef>
                        <a:defRPr sz="1600">
                          <a:solidFill>
                            <a:schemeClr val="tx1"/>
                          </a:solidFill>
                          <a:latin typeface="Arial" charset="0"/>
                        </a:defRPr>
                      </a:lvl3pPr>
                      <a:lvl4pPr marL="1600200" indent="-228600" eaLnBrk="0" hangingPunct="0">
                        <a:spcBef>
                          <a:spcPct val="20000"/>
                        </a:spcBef>
                        <a:defRPr sz="1600">
                          <a:solidFill>
                            <a:schemeClr val="tx1"/>
                          </a:solidFill>
                          <a:latin typeface="Arial" charset="0"/>
                        </a:defRPr>
                      </a:lvl4pPr>
                      <a:lvl5pPr marL="2057400" indent="-228600" eaLnBrk="0" hangingPunct="0">
                        <a:spcBef>
                          <a:spcPct val="20000"/>
                        </a:spcBef>
                        <a:defRPr sz="1600">
                          <a:solidFill>
                            <a:schemeClr val="tx1"/>
                          </a:solidFill>
                          <a:latin typeface="Arial" charset="0"/>
                        </a:defRPr>
                      </a:lvl5pPr>
                      <a:lvl6pPr marL="2514600" indent="-228600" eaLnBrk="0" fontAlgn="base" hangingPunct="0">
                        <a:spcBef>
                          <a:spcPct val="20000"/>
                        </a:spcBef>
                        <a:spcAft>
                          <a:spcPct val="0"/>
                        </a:spcAft>
                        <a:defRPr sz="1600">
                          <a:solidFill>
                            <a:schemeClr val="tx1"/>
                          </a:solidFill>
                          <a:latin typeface="Arial" charset="0"/>
                        </a:defRPr>
                      </a:lvl6pPr>
                      <a:lvl7pPr marL="2971800" indent="-228600" eaLnBrk="0" fontAlgn="base" hangingPunct="0">
                        <a:spcBef>
                          <a:spcPct val="20000"/>
                        </a:spcBef>
                        <a:spcAft>
                          <a:spcPct val="0"/>
                        </a:spcAft>
                        <a:defRPr sz="1600">
                          <a:solidFill>
                            <a:schemeClr val="tx1"/>
                          </a:solidFill>
                          <a:latin typeface="Arial" charset="0"/>
                        </a:defRPr>
                      </a:lvl7pPr>
                      <a:lvl8pPr marL="3429000" indent="-228600" eaLnBrk="0" fontAlgn="base" hangingPunct="0">
                        <a:spcBef>
                          <a:spcPct val="20000"/>
                        </a:spcBef>
                        <a:spcAft>
                          <a:spcPct val="0"/>
                        </a:spcAft>
                        <a:defRPr sz="1600">
                          <a:solidFill>
                            <a:schemeClr val="tx1"/>
                          </a:solidFill>
                          <a:latin typeface="Arial" charset="0"/>
                        </a:defRPr>
                      </a:lvl8pPr>
                      <a:lvl9pPr marL="3886200" indent="-228600" eaLnBrk="0" fontAlgn="base" hangingPunct="0">
                        <a:spcBef>
                          <a:spcPct val="20000"/>
                        </a:spcBef>
                        <a:spcAft>
                          <a:spcPct val="0"/>
                        </a:spcAft>
                        <a:defRPr sz="1600">
                          <a:solidFill>
                            <a:schemeClr val="tx1"/>
                          </a:solidFill>
                          <a:latin typeface="Arial"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da-DK" altLang="da-DK" sz="2000" b="0" i="0" u="none" strike="noStrike" cap="none" normalizeH="0" baseline="0" smtClean="0">
                          <a:ln>
                            <a:noFill/>
                          </a:ln>
                          <a:solidFill>
                            <a:schemeClr val="tx1"/>
                          </a:solidFill>
                          <a:effectLst/>
                          <a:latin typeface="Arial" charset="0"/>
                        </a:rPr>
                        <a:t>=</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da-DK" altLang="da-DK" sz="2000" b="0" i="0" u="none" strike="noStrike" cap="none" normalizeH="0" baseline="0" smtClean="0">
                          <a:ln>
                            <a:noFill/>
                          </a:ln>
                          <a:solidFill>
                            <a:schemeClr val="tx1"/>
                          </a:solidFill>
                          <a:effectLst/>
                          <a:latin typeface="Arial" charset="0"/>
                        </a:rPr>
                        <a:t>1 – </a:t>
                      </a:r>
                      <a:r>
                        <a:rPr kumimoji="0" lang="da-DK" altLang="da-DK" sz="2000" b="0" i="1" u="none" strike="noStrike" cap="none" normalizeH="0" baseline="0" smtClean="0">
                          <a:ln>
                            <a:noFill/>
                          </a:ln>
                          <a:solidFill>
                            <a:schemeClr val="tx1"/>
                          </a:solidFill>
                          <a:effectLst/>
                          <a:latin typeface="Arial" charset="0"/>
                        </a:rPr>
                        <a:t>t</a:t>
                      </a:r>
                      <a:endParaRPr kumimoji="0" lang="da-DK" altLang="da-DK" sz="2000" b="0" i="1" u="none" strike="noStrike" cap="none" normalizeH="0" baseline="-25000" smtClean="0">
                        <a:ln>
                          <a:noFill/>
                        </a:ln>
                        <a:solidFill>
                          <a:schemeClr val="tx1"/>
                        </a:solidFill>
                        <a:effectLst/>
                        <a:latin typeface="Arial" charset="0"/>
                      </a:endParaRPr>
                    </a:p>
                    <a:p>
                      <a:pPr marL="0" marR="0" lvl="0" indent="0" algn="ctr" defTabSz="914400" rtl="0" eaLnBrk="1" fontAlgn="base" latinLnBrk="0" hangingPunct="1">
                        <a:lnSpc>
                          <a:spcPct val="100000"/>
                        </a:lnSpc>
                        <a:spcBef>
                          <a:spcPct val="20000"/>
                        </a:spcBef>
                        <a:spcAft>
                          <a:spcPct val="0"/>
                        </a:spcAft>
                        <a:buClrTx/>
                        <a:buSzTx/>
                        <a:buFontTx/>
                        <a:buNone/>
                        <a:tabLst/>
                      </a:pPr>
                      <a:r>
                        <a:rPr kumimoji="0" lang="da-DK" altLang="da-DK" sz="2000" b="0" i="0" u="none" strike="noStrike" cap="none" normalizeH="0" baseline="0" smtClean="0">
                          <a:ln>
                            <a:noFill/>
                          </a:ln>
                          <a:solidFill>
                            <a:schemeClr val="tx1"/>
                          </a:solidFill>
                          <a:effectLst/>
                          <a:latin typeface="Arial" charset="0"/>
                          <a:cs typeface="Arial" charset="0"/>
                        </a:rPr>
                        <a:t>↓</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da-DK" altLang="da-DK" sz="2000" b="0" i="1" u="none" strike="noStrike" cap="none" normalizeH="0" baseline="0" smtClean="0">
                          <a:ln>
                            <a:noFill/>
                          </a:ln>
                          <a:solidFill>
                            <a:schemeClr val="tx1"/>
                          </a:solidFill>
                          <a:effectLst/>
                          <a:latin typeface="Arial" charset="0"/>
                        </a:rPr>
                        <a:t>t</a:t>
                      </a:r>
                      <a:r>
                        <a:rPr kumimoji="0" lang="da-DK" altLang="da-DK" sz="2000" b="0" i="1" u="none" strike="noStrike" cap="none" normalizeH="0" baseline="0" smtClean="0">
                          <a:ln>
                            <a:noFill/>
                          </a:ln>
                          <a:solidFill>
                            <a:schemeClr val="tx1"/>
                          </a:solidFill>
                          <a:effectLst/>
                          <a:latin typeface="Arial" charset="0"/>
                          <a:cs typeface="Arial" charset="0"/>
                        </a:rPr>
                        <a:t> </a:t>
                      </a:r>
                      <a:r>
                        <a:rPr kumimoji="0" lang="da-DK" altLang="da-DK" sz="2000" b="0" i="0" u="none" strike="noStrike" cap="none" normalizeH="0" baseline="0" smtClean="0">
                          <a:ln>
                            <a:noFill/>
                          </a:ln>
                          <a:solidFill>
                            <a:schemeClr val="tx1"/>
                          </a:solidFill>
                          <a:effectLst/>
                          <a:latin typeface="Arial" charset="0"/>
                          <a:cs typeface="Arial" charset="0"/>
                        </a:rPr>
                        <a:t>= 0.863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
        <p:nvSpPr>
          <p:cNvPr id="380965" name="Text Box 37"/>
          <p:cNvSpPr txBox="1">
            <a:spLocks noChangeArrowheads="1"/>
          </p:cNvSpPr>
          <p:nvPr/>
        </p:nvSpPr>
        <p:spPr bwMode="auto">
          <a:xfrm>
            <a:off x="5507038" y="5300663"/>
            <a:ext cx="2794000" cy="118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r>
              <a:rPr lang="da-DK" altLang="da-DK"/>
              <a:t>Ligevægt</a:t>
            </a:r>
          </a:p>
          <a:p>
            <a:pPr eaLnBrk="1" hangingPunct="1">
              <a:spcBef>
                <a:spcPct val="0"/>
              </a:spcBef>
              <a:buFontTx/>
              <a:buNone/>
            </a:pPr>
            <a:r>
              <a:rPr lang="da-DK" altLang="da-DK" i="1"/>
              <a:t>p</a:t>
            </a:r>
            <a:r>
              <a:rPr lang="da-DK" altLang="da-DK"/>
              <a:t> = </a:t>
            </a:r>
            <a:r>
              <a:rPr lang="da-DK" altLang="da-DK" sz="2000" i="1"/>
              <a:t>t</a:t>
            </a:r>
            <a:r>
              <a:rPr lang="da-DK" altLang="da-DK" i="1"/>
              <a:t> </a:t>
            </a:r>
            <a:r>
              <a:rPr lang="da-DK" altLang="da-DK"/>
              <a:t>/(</a:t>
            </a:r>
            <a:r>
              <a:rPr lang="da-DK" altLang="da-DK" sz="2000" i="1"/>
              <a:t>s</a:t>
            </a:r>
            <a:r>
              <a:rPr lang="da-DK" altLang="da-DK"/>
              <a:t> + </a:t>
            </a:r>
            <a:r>
              <a:rPr lang="da-DK" altLang="da-DK" sz="2000" i="1"/>
              <a:t>t</a:t>
            </a:r>
            <a:r>
              <a:rPr lang="da-DK" altLang="da-DK"/>
              <a:t>) = 0.877</a:t>
            </a:r>
          </a:p>
          <a:p>
            <a:pPr eaLnBrk="1" hangingPunct="1">
              <a:spcBef>
                <a:spcPct val="0"/>
              </a:spcBef>
              <a:buFontTx/>
              <a:buNone/>
            </a:pPr>
            <a:r>
              <a:rPr lang="da-DK" altLang="da-DK" i="1"/>
              <a:t>q</a:t>
            </a:r>
            <a:r>
              <a:rPr lang="da-DK" altLang="da-DK"/>
              <a:t> = </a:t>
            </a:r>
            <a:r>
              <a:rPr lang="da-DK" altLang="da-DK" sz="2000" i="1"/>
              <a:t>s</a:t>
            </a:r>
            <a:r>
              <a:rPr lang="da-DK" altLang="da-DK"/>
              <a:t>/(</a:t>
            </a:r>
            <a:r>
              <a:rPr lang="da-DK" altLang="da-DK" sz="2000" i="1"/>
              <a:t>s</a:t>
            </a:r>
            <a:r>
              <a:rPr lang="da-DK" altLang="da-DK"/>
              <a:t> + </a:t>
            </a:r>
            <a:r>
              <a:rPr lang="da-DK" altLang="da-DK" sz="2000" i="1"/>
              <a:t>t</a:t>
            </a:r>
            <a:r>
              <a:rPr lang="da-DK" altLang="da-DK"/>
              <a:t>) = 0.123</a:t>
            </a:r>
            <a:endParaRPr lang="en-GB" altLang="da-DK"/>
          </a:p>
        </p:txBody>
      </p:sp>
      <p:sp>
        <p:nvSpPr>
          <p:cNvPr id="8" name="Rectangle 7"/>
          <p:cNvSpPr/>
          <p:nvPr/>
        </p:nvSpPr>
        <p:spPr>
          <a:xfrm>
            <a:off x="5219700" y="5229225"/>
            <a:ext cx="3321050" cy="136842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algn="ctr" eaLnBrk="1" hangingPunct="1">
              <a:defRPr/>
            </a:pPr>
            <a:endParaRPr lang="da-DK" altLang="da-DK" smtClean="0">
              <a:solidFill>
                <a:srgbClr val="FFFFFF"/>
              </a:solidFill>
            </a:endParaRPr>
          </a:p>
        </p:txBody>
      </p:sp>
    </p:spTree>
    <p:extLst>
      <p:ext uri="{BB962C8B-B14F-4D97-AF65-F5344CB8AC3E}">
        <p14:creationId xmlns:p14="http://schemas.microsoft.com/office/powerpoint/2010/main" val="369662458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8096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0965" grpId="0"/>
      <p:bldP spid="8"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fld id="{C7DDCE92-9031-427A-B8E0-79EF592B2D75}" type="slidenum">
              <a:rPr lang="en-US" altLang="da-DK" sz="1400" smtClean="0"/>
              <a:pPr eaLnBrk="1" hangingPunct="1">
                <a:spcBef>
                  <a:spcPct val="0"/>
                </a:spcBef>
                <a:buFontTx/>
                <a:buNone/>
              </a:pPr>
              <a:t>58</a:t>
            </a:fld>
            <a:endParaRPr lang="en-US" altLang="da-DK" sz="1400" smtClean="0"/>
          </a:p>
        </p:txBody>
      </p:sp>
      <p:sp>
        <p:nvSpPr>
          <p:cNvPr id="52227" name="Rectangle 2"/>
          <p:cNvSpPr>
            <a:spLocks noGrp="1" noChangeArrowheads="1"/>
          </p:cNvSpPr>
          <p:nvPr>
            <p:ph type="title"/>
          </p:nvPr>
        </p:nvSpPr>
        <p:spPr/>
        <p:txBody>
          <a:bodyPr/>
          <a:lstStyle/>
          <a:p>
            <a:pPr eaLnBrk="1" hangingPunct="1"/>
            <a:r>
              <a:rPr lang="da-DK" altLang="da-DK" smtClean="0"/>
              <a:t>Overdominans</a:t>
            </a:r>
          </a:p>
        </p:txBody>
      </p:sp>
      <p:sp>
        <p:nvSpPr>
          <p:cNvPr id="52228" name="Text Box 3"/>
          <p:cNvSpPr txBox="1">
            <a:spLocks noChangeArrowheads="1"/>
          </p:cNvSpPr>
          <p:nvPr/>
        </p:nvSpPr>
        <p:spPr bwMode="auto">
          <a:xfrm>
            <a:off x="2051050" y="1268413"/>
            <a:ext cx="49847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r>
              <a:rPr lang="da-DK" altLang="da-DK"/>
              <a:t>Seglecellepolymorfi hos mennesket</a:t>
            </a:r>
          </a:p>
        </p:txBody>
      </p:sp>
      <p:pic>
        <p:nvPicPr>
          <p:cNvPr id="52229"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3433763"/>
            <a:ext cx="1588" cy="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624645" name="Group 5"/>
          <p:cNvGraphicFramePr>
            <a:graphicFrameLocks noGrp="1"/>
          </p:cNvGraphicFramePr>
          <p:nvPr>
            <p:ph idx="1"/>
          </p:nvPr>
        </p:nvGraphicFramePr>
        <p:xfrm>
          <a:off x="323850" y="2205038"/>
          <a:ext cx="7977188" cy="3000375"/>
        </p:xfrm>
        <a:graphic>
          <a:graphicData uri="http://schemas.openxmlformats.org/drawingml/2006/table">
            <a:tbl>
              <a:tblPr/>
              <a:tblGrid>
                <a:gridCol w="2231926">
                  <a:extLst>
                    <a:ext uri="{9D8B030D-6E8A-4147-A177-3AD203B41FA5}">
                      <a16:colId xmlns:a16="http://schemas.microsoft.com/office/drawing/2014/main" val="20000"/>
                    </a:ext>
                  </a:extLst>
                </a:gridCol>
                <a:gridCol w="1630462">
                  <a:extLst>
                    <a:ext uri="{9D8B030D-6E8A-4147-A177-3AD203B41FA5}">
                      <a16:colId xmlns:a16="http://schemas.microsoft.com/office/drawing/2014/main" val="20001"/>
                    </a:ext>
                  </a:extLst>
                </a:gridCol>
                <a:gridCol w="2057400">
                  <a:extLst>
                    <a:ext uri="{9D8B030D-6E8A-4147-A177-3AD203B41FA5}">
                      <a16:colId xmlns:a16="http://schemas.microsoft.com/office/drawing/2014/main" val="20002"/>
                    </a:ext>
                  </a:extLst>
                </a:gridCol>
                <a:gridCol w="2057400">
                  <a:extLst>
                    <a:ext uri="{9D8B030D-6E8A-4147-A177-3AD203B41FA5}">
                      <a16:colId xmlns:a16="http://schemas.microsoft.com/office/drawing/2014/main" val="20003"/>
                    </a:ext>
                  </a:extLst>
                </a:gridCol>
              </a:tblGrid>
              <a:tr h="422275">
                <a:tc>
                  <a:txBody>
                    <a:bodyPr/>
                    <a:lstStyle>
                      <a:lvl1pPr eaLnBrk="0" hangingPunct="0">
                        <a:spcBef>
                          <a:spcPct val="20000"/>
                        </a:spcBef>
                        <a:defRPr sz="2000">
                          <a:solidFill>
                            <a:schemeClr val="tx1"/>
                          </a:solidFill>
                          <a:latin typeface="Arial" charset="0"/>
                        </a:defRPr>
                      </a:lvl1pPr>
                      <a:lvl2pPr marL="742950" indent="-285750" eaLnBrk="0" hangingPunct="0">
                        <a:spcBef>
                          <a:spcPct val="20000"/>
                        </a:spcBef>
                        <a:defRPr>
                          <a:solidFill>
                            <a:schemeClr val="tx1"/>
                          </a:solidFill>
                          <a:latin typeface="Arial" charset="0"/>
                        </a:defRPr>
                      </a:lvl2pPr>
                      <a:lvl3pPr marL="1143000" indent="-228600" eaLnBrk="0" hangingPunct="0">
                        <a:spcBef>
                          <a:spcPct val="20000"/>
                        </a:spcBef>
                        <a:defRPr sz="1600">
                          <a:solidFill>
                            <a:schemeClr val="tx1"/>
                          </a:solidFill>
                          <a:latin typeface="Arial" charset="0"/>
                        </a:defRPr>
                      </a:lvl3pPr>
                      <a:lvl4pPr marL="1600200" indent="-228600" eaLnBrk="0" hangingPunct="0">
                        <a:spcBef>
                          <a:spcPct val="20000"/>
                        </a:spcBef>
                        <a:defRPr sz="1600">
                          <a:solidFill>
                            <a:schemeClr val="tx1"/>
                          </a:solidFill>
                          <a:latin typeface="Arial" charset="0"/>
                        </a:defRPr>
                      </a:lvl4pPr>
                      <a:lvl5pPr marL="2057400" indent="-228600" eaLnBrk="0" hangingPunct="0">
                        <a:spcBef>
                          <a:spcPct val="20000"/>
                        </a:spcBef>
                        <a:defRPr sz="1600">
                          <a:solidFill>
                            <a:schemeClr val="tx1"/>
                          </a:solidFill>
                          <a:latin typeface="Arial" charset="0"/>
                        </a:defRPr>
                      </a:lvl5pPr>
                      <a:lvl6pPr marL="2514600" indent="-228600" eaLnBrk="0" fontAlgn="base" hangingPunct="0">
                        <a:spcBef>
                          <a:spcPct val="20000"/>
                        </a:spcBef>
                        <a:spcAft>
                          <a:spcPct val="0"/>
                        </a:spcAft>
                        <a:defRPr sz="1600">
                          <a:solidFill>
                            <a:schemeClr val="tx1"/>
                          </a:solidFill>
                          <a:latin typeface="Arial" charset="0"/>
                        </a:defRPr>
                      </a:lvl6pPr>
                      <a:lvl7pPr marL="2971800" indent="-228600" eaLnBrk="0" fontAlgn="base" hangingPunct="0">
                        <a:spcBef>
                          <a:spcPct val="20000"/>
                        </a:spcBef>
                        <a:spcAft>
                          <a:spcPct val="0"/>
                        </a:spcAft>
                        <a:defRPr sz="1600">
                          <a:solidFill>
                            <a:schemeClr val="tx1"/>
                          </a:solidFill>
                          <a:latin typeface="Arial" charset="0"/>
                        </a:defRPr>
                      </a:lvl7pPr>
                      <a:lvl8pPr marL="3429000" indent="-228600" eaLnBrk="0" fontAlgn="base" hangingPunct="0">
                        <a:spcBef>
                          <a:spcPct val="20000"/>
                        </a:spcBef>
                        <a:spcAft>
                          <a:spcPct val="0"/>
                        </a:spcAft>
                        <a:defRPr sz="1600">
                          <a:solidFill>
                            <a:schemeClr val="tx1"/>
                          </a:solidFill>
                          <a:latin typeface="Arial" charset="0"/>
                        </a:defRPr>
                      </a:lvl8pPr>
                      <a:lvl9pPr marL="3886200" indent="-228600" eaLnBrk="0" fontAlgn="base" hangingPunct="0">
                        <a:spcBef>
                          <a:spcPct val="20000"/>
                        </a:spcBef>
                        <a:spcAft>
                          <a:spcPct val="0"/>
                        </a:spcAft>
                        <a:defRPr sz="1600">
                          <a:solidFill>
                            <a:schemeClr val="tx1"/>
                          </a:solidFill>
                          <a:latin typeface="Arial"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da-DK" altLang="da-DK" sz="2000" b="0" i="0" u="none" strike="noStrike" cap="none" normalizeH="0" baseline="0" dirty="0" smtClean="0">
                          <a:ln>
                            <a:noFill/>
                          </a:ln>
                          <a:solidFill>
                            <a:schemeClr val="tx1"/>
                          </a:solidFill>
                          <a:effectLst/>
                          <a:latin typeface="Arial" charset="0"/>
                        </a:rPr>
                        <a:t>Genotype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000">
                          <a:solidFill>
                            <a:schemeClr val="tx1"/>
                          </a:solidFill>
                          <a:latin typeface="Arial" charset="0"/>
                        </a:defRPr>
                      </a:lvl1pPr>
                      <a:lvl2pPr marL="742950" indent="-285750" eaLnBrk="0" hangingPunct="0">
                        <a:spcBef>
                          <a:spcPct val="20000"/>
                        </a:spcBef>
                        <a:defRPr>
                          <a:solidFill>
                            <a:schemeClr val="tx1"/>
                          </a:solidFill>
                          <a:latin typeface="Arial" charset="0"/>
                        </a:defRPr>
                      </a:lvl2pPr>
                      <a:lvl3pPr marL="1143000" indent="-228600" eaLnBrk="0" hangingPunct="0">
                        <a:spcBef>
                          <a:spcPct val="20000"/>
                        </a:spcBef>
                        <a:defRPr sz="1600">
                          <a:solidFill>
                            <a:schemeClr val="tx1"/>
                          </a:solidFill>
                          <a:latin typeface="Arial" charset="0"/>
                        </a:defRPr>
                      </a:lvl3pPr>
                      <a:lvl4pPr marL="1600200" indent="-228600" eaLnBrk="0" hangingPunct="0">
                        <a:spcBef>
                          <a:spcPct val="20000"/>
                        </a:spcBef>
                        <a:defRPr sz="1600">
                          <a:solidFill>
                            <a:schemeClr val="tx1"/>
                          </a:solidFill>
                          <a:latin typeface="Arial" charset="0"/>
                        </a:defRPr>
                      </a:lvl4pPr>
                      <a:lvl5pPr marL="2057400" indent="-228600" eaLnBrk="0" hangingPunct="0">
                        <a:spcBef>
                          <a:spcPct val="20000"/>
                        </a:spcBef>
                        <a:defRPr sz="1600">
                          <a:solidFill>
                            <a:schemeClr val="tx1"/>
                          </a:solidFill>
                          <a:latin typeface="Arial" charset="0"/>
                        </a:defRPr>
                      </a:lvl5pPr>
                      <a:lvl6pPr marL="2514600" indent="-228600" eaLnBrk="0" fontAlgn="base" hangingPunct="0">
                        <a:spcBef>
                          <a:spcPct val="20000"/>
                        </a:spcBef>
                        <a:spcAft>
                          <a:spcPct val="0"/>
                        </a:spcAft>
                        <a:defRPr sz="1600">
                          <a:solidFill>
                            <a:schemeClr val="tx1"/>
                          </a:solidFill>
                          <a:latin typeface="Arial" charset="0"/>
                        </a:defRPr>
                      </a:lvl6pPr>
                      <a:lvl7pPr marL="2971800" indent="-228600" eaLnBrk="0" fontAlgn="base" hangingPunct="0">
                        <a:spcBef>
                          <a:spcPct val="20000"/>
                        </a:spcBef>
                        <a:spcAft>
                          <a:spcPct val="0"/>
                        </a:spcAft>
                        <a:defRPr sz="1600">
                          <a:solidFill>
                            <a:schemeClr val="tx1"/>
                          </a:solidFill>
                          <a:latin typeface="Arial" charset="0"/>
                        </a:defRPr>
                      </a:lvl7pPr>
                      <a:lvl8pPr marL="3429000" indent="-228600" eaLnBrk="0" fontAlgn="base" hangingPunct="0">
                        <a:spcBef>
                          <a:spcPct val="20000"/>
                        </a:spcBef>
                        <a:spcAft>
                          <a:spcPct val="0"/>
                        </a:spcAft>
                        <a:defRPr sz="1600">
                          <a:solidFill>
                            <a:schemeClr val="tx1"/>
                          </a:solidFill>
                          <a:latin typeface="Arial" charset="0"/>
                        </a:defRPr>
                      </a:lvl8pPr>
                      <a:lvl9pPr marL="3886200" indent="-228600" eaLnBrk="0" fontAlgn="base" hangingPunct="0">
                        <a:spcBef>
                          <a:spcPct val="20000"/>
                        </a:spcBef>
                        <a:spcAft>
                          <a:spcPct val="0"/>
                        </a:spcAft>
                        <a:defRPr sz="1600">
                          <a:solidFill>
                            <a:schemeClr val="tx1"/>
                          </a:solidFill>
                          <a:latin typeface="Arial"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da-DK" altLang="da-DK" sz="2000" b="0" i="0" u="none" strike="noStrike" cap="none" normalizeH="0" baseline="0" dirty="0" smtClean="0">
                          <a:ln>
                            <a:noFill/>
                          </a:ln>
                          <a:solidFill>
                            <a:schemeClr val="tx1"/>
                          </a:solidFill>
                          <a:effectLst/>
                          <a:latin typeface="Arial" charset="0"/>
                        </a:rPr>
                        <a:t>AA</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000">
                          <a:solidFill>
                            <a:schemeClr val="tx1"/>
                          </a:solidFill>
                          <a:latin typeface="Arial" charset="0"/>
                        </a:defRPr>
                      </a:lvl1pPr>
                      <a:lvl2pPr marL="742950" indent="-285750" eaLnBrk="0" hangingPunct="0">
                        <a:spcBef>
                          <a:spcPct val="20000"/>
                        </a:spcBef>
                        <a:defRPr>
                          <a:solidFill>
                            <a:schemeClr val="tx1"/>
                          </a:solidFill>
                          <a:latin typeface="Arial" charset="0"/>
                        </a:defRPr>
                      </a:lvl2pPr>
                      <a:lvl3pPr marL="1143000" indent="-228600" eaLnBrk="0" hangingPunct="0">
                        <a:spcBef>
                          <a:spcPct val="20000"/>
                        </a:spcBef>
                        <a:defRPr sz="1600">
                          <a:solidFill>
                            <a:schemeClr val="tx1"/>
                          </a:solidFill>
                          <a:latin typeface="Arial" charset="0"/>
                        </a:defRPr>
                      </a:lvl3pPr>
                      <a:lvl4pPr marL="1600200" indent="-228600" eaLnBrk="0" hangingPunct="0">
                        <a:spcBef>
                          <a:spcPct val="20000"/>
                        </a:spcBef>
                        <a:defRPr sz="1600">
                          <a:solidFill>
                            <a:schemeClr val="tx1"/>
                          </a:solidFill>
                          <a:latin typeface="Arial" charset="0"/>
                        </a:defRPr>
                      </a:lvl4pPr>
                      <a:lvl5pPr marL="2057400" indent="-228600" eaLnBrk="0" hangingPunct="0">
                        <a:spcBef>
                          <a:spcPct val="20000"/>
                        </a:spcBef>
                        <a:defRPr sz="1600">
                          <a:solidFill>
                            <a:schemeClr val="tx1"/>
                          </a:solidFill>
                          <a:latin typeface="Arial" charset="0"/>
                        </a:defRPr>
                      </a:lvl5pPr>
                      <a:lvl6pPr marL="2514600" indent="-228600" eaLnBrk="0" fontAlgn="base" hangingPunct="0">
                        <a:spcBef>
                          <a:spcPct val="20000"/>
                        </a:spcBef>
                        <a:spcAft>
                          <a:spcPct val="0"/>
                        </a:spcAft>
                        <a:defRPr sz="1600">
                          <a:solidFill>
                            <a:schemeClr val="tx1"/>
                          </a:solidFill>
                          <a:latin typeface="Arial" charset="0"/>
                        </a:defRPr>
                      </a:lvl6pPr>
                      <a:lvl7pPr marL="2971800" indent="-228600" eaLnBrk="0" fontAlgn="base" hangingPunct="0">
                        <a:spcBef>
                          <a:spcPct val="20000"/>
                        </a:spcBef>
                        <a:spcAft>
                          <a:spcPct val="0"/>
                        </a:spcAft>
                        <a:defRPr sz="1600">
                          <a:solidFill>
                            <a:schemeClr val="tx1"/>
                          </a:solidFill>
                          <a:latin typeface="Arial" charset="0"/>
                        </a:defRPr>
                      </a:lvl7pPr>
                      <a:lvl8pPr marL="3429000" indent="-228600" eaLnBrk="0" fontAlgn="base" hangingPunct="0">
                        <a:spcBef>
                          <a:spcPct val="20000"/>
                        </a:spcBef>
                        <a:spcAft>
                          <a:spcPct val="0"/>
                        </a:spcAft>
                        <a:defRPr sz="1600">
                          <a:solidFill>
                            <a:schemeClr val="tx1"/>
                          </a:solidFill>
                          <a:latin typeface="Arial" charset="0"/>
                        </a:defRPr>
                      </a:lvl8pPr>
                      <a:lvl9pPr marL="3886200" indent="-228600" eaLnBrk="0" fontAlgn="base" hangingPunct="0">
                        <a:spcBef>
                          <a:spcPct val="20000"/>
                        </a:spcBef>
                        <a:spcAft>
                          <a:spcPct val="0"/>
                        </a:spcAft>
                        <a:defRPr sz="1600">
                          <a:solidFill>
                            <a:schemeClr val="tx1"/>
                          </a:solidFill>
                          <a:latin typeface="Arial"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da-DK" altLang="da-DK" sz="2000" b="0" i="0" u="none" strike="noStrike" cap="none" normalizeH="0" baseline="0" dirty="0" smtClean="0">
                          <a:ln>
                            <a:noFill/>
                          </a:ln>
                          <a:solidFill>
                            <a:schemeClr val="tx1"/>
                          </a:solidFill>
                          <a:effectLst/>
                          <a:latin typeface="Arial" charset="0"/>
                        </a:rPr>
                        <a:t>AS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000">
                          <a:solidFill>
                            <a:schemeClr val="tx1"/>
                          </a:solidFill>
                          <a:latin typeface="Arial" charset="0"/>
                        </a:defRPr>
                      </a:lvl1pPr>
                      <a:lvl2pPr marL="742950" indent="-285750" eaLnBrk="0" hangingPunct="0">
                        <a:spcBef>
                          <a:spcPct val="20000"/>
                        </a:spcBef>
                        <a:defRPr>
                          <a:solidFill>
                            <a:schemeClr val="tx1"/>
                          </a:solidFill>
                          <a:latin typeface="Arial" charset="0"/>
                        </a:defRPr>
                      </a:lvl2pPr>
                      <a:lvl3pPr marL="1143000" indent="-228600" eaLnBrk="0" hangingPunct="0">
                        <a:spcBef>
                          <a:spcPct val="20000"/>
                        </a:spcBef>
                        <a:defRPr sz="1600">
                          <a:solidFill>
                            <a:schemeClr val="tx1"/>
                          </a:solidFill>
                          <a:latin typeface="Arial" charset="0"/>
                        </a:defRPr>
                      </a:lvl3pPr>
                      <a:lvl4pPr marL="1600200" indent="-228600" eaLnBrk="0" hangingPunct="0">
                        <a:spcBef>
                          <a:spcPct val="20000"/>
                        </a:spcBef>
                        <a:defRPr sz="1600">
                          <a:solidFill>
                            <a:schemeClr val="tx1"/>
                          </a:solidFill>
                          <a:latin typeface="Arial" charset="0"/>
                        </a:defRPr>
                      </a:lvl4pPr>
                      <a:lvl5pPr marL="2057400" indent="-228600" eaLnBrk="0" hangingPunct="0">
                        <a:spcBef>
                          <a:spcPct val="20000"/>
                        </a:spcBef>
                        <a:defRPr sz="1600">
                          <a:solidFill>
                            <a:schemeClr val="tx1"/>
                          </a:solidFill>
                          <a:latin typeface="Arial" charset="0"/>
                        </a:defRPr>
                      </a:lvl5pPr>
                      <a:lvl6pPr marL="2514600" indent="-228600" eaLnBrk="0" fontAlgn="base" hangingPunct="0">
                        <a:spcBef>
                          <a:spcPct val="20000"/>
                        </a:spcBef>
                        <a:spcAft>
                          <a:spcPct val="0"/>
                        </a:spcAft>
                        <a:defRPr sz="1600">
                          <a:solidFill>
                            <a:schemeClr val="tx1"/>
                          </a:solidFill>
                          <a:latin typeface="Arial" charset="0"/>
                        </a:defRPr>
                      </a:lvl6pPr>
                      <a:lvl7pPr marL="2971800" indent="-228600" eaLnBrk="0" fontAlgn="base" hangingPunct="0">
                        <a:spcBef>
                          <a:spcPct val="20000"/>
                        </a:spcBef>
                        <a:spcAft>
                          <a:spcPct val="0"/>
                        </a:spcAft>
                        <a:defRPr sz="1600">
                          <a:solidFill>
                            <a:schemeClr val="tx1"/>
                          </a:solidFill>
                          <a:latin typeface="Arial" charset="0"/>
                        </a:defRPr>
                      </a:lvl7pPr>
                      <a:lvl8pPr marL="3429000" indent="-228600" eaLnBrk="0" fontAlgn="base" hangingPunct="0">
                        <a:spcBef>
                          <a:spcPct val="20000"/>
                        </a:spcBef>
                        <a:spcAft>
                          <a:spcPct val="0"/>
                        </a:spcAft>
                        <a:defRPr sz="1600">
                          <a:solidFill>
                            <a:schemeClr val="tx1"/>
                          </a:solidFill>
                          <a:latin typeface="Arial" charset="0"/>
                        </a:defRPr>
                      </a:lvl8pPr>
                      <a:lvl9pPr marL="3886200" indent="-228600" eaLnBrk="0" fontAlgn="base" hangingPunct="0">
                        <a:spcBef>
                          <a:spcPct val="20000"/>
                        </a:spcBef>
                        <a:spcAft>
                          <a:spcPct val="0"/>
                        </a:spcAft>
                        <a:defRPr sz="1600">
                          <a:solidFill>
                            <a:schemeClr val="tx1"/>
                          </a:solidFill>
                          <a:latin typeface="Arial"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da-DK" altLang="da-DK" sz="2000" b="0" i="0" u="none" strike="noStrike" cap="none" normalizeH="0" baseline="0" dirty="0" smtClean="0">
                          <a:ln>
                            <a:noFill/>
                          </a:ln>
                          <a:solidFill>
                            <a:schemeClr val="tx1"/>
                          </a:solidFill>
                          <a:effectLst/>
                          <a:latin typeface="Arial" charset="0"/>
                        </a:rPr>
                        <a:t>SS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14350">
                <a:tc>
                  <a:txBody>
                    <a:bodyPr/>
                    <a:lstStyle>
                      <a:lvl1pPr eaLnBrk="0" hangingPunct="0">
                        <a:spcBef>
                          <a:spcPct val="20000"/>
                        </a:spcBef>
                        <a:defRPr sz="2000">
                          <a:solidFill>
                            <a:schemeClr val="tx1"/>
                          </a:solidFill>
                          <a:latin typeface="Arial" charset="0"/>
                        </a:defRPr>
                      </a:lvl1pPr>
                      <a:lvl2pPr marL="742950" indent="-285750" eaLnBrk="0" hangingPunct="0">
                        <a:spcBef>
                          <a:spcPct val="20000"/>
                        </a:spcBef>
                        <a:defRPr>
                          <a:solidFill>
                            <a:schemeClr val="tx1"/>
                          </a:solidFill>
                          <a:latin typeface="Arial" charset="0"/>
                        </a:defRPr>
                      </a:lvl2pPr>
                      <a:lvl3pPr marL="1143000" indent="-228600" eaLnBrk="0" hangingPunct="0">
                        <a:spcBef>
                          <a:spcPct val="20000"/>
                        </a:spcBef>
                        <a:defRPr sz="1600">
                          <a:solidFill>
                            <a:schemeClr val="tx1"/>
                          </a:solidFill>
                          <a:latin typeface="Arial" charset="0"/>
                        </a:defRPr>
                      </a:lvl3pPr>
                      <a:lvl4pPr marL="1600200" indent="-228600" eaLnBrk="0" hangingPunct="0">
                        <a:spcBef>
                          <a:spcPct val="20000"/>
                        </a:spcBef>
                        <a:defRPr sz="1600">
                          <a:solidFill>
                            <a:schemeClr val="tx1"/>
                          </a:solidFill>
                          <a:latin typeface="Arial" charset="0"/>
                        </a:defRPr>
                      </a:lvl4pPr>
                      <a:lvl5pPr marL="2057400" indent="-228600" eaLnBrk="0" hangingPunct="0">
                        <a:spcBef>
                          <a:spcPct val="20000"/>
                        </a:spcBef>
                        <a:defRPr sz="1600">
                          <a:solidFill>
                            <a:schemeClr val="tx1"/>
                          </a:solidFill>
                          <a:latin typeface="Arial" charset="0"/>
                        </a:defRPr>
                      </a:lvl5pPr>
                      <a:lvl6pPr marL="2514600" indent="-228600" eaLnBrk="0" fontAlgn="base" hangingPunct="0">
                        <a:spcBef>
                          <a:spcPct val="20000"/>
                        </a:spcBef>
                        <a:spcAft>
                          <a:spcPct val="0"/>
                        </a:spcAft>
                        <a:defRPr sz="1600">
                          <a:solidFill>
                            <a:schemeClr val="tx1"/>
                          </a:solidFill>
                          <a:latin typeface="Arial" charset="0"/>
                        </a:defRPr>
                      </a:lvl6pPr>
                      <a:lvl7pPr marL="2971800" indent="-228600" eaLnBrk="0" fontAlgn="base" hangingPunct="0">
                        <a:spcBef>
                          <a:spcPct val="20000"/>
                        </a:spcBef>
                        <a:spcAft>
                          <a:spcPct val="0"/>
                        </a:spcAft>
                        <a:defRPr sz="1600">
                          <a:solidFill>
                            <a:schemeClr val="tx1"/>
                          </a:solidFill>
                          <a:latin typeface="Arial" charset="0"/>
                        </a:defRPr>
                      </a:lvl7pPr>
                      <a:lvl8pPr marL="3429000" indent="-228600" eaLnBrk="0" fontAlgn="base" hangingPunct="0">
                        <a:spcBef>
                          <a:spcPct val="20000"/>
                        </a:spcBef>
                        <a:spcAft>
                          <a:spcPct val="0"/>
                        </a:spcAft>
                        <a:defRPr sz="1600">
                          <a:solidFill>
                            <a:schemeClr val="tx1"/>
                          </a:solidFill>
                          <a:latin typeface="Arial" charset="0"/>
                        </a:defRPr>
                      </a:lvl8pPr>
                      <a:lvl9pPr marL="3886200" indent="-228600" eaLnBrk="0" fontAlgn="base" hangingPunct="0">
                        <a:spcBef>
                          <a:spcPct val="20000"/>
                        </a:spcBef>
                        <a:spcAft>
                          <a:spcPct val="0"/>
                        </a:spcAft>
                        <a:defRPr sz="1600">
                          <a:solidFill>
                            <a:schemeClr val="tx1"/>
                          </a:solidFill>
                          <a:latin typeface="Arial"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da-DK" altLang="da-DK" sz="2000" b="0" i="0" u="none" strike="noStrike" cap="none" normalizeH="0" baseline="0" dirty="0" smtClean="0">
                          <a:ln>
                            <a:noFill/>
                          </a:ln>
                          <a:solidFill>
                            <a:schemeClr val="tx1"/>
                          </a:solidFill>
                          <a:effectLst/>
                          <a:latin typeface="Arial" charset="0"/>
                        </a:rPr>
                        <a:t>Observeret, O</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000">
                          <a:solidFill>
                            <a:schemeClr val="tx1"/>
                          </a:solidFill>
                          <a:latin typeface="Arial" charset="0"/>
                        </a:defRPr>
                      </a:lvl1pPr>
                      <a:lvl2pPr marL="742950" indent="-285750" eaLnBrk="0" hangingPunct="0">
                        <a:spcBef>
                          <a:spcPct val="20000"/>
                        </a:spcBef>
                        <a:defRPr>
                          <a:solidFill>
                            <a:schemeClr val="tx1"/>
                          </a:solidFill>
                          <a:latin typeface="Arial" charset="0"/>
                        </a:defRPr>
                      </a:lvl2pPr>
                      <a:lvl3pPr marL="1143000" indent="-228600" eaLnBrk="0" hangingPunct="0">
                        <a:spcBef>
                          <a:spcPct val="20000"/>
                        </a:spcBef>
                        <a:defRPr sz="1600">
                          <a:solidFill>
                            <a:schemeClr val="tx1"/>
                          </a:solidFill>
                          <a:latin typeface="Arial" charset="0"/>
                        </a:defRPr>
                      </a:lvl3pPr>
                      <a:lvl4pPr marL="1600200" indent="-228600" eaLnBrk="0" hangingPunct="0">
                        <a:spcBef>
                          <a:spcPct val="20000"/>
                        </a:spcBef>
                        <a:defRPr sz="1600">
                          <a:solidFill>
                            <a:schemeClr val="tx1"/>
                          </a:solidFill>
                          <a:latin typeface="Arial" charset="0"/>
                        </a:defRPr>
                      </a:lvl4pPr>
                      <a:lvl5pPr marL="2057400" indent="-228600" eaLnBrk="0" hangingPunct="0">
                        <a:spcBef>
                          <a:spcPct val="20000"/>
                        </a:spcBef>
                        <a:defRPr sz="1600">
                          <a:solidFill>
                            <a:schemeClr val="tx1"/>
                          </a:solidFill>
                          <a:latin typeface="Arial" charset="0"/>
                        </a:defRPr>
                      </a:lvl5pPr>
                      <a:lvl6pPr marL="2514600" indent="-228600" eaLnBrk="0" fontAlgn="base" hangingPunct="0">
                        <a:spcBef>
                          <a:spcPct val="20000"/>
                        </a:spcBef>
                        <a:spcAft>
                          <a:spcPct val="0"/>
                        </a:spcAft>
                        <a:defRPr sz="1600">
                          <a:solidFill>
                            <a:schemeClr val="tx1"/>
                          </a:solidFill>
                          <a:latin typeface="Arial" charset="0"/>
                        </a:defRPr>
                      </a:lvl6pPr>
                      <a:lvl7pPr marL="2971800" indent="-228600" eaLnBrk="0" fontAlgn="base" hangingPunct="0">
                        <a:spcBef>
                          <a:spcPct val="20000"/>
                        </a:spcBef>
                        <a:spcAft>
                          <a:spcPct val="0"/>
                        </a:spcAft>
                        <a:defRPr sz="1600">
                          <a:solidFill>
                            <a:schemeClr val="tx1"/>
                          </a:solidFill>
                          <a:latin typeface="Arial" charset="0"/>
                        </a:defRPr>
                      </a:lvl7pPr>
                      <a:lvl8pPr marL="3429000" indent="-228600" eaLnBrk="0" fontAlgn="base" hangingPunct="0">
                        <a:spcBef>
                          <a:spcPct val="20000"/>
                        </a:spcBef>
                        <a:spcAft>
                          <a:spcPct val="0"/>
                        </a:spcAft>
                        <a:defRPr sz="1600">
                          <a:solidFill>
                            <a:schemeClr val="tx1"/>
                          </a:solidFill>
                          <a:latin typeface="Arial" charset="0"/>
                        </a:defRPr>
                      </a:lvl8pPr>
                      <a:lvl9pPr marL="3886200" indent="-228600" eaLnBrk="0" fontAlgn="base" hangingPunct="0">
                        <a:spcBef>
                          <a:spcPct val="20000"/>
                        </a:spcBef>
                        <a:spcAft>
                          <a:spcPct val="0"/>
                        </a:spcAft>
                        <a:defRPr sz="1600">
                          <a:solidFill>
                            <a:schemeClr val="tx1"/>
                          </a:solidFill>
                          <a:latin typeface="Arial"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da-DK" altLang="da-DK" sz="2000" b="0" i="0" u="none" strike="noStrike" cap="none" normalizeH="0" baseline="0" dirty="0" smtClean="0">
                          <a:ln>
                            <a:noFill/>
                          </a:ln>
                          <a:solidFill>
                            <a:schemeClr val="tx1"/>
                          </a:solidFill>
                          <a:effectLst/>
                          <a:latin typeface="Arial" charset="0"/>
                        </a:rPr>
                        <a:t>9365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000">
                          <a:solidFill>
                            <a:schemeClr val="tx1"/>
                          </a:solidFill>
                          <a:latin typeface="Arial" charset="0"/>
                        </a:defRPr>
                      </a:lvl1pPr>
                      <a:lvl2pPr marL="742950" indent="-285750" eaLnBrk="0" hangingPunct="0">
                        <a:spcBef>
                          <a:spcPct val="20000"/>
                        </a:spcBef>
                        <a:defRPr>
                          <a:solidFill>
                            <a:schemeClr val="tx1"/>
                          </a:solidFill>
                          <a:latin typeface="Arial" charset="0"/>
                        </a:defRPr>
                      </a:lvl2pPr>
                      <a:lvl3pPr marL="1143000" indent="-228600" eaLnBrk="0" hangingPunct="0">
                        <a:spcBef>
                          <a:spcPct val="20000"/>
                        </a:spcBef>
                        <a:defRPr sz="1600">
                          <a:solidFill>
                            <a:schemeClr val="tx1"/>
                          </a:solidFill>
                          <a:latin typeface="Arial" charset="0"/>
                        </a:defRPr>
                      </a:lvl3pPr>
                      <a:lvl4pPr marL="1600200" indent="-228600" eaLnBrk="0" hangingPunct="0">
                        <a:spcBef>
                          <a:spcPct val="20000"/>
                        </a:spcBef>
                        <a:defRPr sz="1600">
                          <a:solidFill>
                            <a:schemeClr val="tx1"/>
                          </a:solidFill>
                          <a:latin typeface="Arial" charset="0"/>
                        </a:defRPr>
                      </a:lvl4pPr>
                      <a:lvl5pPr marL="2057400" indent="-228600" eaLnBrk="0" hangingPunct="0">
                        <a:spcBef>
                          <a:spcPct val="20000"/>
                        </a:spcBef>
                        <a:defRPr sz="1600">
                          <a:solidFill>
                            <a:schemeClr val="tx1"/>
                          </a:solidFill>
                          <a:latin typeface="Arial" charset="0"/>
                        </a:defRPr>
                      </a:lvl5pPr>
                      <a:lvl6pPr marL="2514600" indent="-228600" eaLnBrk="0" fontAlgn="base" hangingPunct="0">
                        <a:spcBef>
                          <a:spcPct val="20000"/>
                        </a:spcBef>
                        <a:spcAft>
                          <a:spcPct val="0"/>
                        </a:spcAft>
                        <a:defRPr sz="1600">
                          <a:solidFill>
                            <a:schemeClr val="tx1"/>
                          </a:solidFill>
                          <a:latin typeface="Arial" charset="0"/>
                        </a:defRPr>
                      </a:lvl6pPr>
                      <a:lvl7pPr marL="2971800" indent="-228600" eaLnBrk="0" fontAlgn="base" hangingPunct="0">
                        <a:spcBef>
                          <a:spcPct val="20000"/>
                        </a:spcBef>
                        <a:spcAft>
                          <a:spcPct val="0"/>
                        </a:spcAft>
                        <a:defRPr sz="1600">
                          <a:solidFill>
                            <a:schemeClr val="tx1"/>
                          </a:solidFill>
                          <a:latin typeface="Arial" charset="0"/>
                        </a:defRPr>
                      </a:lvl7pPr>
                      <a:lvl8pPr marL="3429000" indent="-228600" eaLnBrk="0" fontAlgn="base" hangingPunct="0">
                        <a:spcBef>
                          <a:spcPct val="20000"/>
                        </a:spcBef>
                        <a:spcAft>
                          <a:spcPct val="0"/>
                        </a:spcAft>
                        <a:defRPr sz="1600">
                          <a:solidFill>
                            <a:schemeClr val="tx1"/>
                          </a:solidFill>
                          <a:latin typeface="Arial" charset="0"/>
                        </a:defRPr>
                      </a:lvl8pPr>
                      <a:lvl9pPr marL="3886200" indent="-228600" eaLnBrk="0" fontAlgn="base" hangingPunct="0">
                        <a:spcBef>
                          <a:spcPct val="20000"/>
                        </a:spcBef>
                        <a:spcAft>
                          <a:spcPct val="0"/>
                        </a:spcAft>
                        <a:defRPr sz="1600">
                          <a:solidFill>
                            <a:schemeClr val="tx1"/>
                          </a:solidFill>
                          <a:latin typeface="Arial"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da-DK" altLang="da-DK" sz="2000" b="0" i="0" u="none" strike="noStrike" cap="none" normalizeH="0" baseline="0" dirty="0" smtClean="0">
                          <a:ln>
                            <a:noFill/>
                          </a:ln>
                          <a:solidFill>
                            <a:schemeClr val="tx1"/>
                          </a:solidFill>
                          <a:effectLst/>
                          <a:latin typeface="Arial" charset="0"/>
                        </a:rPr>
                        <a:t>2993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000">
                          <a:solidFill>
                            <a:schemeClr val="tx1"/>
                          </a:solidFill>
                          <a:latin typeface="Arial" charset="0"/>
                        </a:defRPr>
                      </a:lvl1pPr>
                      <a:lvl2pPr marL="742950" indent="-285750" eaLnBrk="0" hangingPunct="0">
                        <a:spcBef>
                          <a:spcPct val="20000"/>
                        </a:spcBef>
                        <a:defRPr>
                          <a:solidFill>
                            <a:schemeClr val="tx1"/>
                          </a:solidFill>
                          <a:latin typeface="Arial" charset="0"/>
                        </a:defRPr>
                      </a:lvl2pPr>
                      <a:lvl3pPr marL="1143000" indent="-228600" eaLnBrk="0" hangingPunct="0">
                        <a:spcBef>
                          <a:spcPct val="20000"/>
                        </a:spcBef>
                        <a:defRPr sz="1600">
                          <a:solidFill>
                            <a:schemeClr val="tx1"/>
                          </a:solidFill>
                          <a:latin typeface="Arial" charset="0"/>
                        </a:defRPr>
                      </a:lvl3pPr>
                      <a:lvl4pPr marL="1600200" indent="-228600" eaLnBrk="0" hangingPunct="0">
                        <a:spcBef>
                          <a:spcPct val="20000"/>
                        </a:spcBef>
                        <a:defRPr sz="1600">
                          <a:solidFill>
                            <a:schemeClr val="tx1"/>
                          </a:solidFill>
                          <a:latin typeface="Arial" charset="0"/>
                        </a:defRPr>
                      </a:lvl4pPr>
                      <a:lvl5pPr marL="2057400" indent="-228600" eaLnBrk="0" hangingPunct="0">
                        <a:spcBef>
                          <a:spcPct val="20000"/>
                        </a:spcBef>
                        <a:defRPr sz="1600">
                          <a:solidFill>
                            <a:schemeClr val="tx1"/>
                          </a:solidFill>
                          <a:latin typeface="Arial" charset="0"/>
                        </a:defRPr>
                      </a:lvl5pPr>
                      <a:lvl6pPr marL="2514600" indent="-228600" eaLnBrk="0" fontAlgn="base" hangingPunct="0">
                        <a:spcBef>
                          <a:spcPct val="20000"/>
                        </a:spcBef>
                        <a:spcAft>
                          <a:spcPct val="0"/>
                        </a:spcAft>
                        <a:defRPr sz="1600">
                          <a:solidFill>
                            <a:schemeClr val="tx1"/>
                          </a:solidFill>
                          <a:latin typeface="Arial" charset="0"/>
                        </a:defRPr>
                      </a:lvl6pPr>
                      <a:lvl7pPr marL="2971800" indent="-228600" eaLnBrk="0" fontAlgn="base" hangingPunct="0">
                        <a:spcBef>
                          <a:spcPct val="20000"/>
                        </a:spcBef>
                        <a:spcAft>
                          <a:spcPct val="0"/>
                        </a:spcAft>
                        <a:defRPr sz="1600">
                          <a:solidFill>
                            <a:schemeClr val="tx1"/>
                          </a:solidFill>
                          <a:latin typeface="Arial" charset="0"/>
                        </a:defRPr>
                      </a:lvl7pPr>
                      <a:lvl8pPr marL="3429000" indent="-228600" eaLnBrk="0" fontAlgn="base" hangingPunct="0">
                        <a:spcBef>
                          <a:spcPct val="20000"/>
                        </a:spcBef>
                        <a:spcAft>
                          <a:spcPct val="0"/>
                        </a:spcAft>
                        <a:defRPr sz="1600">
                          <a:solidFill>
                            <a:schemeClr val="tx1"/>
                          </a:solidFill>
                          <a:latin typeface="Arial" charset="0"/>
                        </a:defRPr>
                      </a:lvl8pPr>
                      <a:lvl9pPr marL="3886200" indent="-228600" eaLnBrk="0" fontAlgn="base" hangingPunct="0">
                        <a:spcBef>
                          <a:spcPct val="20000"/>
                        </a:spcBef>
                        <a:spcAft>
                          <a:spcPct val="0"/>
                        </a:spcAft>
                        <a:defRPr sz="1600">
                          <a:solidFill>
                            <a:schemeClr val="tx1"/>
                          </a:solidFill>
                          <a:latin typeface="Arial"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da-DK" altLang="da-DK" sz="2000" b="0" i="0" u="none" strike="noStrike" cap="none" normalizeH="0" baseline="0" dirty="0" smtClean="0">
                          <a:ln>
                            <a:noFill/>
                          </a:ln>
                          <a:solidFill>
                            <a:schemeClr val="tx1"/>
                          </a:solidFill>
                          <a:effectLst/>
                          <a:latin typeface="Arial" charset="0"/>
                        </a:rPr>
                        <a:t>29</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14350">
                <a:tc>
                  <a:txBody>
                    <a:bodyPr/>
                    <a:lstStyle>
                      <a:lvl1pPr eaLnBrk="0" hangingPunct="0">
                        <a:spcBef>
                          <a:spcPct val="20000"/>
                        </a:spcBef>
                        <a:defRPr sz="2000">
                          <a:solidFill>
                            <a:schemeClr val="tx1"/>
                          </a:solidFill>
                          <a:latin typeface="Arial" charset="0"/>
                        </a:defRPr>
                      </a:lvl1pPr>
                      <a:lvl2pPr marL="742950" indent="-285750" eaLnBrk="0" hangingPunct="0">
                        <a:spcBef>
                          <a:spcPct val="20000"/>
                        </a:spcBef>
                        <a:defRPr>
                          <a:solidFill>
                            <a:schemeClr val="tx1"/>
                          </a:solidFill>
                          <a:latin typeface="Arial" charset="0"/>
                        </a:defRPr>
                      </a:lvl2pPr>
                      <a:lvl3pPr marL="1143000" indent="-228600" eaLnBrk="0" hangingPunct="0">
                        <a:spcBef>
                          <a:spcPct val="20000"/>
                        </a:spcBef>
                        <a:defRPr sz="1600">
                          <a:solidFill>
                            <a:schemeClr val="tx1"/>
                          </a:solidFill>
                          <a:latin typeface="Arial" charset="0"/>
                        </a:defRPr>
                      </a:lvl3pPr>
                      <a:lvl4pPr marL="1600200" indent="-228600" eaLnBrk="0" hangingPunct="0">
                        <a:spcBef>
                          <a:spcPct val="20000"/>
                        </a:spcBef>
                        <a:defRPr sz="1600">
                          <a:solidFill>
                            <a:schemeClr val="tx1"/>
                          </a:solidFill>
                          <a:latin typeface="Arial" charset="0"/>
                        </a:defRPr>
                      </a:lvl4pPr>
                      <a:lvl5pPr marL="2057400" indent="-228600" eaLnBrk="0" hangingPunct="0">
                        <a:spcBef>
                          <a:spcPct val="20000"/>
                        </a:spcBef>
                        <a:defRPr sz="1600">
                          <a:solidFill>
                            <a:schemeClr val="tx1"/>
                          </a:solidFill>
                          <a:latin typeface="Arial" charset="0"/>
                        </a:defRPr>
                      </a:lvl5pPr>
                      <a:lvl6pPr marL="2514600" indent="-228600" eaLnBrk="0" fontAlgn="base" hangingPunct="0">
                        <a:spcBef>
                          <a:spcPct val="20000"/>
                        </a:spcBef>
                        <a:spcAft>
                          <a:spcPct val="0"/>
                        </a:spcAft>
                        <a:defRPr sz="1600">
                          <a:solidFill>
                            <a:schemeClr val="tx1"/>
                          </a:solidFill>
                          <a:latin typeface="Arial" charset="0"/>
                        </a:defRPr>
                      </a:lvl6pPr>
                      <a:lvl7pPr marL="2971800" indent="-228600" eaLnBrk="0" fontAlgn="base" hangingPunct="0">
                        <a:spcBef>
                          <a:spcPct val="20000"/>
                        </a:spcBef>
                        <a:spcAft>
                          <a:spcPct val="0"/>
                        </a:spcAft>
                        <a:defRPr sz="1600">
                          <a:solidFill>
                            <a:schemeClr val="tx1"/>
                          </a:solidFill>
                          <a:latin typeface="Arial" charset="0"/>
                        </a:defRPr>
                      </a:lvl7pPr>
                      <a:lvl8pPr marL="3429000" indent="-228600" eaLnBrk="0" fontAlgn="base" hangingPunct="0">
                        <a:spcBef>
                          <a:spcPct val="20000"/>
                        </a:spcBef>
                        <a:spcAft>
                          <a:spcPct val="0"/>
                        </a:spcAft>
                        <a:defRPr sz="1600">
                          <a:solidFill>
                            <a:schemeClr val="tx1"/>
                          </a:solidFill>
                          <a:latin typeface="Arial" charset="0"/>
                        </a:defRPr>
                      </a:lvl8pPr>
                      <a:lvl9pPr marL="3886200" indent="-228600" eaLnBrk="0" fontAlgn="base" hangingPunct="0">
                        <a:spcBef>
                          <a:spcPct val="20000"/>
                        </a:spcBef>
                        <a:spcAft>
                          <a:spcPct val="0"/>
                        </a:spcAft>
                        <a:defRPr sz="1600">
                          <a:solidFill>
                            <a:schemeClr val="tx1"/>
                          </a:solidFill>
                          <a:latin typeface="Arial"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da-DK" altLang="da-DK" sz="2000" b="0" i="0" u="none" strike="noStrike" cap="none" normalizeH="0" baseline="0" dirty="0" smtClean="0">
                          <a:ln>
                            <a:noFill/>
                          </a:ln>
                          <a:solidFill>
                            <a:schemeClr val="tx1"/>
                          </a:solidFill>
                          <a:effectLst/>
                          <a:latin typeface="Arial" charset="0"/>
                        </a:rPr>
                        <a:t>Forventet (HW), E </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000">
                          <a:solidFill>
                            <a:schemeClr val="tx1"/>
                          </a:solidFill>
                          <a:latin typeface="Arial" charset="0"/>
                        </a:defRPr>
                      </a:lvl1pPr>
                      <a:lvl2pPr marL="742950" indent="-285750" eaLnBrk="0" hangingPunct="0">
                        <a:spcBef>
                          <a:spcPct val="20000"/>
                        </a:spcBef>
                        <a:defRPr>
                          <a:solidFill>
                            <a:schemeClr val="tx1"/>
                          </a:solidFill>
                          <a:latin typeface="Arial" charset="0"/>
                        </a:defRPr>
                      </a:lvl2pPr>
                      <a:lvl3pPr marL="1143000" indent="-228600" eaLnBrk="0" hangingPunct="0">
                        <a:spcBef>
                          <a:spcPct val="20000"/>
                        </a:spcBef>
                        <a:defRPr sz="1600">
                          <a:solidFill>
                            <a:schemeClr val="tx1"/>
                          </a:solidFill>
                          <a:latin typeface="Arial" charset="0"/>
                        </a:defRPr>
                      </a:lvl3pPr>
                      <a:lvl4pPr marL="1600200" indent="-228600" eaLnBrk="0" hangingPunct="0">
                        <a:spcBef>
                          <a:spcPct val="20000"/>
                        </a:spcBef>
                        <a:defRPr sz="1600">
                          <a:solidFill>
                            <a:schemeClr val="tx1"/>
                          </a:solidFill>
                          <a:latin typeface="Arial" charset="0"/>
                        </a:defRPr>
                      </a:lvl4pPr>
                      <a:lvl5pPr marL="2057400" indent="-228600" eaLnBrk="0" hangingPunct="0">
                        <a:spcBef>
                          <a:spcPct val="20000"/>
                        </a:spcBef>
                        <a:defRPr sz="1600">
                          <a:solidFill>
                            <a:schemeClr val="tx1"/>
                          </a:solidFill>
                          <a:latin typeface="Arial" charset="0"/>
                        </a:defRPr>
                      </a:lvl5pPr>
                      <a:lvl6pPr marL="2514600" indent="-228600" eaLnBrk="0" fontAlgn="base" hangingPunct="0">
                        <a:spcBef>
                          <a:spcPct val="20000"/>
                        </a:spcBef>
                        <a:spcAft>
                          <a:spcPct val="0"/>
                        </a:spcAft>
                        <a:defRPr sz="1600">
                          <a:solidFill>
                            <a:schemeClr val="tx1"/>
                          </a:solidFill>
                          <a:latin typeface="Arial" charset="0"/>
                        </a:defRPr>
                      </a:lvl6pPr>
                      <a:lvl7pPr marL="2971800" indent="-228600" eaLnBrk="0" fontAlgn="base" hangingPunct="0">
                        <a:spcBef>
                          <a:spcPct val="20000"/>
                        </a:spcBef>
                        <a:spcAft>
                          <a:spcPct val="0"/>
                        </a:spcAft>
                        <a:defRPr sz="1600">
                          <a:solidFill>
                            <a:schemeClr val="tx1"/>
                          </a:solidFill>
                          <a:latin typeface="Arial" charset="0"/>
                        </a:defRPr>
                      </a:lvl7pPr>
                      <a:lvl8pPr marL="3429000" indent="-228600" eaLnBrk="0" fontAlgn="base" hangingPunct="0">
                        <a:spcBef>
                          <a:spcPct val="20000"/>
                        </a:spcBef>
                        <a:spcAft>
                          <a:spcPct val="0"/>
                        </a:spcAft>
                        <a:defRPr sz="1600">
                          <a:solidFill>
                            <a:schemeClr val="tx1"/>
                          </a:solidFill>
                          <a:latin typeface="Arial" charset="0"/>
                        </a:defRPr>
                      </a:lvl8pPr>
                      <a:lvl9pPr marL="3886200" indent="-228600" eaLnBrk="0" fontAlgn="base" hangingPunct="0">
                        <a:spcBef>
                          <a:spcPct val="20000"/>
                        </a:spcBef>
                        <a:spcAft>
                          <a:spcPct val="0"/>
                        </a:spcAft>
                        <a:defRPr sz="1600">
                          <a:solidFill>
                            <a:schemeClr val="tx1"/>
                          </a:solidFill>
                          <a:latin typeface="Arial"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da-DK" altLang="da-DK" sz="2000" b="0" i="0" u="none" strike="noStrike" cap="none" normalizeH="0" baseline="0" smtClean="0">
                          <a:ln>
                            <a:noFill/>
                          </a:ln>
                          <a:solidFill>
                            <a:schemeClr val="tx1"/>
                          </a:solidFill>
                          <a:effectLst/>
                          <a:latin typeface="Arial" charset="0"/>
                        </a:rPr>
                        <a:t>9523.87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000">
                          <a:solidFill>
                            <a:schemeClr val="tx1"/>
                          </a:solidFill>
                          <a:latin typeface="Arial" charset="0"/>
                        </a:defRPr>
                      </a:lvl1pPr>
                      <a:lvl2pPr marL="742950" indent="-285750" eaLnBrk="0" hangingPunct="0">
                        <a:spcBef>
                          <a:spcPct val="20000"/>
                        </a:spcBef>
                        <a:defRPr>
                          <a:solidFill>
                            <a:schemeClr val="tx1"/>
                          </a:solidFill>
                          <a:latin typeface="Arial" charset="0"/>
                        </a:defRPr>
                      </a:lvl2pPr>
                      <a:lvl3pPr marL="1143000" indent="-228600" eaLnBrk="0" hangingPunct="0">
                        <a:spcBef>
                          <a:spcPct val="20000"/>
                        </a:spcBef>
                        <a:defRPr sz="1600">
                          <a:solidFill>
                            <a:schemeClr val="tx1"/>
                          </a:solidFill>
                          <a:latin typeface="Arial" charset="0"/>
                        </a:defRPr>
                      </a:lvl3pPr>
                      <a:lvl4pPr marL="1600200" indent="-228600" eaLnBrk="0" hangingPunct="0">
                        <a:spcBef>
                          <a:spcPct val="20000"/>
                        </a:spcBef>
                        <a:defRPr sz="1600">
                          <a:solidFill>
                            <a:schemeClr val="tx1"/>
                          </a:solidFill>
                          <a:latin typeface="Arial" charset="0"/>
                        </a:defRPr>
                      </a:lvl4pPr>
                      <a:lvl5pPr marL="2057400" indent="-228600" eaLnBrk="0" hangingPunct="0">
                        <a:spcBef>
                          <a:spcPct val="20000"/>
                        </a:spcBef>
                        <a:defRPr sz="1600">
                          <a:solidFill>
                            <a:schemeClr val="tx1"/>
                          </a:solidFill>
                          <a:latin typeface="Arial" charset="0"/>
                        </a:defRPr>
                      </a:lvl5pPr>
                      <a:lvl6pPr marL="2514600" indent="-228600" eaLnBrk="0" fontAlgn="base" hangingPunct="0">
                        <a:spcBef>
                          <a:spcPct val="20000"/>
                        </a:spcBef>
                        <a:spcAft>
                          <a:spcPct val="0"/>
                        </a:spcAft>
                        <a:defRPr sz="1600">
                          <a:solidFill>
                            <a:schemeClr val="tx1"/>
                          </a:solidFill>
                          <a:latin typeface="Arial" charset="0"/>
                        </a:defRPr>
                      </a:lvl6pPr>
                      <a:lvl7pPr marL="2971800" indent="-228600" eaLnBrk="0" fontAlgn="base" hangingPunct="0">
                        <a:spcBef>
                          <a:spcPct val="20000"/>
                        </a:spcBef>
                        <a:spcAft>
                          <a:spcPct val="0"/>
                        </a:spcAft>
                        <a:defRPr sz="1600">
                          <a:solidFill>
                            <a:schemeClr val="tx1"/>
                          </a:solidFill>
                          <a:latin typeface="Arial" charset="0"/>
                        </a:defRPr>
                      </a:lvl7pPr>
                      <a:lvl8pPr marL="3429000" indent="-228600" eaLnBrk="0" fontAlgn="base" hangingPunct="0">
                        <a:spcBef>
                          <a:spcPct val="20000"/>
                        </a:spcBef>
                        <a:spcAft>
                          <a:spcPct val="0"/>
                        </a:spcAft>
                        <a:defRPr sz="1600">
                          <a:solidFill>
                            <a:schemeClr val="tx1"/>
                          </a:solidFill>
                          <a:latin typeface="Arial" charset="0"/>
                        </a:defRPr>
                      </a:lvl8pPr>
                      <a:lvl9pPr marL="3886200" indent="-228600" eaLnBrk="0" fontAlgn="base" hangingPunct="0">
                        <a:spcBef>
                          <a:spcPct val="20000"/>
                        </a:spcBef>
                        <a:spcAft>
                          <a:spcPct val="0"/>
                        </a:spcAft>
                        <a:defRPr sz="1600">
                          <a:solidFill>
                            <a:schemeClr val="tx1"/>
                          </a:solidFill>
                          <a:latin typeface="Arial"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da-DK" altLang="da-DK" sz="2000" b="0" i="0" u="none" strike="noStrike" cap="none" normalizeH="0" baseline="0" dirty="0" smtClean="0">
                          <a:ln>
                            <a:noFill/>
                          </a:ln>
                          <a:solidFill>
                            <a:schemeClr val="tx1"/>
                          </a:solidFill>
                          <a:effectLst/>
                          <a:latin typeface="Arial" charset="0"/>
                        </a:rPr>
                        <a:t>2675,26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000">
                          <a:solidFill>
                            <a:schemeClr val="tx1"/>
                          </a:solidFill>
                          <a:latin typeface="Arial" charset="0"/>
                        </a:defRPr>
                      </a:lvl1pPr>
                      <a:lvl2pPr marL="742950" indent="-285750" eaLnBrk="0" hangingPunct="0">
                        <a:spcBef>
                          <a:spcPct val="20000"/>
                        </a:spcBef>
                        <a:defRPr>
                          <a:solidFill>
                            <a:schemeClr val="tx1"/>
                          </a:solidFill>
                          <a:latin typeface="Arial" charset="0"/>
                        </a:defRPr>
                      </a:lvl2pPr>
                      <a:lvl3pPr marL="1143000" indent="-228600" eaLnBrk="0" hangingPunct="0">
                        <a:spcBef>
                          <a:spcPct val="20000"/>
                        </a:spcBef>
                        <a:defRPr sz="1600">
                          <a:solidFill>
                            <a:schemeClr val="tx1"/>
                          </a:solidFill>
                          <a:latin typeface="Arial" charset="0"/>
                        </a:defRPr>
                      </a:lvl3pPr>
                      <a:lvl4pPr marL="1600200" indent="-228600" eaLnBrk="0" hangingPunct="0">
                        <a:spcBef>
                          <a:spcPct val="20000"/>
                        </a:spcBef>
                        <a:defRPr sz="1600">
                          <a:solidFill>
                            <a:schemeClr val="tx1"/>
                          </a:solidFill>
                          <a:latin typeface="Arial" charset="0"/>
                        </a:defRPr>
                      </a:lvl4pPr>
                      <a:lvl5pPr marL="2057400" indent="-228600" eaLnBrk="0" hangingPunct="0">
                        <a:spcBef>
                          <a:spcPct val="20000"/>
                        </a:spcBef>
                        <a:defRPr sz="1600">
                          <a:solidFill>
                            <a:schemeClr val="tx1"/>
                          </a:solidFill>
                          <a:latin typeface="Arial" charset="0"/>
                        </a:defRPr>
                      </a:lvl5pPr>
                      <a:lvl6pPr marL="2514600" indent="-228600" eaLnBrk="0" fontAlgn="base" hangingPunct="0">
                        <a:spcBef>
                          <a:spcPct val="20000"/>
                        </a:spcBef>
                        <a:spcAft>
                          <a:spcPct val="0"/>
                        </a:spcAft>
                        <a:defRPr sz="1600">
                          <a:solidFill>
                            <a:schemeClr val="tx1"/>
                          </a:solidFill>
                          <a:latin typeface="Arial" charset="0"/>
                        </a:defRPr>
                      </a:lvl6pPr>
                      <a:lvl7pPr marL="2971800" indent="-228600" eaLnBrk="0" fontAlgn="base" hangingPunct="0">
                        <a:spcBef>
                          <a:spcPct val="20000"/>
                        </a:spcBef>
                        <a:spcAft>
                          <a:spcPct val="0"/>
                        </a:spcAft>
                        <a:defRPr sz="1600">
                          <a:solidFill>
                            <a:schemeClr val="tx1"/>
                          </a:solidFill>
                          <a:latin typeface="Arial" charset="0"/>
                        </a:defRPr>
                      </a:lvl7pPr>
                      <a:lvl8pPr marL="3429000" indent="-228600" eaLnBrk="0" fontAlgn="base" hangingPunct="0">
                        <a:spcBef>
                          <a:spcPct val="20000"/>
                        </a:spcBef>
                        <a:spcAft>
                          <a:spcPct val="0"/>
                        </a:spcAft>
                        <a:defRPr sz="1600">
                          <a:solidFill>
                            <a:schemeClr val="tx1"/>
                          </a:solidFill>
                          <a:latin typeface="Arial" charset="0"/>
                        </a:defRPr>
                      </a:lvl8pPr>
                      <a:lvl9pPr marL="3886200" indent="-228600" eaLnBrk="0" fontAlgn="base" hangingPunct="0">
                        <a:spcBef>
                          <a:spcPct val="20000"/>
                        </a:spcBef>
                        <a:spcAft>
                          <a:spcPct val="0"/>
                        </a:spcAft>
                        <a:defRPr sz="1600">
                          <a:solidFill>
                            <a:schemeClr val="tx1"/>
                          </a:solidFill>
                          <a:latin typeface="Arial"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da-DK" altLang="da-DK" sz="2000" b="0" i="0" u="none" strike="noStrike" cap="none" normalizeH="0" baseline="0" dirty="0" smtClean="0">
                          <a:ln>
                            <a:noFill/>
                          </a:ln>
                          <a:solidFill>
                            <a:schemeClr val="tx1"/>
                          </a:solidFill>
                          <a:effectLst/>
                          <a:latin typeface="Arial" charset="0"/>
                        </a:rPr>
                        <a:t>187,87</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143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da-DK" altLang="da-DK" sz="2000" b="0" i="0" u="none" strike="noStrike" cap="none" normalizeH="0" baseline="0" dirty="0" smtClean="0">
                          <a:ln>
                            <a:noFill/>
                          </a:ln>
                          <a:solidFill>
                            <a:schemeClr val="tx1"/>
                          </a:solidFill>
                          <a:effectLst/>
                          <a:latin typeface="Arial" charset="0"/>
                        </a:rPr>
                        <a:t>O – E </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da-DK" altLang="da-DK" sz="2000" b="0" i="0" u="none" strike="noStrike" cap="none" normalizeH="0" baseline="0" dirty="0" smtClean="0">
                          <a:ln>
                            <a:noFill/>
                          </a:ln>
                          <a:solidFill>
                            <a:schemeClr val="tx1"/>
                          </a:solidFill>
                          <a:effectLst/>
                          <a:latin typeface="Arial" charset="0"/>
                        </a:rPr>
                        <a:t>-158,87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da-DK" altLang="da-DK" sz="2000" b="0" i="0" u="none" strike="noStrike" cap="none" normalizeH="0" baseline="0" dirty="0" smtClean="0">
                          <a:ln>
                            <a:noFill/>
                          </a:ln>
                          <a:solidFill>
                            <a:schemeClr val="tx1"/>
                          </a:solidFill>
                          <a:effectLst/>
                          <a:latin typeface="Arial" charset="0"/>
                        </a:rPr>
                        <a:t> 317,74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da-DK" altLang="da-DK" sz="2000" b="0" i="0" u="none" strike="noStrike" cap="none" normalizeH="0" baseline="0" dirty="0" smtClean="0">
                          <a:ln>
                            <a:noFill/>
                          </a:ln>
                          <a:solidFill>
                            <a:schemeClr val="tx1"/>
                          </a:solidFill>
                          <a:effectLst/>
                          <a:latin typeface="Arial" charset="0"/>
                        </a:rPr>
                        <a:t>-158,87</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514350">
                <a:tc>
                  <a:txBody>
                    <a:bodyPr/>
                    <a:lstStyle>
                      <a:lvl1pPr eaLnBrk="0" hangingPunct="0">
                        <a:spcBef>
                          <a:spcPct val="20000"/>
                        </a:spcBef>
                        <a:defRPr sz="2000">
                          <a:solidFill>
                            <a:schemeClr val="tx1"/>
                          </a:solidFill>
                          <a:latin typeface="Arial" charset="0"/>
                        </a:defRPr>
                      </a:lvl1pPr>
                      <a:lvl2pPr marL="742950" indent="-285750" eaLnBrk="0" hangingPunct="0">
                        <a:spcBef>
                          <a:spcPct val="20000"/>
                        </a:spcBef>
                        <a:defRPr>
                          <a:solidFill>
                            <a:schemeClr val="tx1"/>
                          </a:solidFill>
                          <a:latin typeface="Arial" charset="0"/>
                        </a:defRPr>
                      </a:lvl2pPr>
                      <a:lvl3pPr marL="1143000" indent="-228600" eaLnBrk="0" hangingPunct="0">
                        <a:spcBef>
                          <a:spcPct val="20000"/>
                        </a:spcBef>
                        <a:defRPr sz="1600">
                          <a:solidFill>
                            <a:schemeClr val="tx1"/>
                          </a:solidFill>
                          <a:latin typeface="Arial" charset="0"/>
                        </a:defRPr>
                      </a:lvl3pPr>
                      <a:lvl4pPr marL="1600200" indent="-228600" eaLnBrk="0" hangingPunct="0">
                        <a:spcBef>
                          <a:spcPct val="20000"/>
                        </a:spcBef>
                        <a:defRPr sz="1600">
                          <a:solidFill>
                            <a:schemeClr val="tx1"/>
                          </a:solidFill>
                          <a:latin typeface="Arial" charset="0"/>
                        </a:defRPr>
                      </a:lvl4pPr>
                      <a:lvl5pPr marL="2057400" indent="-228600" eaLnBrk="0" hangingPunct="0">
                        <a:spcBef>
                          <a:spcPct val="20000"/>
                        </a:spcBef>
                        <a:defRPr sz="1600">
                          <a:solidFill>
                            <a:schemeClr val="tx1"/>
                          </a:solidFill>
                          <a:latin typeface="Arial" charset="0"/>
                        </a:defRPr>
                      </a:lvl5pPr>
                      <a:lvl6pPr marL="2514600" indent="-228600" eaLnBrk="0" fontAlgn="base" hangingPunct="0">
                        <a:spcBef>
                          <a:spcPct val="20000"/>
                        </a:spcBef>
                        <a:spcAft>
                          <a:spcPct val="0"/>
                        </a:spcAft>
                        <a:defRPr sz="1600">
                          <a:solidFill>
                            <a:schemeClr val="tx1"/>
                          </a:solidFill>
                          <a:latin typeface="Arial" charset="0"/>
                        </a:defRPr>
                      </a:lvl6pPr>
                      <a:lvl7pPr marL="2971800" indent="-228600" eaLnBrk="0" fontAlgn="base" hangingPunct="0">
                        <a:spcBef>
                          <a:spcPct val="20000"/>
                        </a:spcBef>
                        <a:spcAft>
                          <a:spcPct val="0"/>
                        </a:spcAft>
                        <a:defRPr sz="1600">
                          <a:solidFill>
                            <a:schemeClr val="tx1"/>
                          </a:solidFill>
                          <a:latin typeface="Arial" charset="0"/>
                        </a:defRPr>
                      </a:lvl7pPr>
                      <a:lvl8pPr marL="3429000" indent="-228600" eaLnBrk="0" fontAlgn="base" hangingPunct="0">
                        <a:spcBef>
                          <a:spcPct val="20000"/>
                        </a:spcBef>
                        <a:spcAft>
                          <a:spcPct val="0"/>
                        </a:spcAft>
                        <a:defRPr sz="1600">
                          <a:solidFill>
                            <a:schemeClr val="tx1"/>
                          </a:solidFill>
                          <a:latin typeface="Arial" charset="0"/>
                        </a:defRPr>
                      </a:lvl8pPr>
                      <a:lvl9pPr marL="3886200" indent="-228600" eaLnBrk="0" fontAlgn="base" hangingPunct="0">
                        <a:spcBef>
                          <a:spcPct val="20000"/>
                        </a:spcBef>
                        <a:spcAft>
                          <a:spcPct val="0"/>
                        </a:spcAft>
                        <a:defRPr sz="1600">
                          <a:solidFill>
                            <a:schemeClr val="tx1"/>
                          </a:solidFill>
                          <a:latin typeface="Arial"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da-DK" altLang="da-DK" sz="2000" b="0" i="0" u="none" strike="noStrike" cap="none" normalizeH="0" baseline="0" dirty="0" smtClean="0">
                          <a:ln>
                            <a:noFill/>
                          </a:ln>
                          <a:solidFill>
                            <a:schemeClr val="tx1"/>
                          </a:solidFill>
                          <a:effectLst/>
                          <a:latin typeface="Arial" charset="0"/>
                        </a:rPr>
                        <a:t>Fitness, O/E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000">
                          <a:solidFill>
                            <a:schemeClr val="tx1"/>
                          </a:solidFill>
                          <a:latin typeface="Arial" charset="0"/>
                        </a:defRPr>
                      </a:lvl1pPr>
                      <a:lvl2pPr marL="742950" indent="-285750" eaLnBrk="0" hangingPunct="0">
                        <a:spcBef>
                          <a:spcPct val="20000"/>
                        </a:spcBef>
                        <a:defRPr>
                          <a:solidFill>
                            <a:schemeClr val="tx1"/>
                          </a:solidFill>
                          <a:latin typeface="Arial" charset="0"/>
                        </a:defRPr>
                      </a:lvl2pPr>
                      <a:lvl3pPr marL="1143000" indent="-228600" eaLnBrk="0" hangingPunct="0">
                        <a:spcBef>
                          <a:spcPct val="20000"/>
                        </a:spcBef>
                        <a:defRPr sz="1600">
                          <a:solidFill>
                            <a:schemeClr val="tx1"/>
                          </a:solidFill>
                          <a:latin typeface="Arial" charset="0"/>
                        </a:defRPr>
                      </a:lvl3pPr>
                      <a:lvl4pPr marL="1600200" indent="-228600" eaLnBrk="0" hangingPunct="0">
                        <a:spcBef>
                          <a:spcPct val="20000"/>
                        </a:spcBef>
                        <a:defRPr sz="1600">
                          <a:solidFill>
                            <a:schemeClr val="tx1"/>
                          </a:solidFill>
                          <a:latin typeface="Arial" charset="0"/>
                        </a:defRPr>
                      </a:lvl4pPr>
                      <a:lvl5pPr marL="2057400" indent="-228600" eaLnBrk="0" hangingPunct="0">
                        <a:spcBef>
                          <a:spcPct val="20000"/>
                        </a:spcBef>
                        <a:defRPr sz="1600">
                          <a:solidFill>
                            <a:schemeClr val="tx1"/>
                          </a:solidFill>
                          <a:latin typeface="Arial" charset="0"/>
                        </a:defRPr>
                      </a:lvl5pPr>
                      <a:lvl6pPr marL="2514600" indent="-228600" eaLnBrk="0" fontAlgn="base" hangingPunct="0">
                        <a:spcBef>
                          <a:spcPct val="20000"/>
                        </a:spcBef>
                        <a:spcAft>
                          <a:spcPct val="0"/>
                        </a:spcAft>
                        <a:defRPr sz="1600">
                          <a:solidFill>
                            <a:schemeClr val="tx1"/>
                          </a:solidFill>
                          <a:latin typeface="Arial" charset="0"/>
                        </a:defRPr>
                      </a:lvl6pPr>
                      <a:lvl7pPr marL="2971800" indent="-228600" eaLnBrk="0" fontAlgn="base" hangingPunct="0">
                        <a:spcBef>
                          <a:spcPct val="20000"/>
                        </a:spcBef>
                        <a:spcAft>
                          <a:spcPct val="0"/>
                        </a:spcAft>
                        <a:defRPr sz="1600">
                          <a:solidFill>
                            <a:schemeClr val="tx1"/>
                          </a:solidFill>
                          <a:latin typeface="Arial" charset="0"/>
                        </a:defRPr>
                      </a:lvl7pPr>
                      <a:lvl8pPr marL="3429000" indent="-228600" eaLnBrk="0" fontAlgn="base" hangingPunct="0">
                        <a:spcBef>
                          <a:spcPct val="20000"/>
                        </a:spcBef>
                        <a:spcAft>
                          <a:spcPct val="0"/>
                        </a:spcAft>
                        <a:defRPr sz="1600">
                          <a:solidFill>
                            <a:schemeClr val="tx1"/>
                          </a:solidFill>
                          <a:latin typeface="Arial" charset="0"/>
                        </a:defRPr>
                      </a:lvl8pPr>
                      <a:lvl9pPr marL="3886200" indent="-228600" eaLnBrk="0" fontAlgn="base" hangingPunct="0">
                        <a:spcBef>
                          <a:spcPct val="20000"/>
                        </a:spcBef>
                        <a:spcAft>
                          <a:spcPct val="0"/>
                        </a:spcAft>
                        <a:defRPr sz="1600">
                          <a:solidFill>
                            <a:schemeClr val="tx1"/>
                          </a:solidFill>
                          <a:latin typeface="Arial"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da-DK" altLang="da-DK" sz="2000" b="0" i="0" u="none" strike="noStrike" cap="none" normalizeH="0" baseline="0" dirty="0" smtClean="0">
                          <a:ln>
                            <a:noFill/>
                          </a:ln>
                          <a:solidFill>
                            <a:schemeClr val="tx1"/>
                          </a:solidFill>
                          <a:effectLst/>
                          <a:latin typeface="Arial" charset="0"/>
                        </a:rPr>
                        <a:t>0.983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000">
                          <a:solidFill>
                            <a:schemeClr val="tx1"/>
                          </a:solidFill>
                          <a:latin typeface="Arial" charset="0"/>
                        </a:defRPr>
                      </a:lvl1pPr>
                      <a:lvl2pPr marL="742950" indent="-285750" eaLnBrk="0" hangingPunct="0">
                        <a:spcBef>
                          <a:spcPct val="20000"/>
                        </a:spcBef>
                        <a:defRPr>
                          <a:solidFill>
                            <a:schemeClr val="tx1"/>
                          </a:solidFill>
                          <a:latin typeface="Arial" charset="0"/>
                        </a:defRPr>
                      </a:lvl2pPr>
                      <a:lvl3pPr marL="1143000" indent="-228600" eaLnBrk="0" hangingPunct="0">
                        <a:spcBef>
                          <a:spcPct val="20000"/>
                        </a:spcBef>
                        <a:defRPr sz="1600">
                          <a:solidFill>
                            <a:schemeClr val="tx1"/>
                          </a:solidFill>
                          <a:latin typeface="Arial" charset="0"/>
                        </a:defRPr>
                      </a:lvl3pPr>
                      <a:lvl4pPr marL="1600200" indent="-228600" eaLnBrk="0" hangingPunct="0">
                        <a:spcBef>
                          <a:spcPct val="20000"/>
                        </a:spcBef>
                        <a:defRPr sz="1600">
                          <a:solidFill>
                            <a:schemeClr val="tx1"/>
                          </a:solidFill>
                          <a:latin typeface="Arial" charset="0"/>
                        </a:defRPr>
                      </a:lvl4pPr>
                      <a:lvl5pPr marL="2057400" indent="-228600" eaLnBrk="0" hangingPunct="0">
                        <a:spcBef>
                          <a:spcPct val="20000"/>
                        </a:spcBef>
                        <a:defRPr sz="1600">
                          <a:solidFill>
                            <a:schemeClr val="tx1"/>
                          </a:solidFill>
                          <a:latin typeface="Arial" charset="0"/>
                        </a:defRPr>
                      </a:lvl5pPr>
                      <a:lvl6pPr marL="2514600" indent="-228600" eaLnBrk="0" fontAlgn="base" hangingPunct="0">
                        <a:spcBef>
                          <a:spcPct val="20000"/>
                        </a:spcBef>
                        <a:spcAft>
                          <a:spcPct val="0"/>
                        </a:spcAft>
                        <a:defRPr sz="1600">
                          <a:solidFill>
                            <a:schemeClr val="tx1"/>
                          </a:solidFill>
                          <a:latin typeface="Arial" charset="0"/>
                        </a:defRPr>
                      </a:lvl6pPr>
                      <a:lvl7pPr marL="2971800" indent="-228600" eaLnBrk="0" fontAlgn="base" hangingPunct="0">
                        <a:spcBef>
                          <a:spcPct val="20000"/>
                        </a:spcBef>
                        <a:spcAft>
                          <a:spcPct val="0"/>
                        </a:spcAft>
                        <a:defRPr sz="1600">
                          <a:solidFill>
                            <a:schemeClr val="tx1"/>
                          </a:solidFill>
                          <a:latin typeface="Arial" charset="0"/>
                        </a:defRPr>
                      </a:lvl7pPr>
                      <a:lvl8pPr marL="3429000" indent="-228600" eaLnBrk="0" fontAlgn="base" hangingPunct="0">
                        <a:spcBef>
                          <a:spcPct val="20000"/>
                        </a:spcBef>
                        <a:spcAft>
                          <a:spcPct val="0"/>
                        </a:spcAft>
                        <a:defRPr sz="1600">
                          <a:solidFill>
                            <a:schemeClr val="tx1"/>
                          </a:solidFill>
                          <a:latin typeface="Arial" charset="0"/>
                        </a:defRPr>
                      </a:lvl8pPr>
                      <a:lvl9pPr marL="3886200" indent="-228600" eaLnBrk="0" fontAlgn="base" hangingPunct="0">
                        <a:spcBef>
                          <a:spcPct val="20000"/>
                        </a:spcBef>
                        <a:spcAft>
                          <a:spcPct val="0"/>
                        </a:spcAft>
                        <a:defRPr sz="1600">
                          <a:solidFill>
                            <a:schemeClr val="tx1"/>
                          </a:solidFill>
                          <a:latin typeface="Arial"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da-DK" altLang="da-DK" sz="2000" b="0" i="0" u="none" strike="noStrike" cap="none" normalizeH="0" baseline="0" dirty="0" smtClean="0">
                          <a:ln>
                            <a:noFill/>
                          </a:ln>
                          <a:solidFill>
                            <a:schemeClr val="tx1"/>
                          </a:solidFill>
                          <a:effectLst/>
                          <a:latin typeface="Arial" charset="0"/>
                        </a:rPr>
                        <a:t>1.119</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000">
                          <a:solidFill>
                            <a:schemeClr val="tx1"/>
                          </a:solidFill>
                          <a:latin typeface="Arial" charset="0"/>
                        </a:defRPr>
                      </a:lvl1pPr>
                      <a:lvl2pPr marL="742950" indent="-285750" eaLnBrk="0" hangingPunct="0">
                        <a:spcBef>
                          <a:spcPct val="20000"/>
                        </a:spcBef>
                        <a:defRPr>
                          <a:solidFill>
                            <a:schemeClr val="tx1"/>
                          </a:solidFill>
                          <a:latin typeface="Arial" charset="0"/>
                        </a:defRPr>
                      </a:lvl2pPr>
                      <a:lvl3pPr marL="1143000" indent="-228600" eaLnBrk="0" hangingPunct="0">
                        <a:spcBef>
                          <a:spcPct val="20000"/>
                        </a:spcBef>
                        <a:defRPr sz="1600">
                          <a:solidFill>
                            <a:schemeClr val="tx1"/>
                          </a:solidFill>
                          <a:latin typeface="Arial" charset="0"/>
                        </a:defRPr>
                      </a:lvl3pPr>
                      <a:lvl4pPr marL="1600200" indent="-228600" eaLnBrk="0" hangingPunct="0">
                        <a:spcBef>
                          <a:spcPct val="20000"/>
                        </a:spcBef>
                        <a:defRPr sz="1600">
                          <a:solidFill>
                            <a:schemeClr val="tx1"/>
                          </a:solidFill>
                          <a:latin typeface="Arial" charset="0"/>
                        </a:defRPr>
                      </a:lvl4pPr>
                      <a:lvl5pPr marL="2057400" indent="-228600" eaLnBrk="0" hangingPunct="0">
                        <a:spcBef>
                          <a:spcPct val="20000"/>
                        </a:spcBef>
                        <a:defRPr sz="1600">
                          <a:solidFill>
                            <a:schemeClr val="tx1"/>
                          </a:solidFill>
                          <a:latin typeface="Arial" charset="0"/>
                        </a:defRPr>
                      </a:lvl5pPr>
                      <a:lvl6pPr marL="2514600" indent="-228600" eaLnBrk="0" fontAlgn="base" hangingPunct="0">
                        <a:spcBef>
                          <a:spcPct val="20000"/>
                        </a:spcBef>
                        <a:spcAft>
                          <a:spcPct val="0"/>
                        </a:spcAft>
                        <a:defRPr sz="1600">
                          <a:solidFill>
                            <a:schemeClr val="tx1"/>
                          </a:solidFill>
                          <a:latin typeface="Arial" charset="0"/>
                        </a:defRPr>
                      </a:lvl6pPr>
                      <a:lvl7pPr marL="2971800" indent="-228600" eaLnBrk="0" fontAlgn="base" hangingPunct="0">
                        <a:spcBef>
                          <a:spcPct val="20000"/>
                        </a:spcBef>
                        <a:spcAft>
                          <a:spcPct val="0"/>
                        </a:spcAft>
                        <a:defRPr sz="1600">
                          <a:solidFill>
                            <a:schemeClr val="tx1"/>
                          </a:solidFill>
                          <a:latin typeface="Arial" charset="0"/>
                        </a:defRPr>
                      </a:lvl7pPr>
                      <a:lvl8pPr marL="3429000" indent="-228600" eaLnBrk="0" fontAlgn="base" hangingPunct="0">
                        <a:spcBef>
                          <a:spcPct val="20000"/>
                        </a:spcBef>
                        <a:spcAft>
                          <a:spcPct val="0"/>
                        </a:spcAft>
                        <a:defRPr sz="1600">
                          <a:solidFill>
                            <a:schemeClr val="tx1"/>
                          </a:solidFill>
                          <a:latin typeface="Arial" charset="0"/>
                        </a:defRPr>
                      </a:lvl8pPr>
                      <a:lvl9pPr marL="3886200" indent="-228600" eaLnBrk="0" fontAlgn="base" hangingPunct="0">
                        <a:spcBef>
                          <a:spcPct val="20000"/>
                        </a:spcBef>
                        <a:spcAft>
                          <a:spcPct val="0"/>
                        </a:spcAft>
                        <a:defRPr sz="1600">
                          <a:solidFill>
                            <a:schemeClr val="tx1"/>
                          </a:solidFill>
                          <a:latin typeface="Arial"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da-DK" altLang="da-DK" sz="2000" b="0" i="0" u="none" strike="noStrike" cap="none" normalizeH="0" baseline="0" dirty="0" smtClean="0">
                          <a:ln>
                            <a:noFill/>
                          </a:ln>
                          <a:solidFill>
                            <a:schemeClr val="tx1"/>
                          </a:solidFill>
                          <a:effectLst/>
                          <a:latin typeface="Arial" charset="0"/>
                        </a:rPr>
                        <a:t>0.154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520700">
                <a:tc>
                  <a:txBody>
                    <a:bodyPr/>
                    <a:lstStyle>
                      <a:lvl1pPr eaLnBrk="0" hangingPunct="0">
                        <a:spcBef>
                          <a:spcPct val="20000"/>
                        </a:spcBef>
                        <a:defRPr sz="2000">
                          <a:solidFill>
                            <a:schemeClr val="tx1"/>
                          </a:solidFill>
                          <a:latin typeface="Arial" charset="0"/>
                        </a:defRPr>
                      </a:lvl1pPr>
                      <a:lvl2pPr marL="742950" indent="-285750" eaLnBrk="0" hangingPunct="0">
                        <a:spcBef>
                          <a:spcPct val="20000"/>
                        </a:spcBef>
                        <a:defRPr>
                          <a:solidFill>
                            <a:schemeClr val="tx1"/>
                          </a:solidFill>
                          <a:latin typeface="Arial" charset="0"/>
                        </a:defRPr>
                      </a:lvl2pPr>
                      <a:lvl3pPr marL="1143000" indent="-228600" eaLnBrk="0" hangingPunct="0">
                        <a:spcBef>
                          <a:spcPct val="20000"/>
                        </a:spcBef>
                        <a:defRPr sz="1600">
                          <a:solidFill>
                            <a:schemeClr val="tx1"/>
                          </a:solidFill>
                          <a:latin typeface="Arial" charset="0"/>
                        </a:defRPr>
                      </a:lvl3pPr>
                      <a:lvl4pPr marL="1600200" indent="-228600" eaLnBrk="0" hangingPunct="0">
                        <a:spcBef>
                          <a:spcPct val="20000"/>
                        </a:spcBef>
                        <a:defRPr sz="1600">
                          <a:solidFill>
                            <a:schemeClr val="tx1"/>
                          </a:solidFill>
                          <a:latin typeface="Arial" charset="0"/>
                        </a:defRPr>
                      </a:lvl4pPr>
                      <a:lvl5pPr marL="2057400" indent="-228600" eaLnBrk="0" hangingPunct="0">
                        <a:spcBef>
                          <a:spcPct val="20000"/>
                        </a:spcBef>
                        <a:defRPr sz="1600">
                          <a:solidFill>
                            <a:schemeClr val="tx1"/>
                          </a:solidFill>
                          <a:latin typeface="Arial" charset="0"/>
                        </a:defRPr>
                      </a:lvl5pPr>
                      <a:lvl6pPr marL="2514600" indent="-228600" eaLnBrk="0" fontAlgn="base" hangingPunct="0">
                        <a:spcBef>
                          <a:spcPct val="20000"/>
                        </a:spcBef>
                        <a:spcAft>
                          <a:spcPct val="0"/>
                        </a:spcAft>
                        <a:defRPr sz="1600">
                          <a:solidFill>
                            <a:schemeClr val="tx1"/>
                          </a:solidFill>
                          <a:latin typeface="Arial" charset="0"/>
                        </a:defRPr>
                      </a:lvl6pPr>
                      <a:lvl7pPr marL="2971800" indent="-228600" eaLnBrk="0" fontAlgn="base" hangingPunct="0">
                        <a:spcBef>
                          <a:spcPct val="20000"/>
                        </a:spcBef>
                        <a:spcAft>
                          <a:spcPct val="0"/>
                        </a:spcAft>
                        <a:defRPr sz="1600">
                          <a:solidFill>
                            <a:schemeClr val="tx1"/>
                          </a:solidFill>
                          <a:latin typeface="Arial" charset="0"/>
                        </a:defRPr>
                      </a:lvl7pPr>
                      <a:lvl8pPr marL="3429000" indent="-228600" eaLnBrk="0" fontAlgn="base" hangingPunct="0">
                        <a:spcBef>
                          <a:spcPct val="20000"/>
                        </a:spcBef>
                        <a:spcAft>
                          <a:spcPct val="0"/>
                        </a:spcAft>
                        <a:defRPr sz="1600">
                          <a:solidFill>
                            <a:schemeClr val="tx1"/>
                          </a:solidFill>
                          <a:latin typeface="Arial" charset="0"/>
                        </a:defRPr>
                      </a:lvl8pPr>
                      <a:lvl9pPr marL="3886200" indent="-228600" eaLnBrk="0" fontAlgn="base" hangingPunct="0">
                        <a:spcBef>
                          <a:spcPct val="20000"/>
                        </a:spcBef>
                        <a:spcAft>
                          <a:spcPct val="0"/>
                        </a:spcAft>
                        <a:defRPr sz="1600">
                          <a:solidFill>
                            <a:schemeClr val="tx1"/>
                          </a:solidFill>
                          <a:latin typeface="Arial"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da-DK" altLang="da-DK" sz="2000" b="0" i="0" u="none" strike="noStrike" cap="none" normalizeH="0" baseline="0" smtClean="0">
                          <a:ln>
                            <a:noFill/>
                          </a:ln>
                          <a:solidFill>
                            <a:schemeClr val="tx1"/>
                          </a:solidFill>
                          <a:effectLst/>
                          <a:latin typeface="Arial" charset="0"/>
                        </a:rPr>
                        <a:t>Relativ fitness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000">
                          <a:solidFill>
                            <a:schemeClr val="tx1"/>
                          </a:solidFill>
                          <a:latin typeface="Arial" charset="0"/>
                        </a:defRPr>
                      </a:lvl1pPr>
                      <a:lvl2pPr marL="742950" indent="-285750" eaLnBrk="0" hangingPunct="0">
                        <a:spcBef>
                          <a:spcPct val="20000"/>
                        </a:spcBef>
                        <a:defRPr>
                          <a:solidFill>
                            <a:schemeClr val="tx1"/>
                          </a:solidFill>
                          <a:latin typeface="Arial" charset="0"/>
                        </a:defRPr>
                      </a:lvl2pPr>
                      <a:lvl3pPr marL="1143000" indent="-228600" eaLnBrk="0" hangingPunct="0">
                        <a:spcBef>
                          <a:spcPct val="20000"/>
                        </a:spcBef>
                        <a:defRPr sz="1600">
                          <a:solidFill>
                            <a:schemeClr val="tx1"/>
                          </a:solidFill>
                          <a:latin typeface="Arial" charset="0"/>
                        </a:defRPr>
                      </a:lvl3pPr>
                      <a:lvl4pPr marL="1600200" indent="-228600" eaLnBrk="0" hangingPunct="0">
                        <a:spcBef>
                          <a:spcPct val="20000"/>
                        </a:spcBef>
                        <a:defRPr sz="1600">
                          <a:solidFill>
                            <a:schemeClr val="tx1"/>
                          </a:solidFill>
                          <a:latin typeface="Arial" charset="0"/>
                        </a:defRPr>
                      </a:lvl4pPr>
                      <a:lvl5pPr marL="2057400" indent="-228600" eaLnBrk="0" hangingPunct="0">
                        <a:spcBef>
                          <a:spcPct val="20000"/>
                        </a:spcBef>
                        <a:defRPr sz="1600">
                          <a:solidFill>
                            <a:schemeClr val="tx1"/>
                          </a:solidFill>
                          <a:latin typeface="Arial" charset="0"/>
                        </a:defRPr>
                      </a:lvl5pPr>
                      <a:lvl6pPr marL="2514600" indent="-228600" eaLnBrk="0" fontAlgn="base" hangingPunct="0">
                        <a:spcBef>
                          <a:spcPct val="20000"/>
                        </a:spcBef>
                        <a:spcAft>
                          <a:spcPct val="0"/>
                        </a:spcAft>
                        <a:defRPr sz="1600">
                          <a:solidFill>
                            <a:schemeClr val="tx1"/>
                          </a:solidFill>
                          <a:latin typeface="Arial" charset="0"/>
                        </a:defRPr>
                      </a:lvl6pPr>
                      <a:lvl7pPr marL="2971800" indent="-228600" eaLnBrk="0" fontAlgn="base" hangingPunct="0">
                        <a:spcBef>
                          <a:spcPct val="20000"/>
                        </a:spcBef>
                        <a:spcAft>
                          <a:spcPct val="0"/>
                        </a:spcAft>
                        <a:defRPr sz="1600">
                          <a:solidFill>
                            <a:schemeClr val="tx1"/>
                          </a:solidFill>
                          <a:latin typeface="Arial" charset="0"/>
                        </a:defRPr>
                      </a:lvl7pPr>
                      <a:lvl8pPr marL="3429000" indent="-228600" eaLnBrk="0" fontAlgn="base" hangingPunct="0">
                        <a:spcBef>
                          <a:spcPct val="20000"/>
                        </a:spcBef>
                        <a:spcAft>
                          <a:spcPct val="0"/>
                        </a:spcAft>
                        <a:defRPr sz="1600">
                          <a:solidFill>
                            <a:schemeClr val="tx1"/>
                          </a:solidFill>
                          <a:latin typeface="Arial" charset="0"/>
                        </a:defRPr>
                      </a:lvl8pPr>
                      <a:lvl9pPr marL="3886200" indent="-228600" eaLnBrk="0" fontAlgn="base" hangingPunct="0">
                        <a:spcBef>
                          <a:spcPct val="20000"/>
                        </a:spcBef>
                        <a:spcAft>
                          <a:spcPct val="0"/>
                        </a:spcAft>
                        <a:defRPr sz="1600">
                          <a:solidFill>
                            <a:schemeClr val="tx1"/>
                          </a:solidFill>
                          <a:latin typeface="Arial"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da-DK" altLang="da-DK" sz="2000" b="0" i="0" u="none" strike="noStrike" cap="none" normalizeH="0" baseline="0" smtClean="0">
                          <a:ln>
                            <a:noFill/>
                          </a:ln>
                          <a:solidFill>
                            <a:schemeClr val="tx1"/>
                          </a:solidFill>
                          <a:effectLst/>
                          <a:latin typeface="Arial" charset="0"/>
                        </a:rPr>
                        <a:t>0.878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000">
                          <a:solidFill>
                            <a:schemeClr val="tx1"/>
                          </a:solidFill>
                          <a:latin typeface="Arial" charset="0"/>
                        </a:defRPr>
                      </a:lvl1pPr>
                      <a:lvl2pPr marL="742950" indent="-285750" eaLnBrk="0" hangingPunct="0">
                        <a:spcBef>
                          <a:spcPct val="20000"/>
                        </a:spcBef>
                        <a:defRPr>
                          <a:solidFill>
                            <a:schemeClr val="tx1"/>
                          </a:solidFill>
                          <a:latin typeface="Arial" charset="0"/>
                        </a:defRPr>
                      </a:lvl2pPr>
                      <a:lvl3pPr marL="1143000" indent="-228600" eaLnBrk="0" hangingPunct="0">
                        <a:spcBef>
                          <a:spcPct val="20000"/>
                        </a:spcBef>
                        <a:defRPr sz="1600">
                          <a:solidFill>
                            <a:schemeClr val="tx1"/>
                          </a:solidFill>
                          <a:latin typeface="Arial" charset="0"/>
                        </a:defRPr>
                      </a:lvl3pPr>
                      <a:lvl4pPr marL="1600200" indent="-228600" eaLnBrk="0" hangingPunct="0">
                        <a:spcBef>
                          <a:spcPct val="20000"/>
                        </a:spcBef>
                        <a:defRPr sz="1600">
                          <a:solidFill>
                            <a:schemeClr val="tx1"/>
                          </a:solidFill>
                          <a:latin typeface="Arial" charset="0"/>
                        </a:defRPr>
                      </a:lvl4pPr>
                      <a:lvl5pPr marL="2057400" indent="-228600" eaLnBrk="0" hangingPunct="0">
                        <a:spcBef>
                          <a:spcPct val="20000"/>
                        </a:spcBef>
                        <a:defRPr sz="1600">
                          <a:solidFill>
                            <a:schemeClr val="tx1"/>
                          </a:solidFill>
                          <a:latin typeface="Arial" charset="0"/>
                        </a:defRPr>
                      </a:lvl5pPr>
                      <a:lvl6pPr marL="2514600" indent="-228600" eaLnBrk="0" fontAlgn="base" hangingPunct="0">
                        <a:spcBef>
                          <a:spcPct val="20000"/>
                        </a:spcBef>
                        <a:spcAft>
                          <a:spcPct val="0"/>
                        </a:spcAft>
                        <a:defRPr sz="1600">
                          <a:solidFill>
                            <a:schemeClr val="tx1"/>
                          </a:solidFill>
                          <a:latin typeface="Arial" charset="0"/>
                        </a:defRPr>
                      </a:lvl6pPr>
                      <a:lvl7pPr marL="2971800" indent="-228600" eaLnBrk="0" fontAlgn="base" hangingPunct="0">
                        <a:spcBef>
                          <a:spcPct val="20000"/>
                        </a:spcBef>
                        <a:spcAft>
                          <a:spcPct val="0"/>
                        </a:spcAft>
                        <a:defRPr sz="1600">
                          <a:solidFill>
                            <a:schemeClr val="tx1"/>
                          </a:solidFill>
                          <a:latin typeface="Arial" charset="0"/>
                        </a:defRPr>
                      </a:lvl7pPr>
                      <a:lvl8pPr marL="3429000" indent="-228600" eaLnBrk="0" fontAlgn="base" hangingPunct="0">
                        <a:spcBef>
                          <a:spcPct val="20000"/>
                        </a:spcBef>
                        <a:spcAft>
                          <a:spcPct val="0"/>
                        </a:spcAft>
                        <a:defRPr sz="1600">
                          <a:solidFill>
                            <a:schemeClr val="tx1"/>
                          </a:solidFill>
                          <a:latin typeface="Arial" charset="0"/>
                        </a:defRPr>
                      </a:lvl8pPr>
                      <a:lvl9pPr marL="3886200" indent="-228600" eaLnBrk="0" fontAlgn="base" hangingPunct="0">
                        <a:spcBef>
                          <a:spcPct val="20000"/>
                        </a:spcBef>
                        <a:spcAft>
                          <a:spcPct val="0"/>
                        </a:spcAft>
                        <a:defRPr sz="1600">
                          <a:solidFill>
                            <a:schemeClr val="tx1"/>
                          </a:solidFill>
                          <a:latin typeface="Arial"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da-DK" altLang="da-DK" sz="2000" b="0" i="0" u="none" strike="noStrike" cap="none" normalizeH="0" baseline="0" dirty="0" smtClean="0">
                          <a:ln>
                            <a:noFill/>
                          </a:ln>
                          <a:solidFill>
                            <a:schemeClr val="tx1"/>
                          </a:solidFill>
                          <a:effectLst/>
                          <a:latin typeface="Arial" charset="0"/>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000">
                          <a:solidFill>
                            <a:schemeClr val="tx1"/>
                          </a:solidFill>
                          <a:latin typeface="Arial" charset="0"/>
                        </a:defRPr>
                      </a:lvl1pPr>
                      <a:lvl2pPr marL="742950" indent="-285750" eaLnBrk="0" hangingPunct="0">
                        <a:spcBef>
                          <a:spcPct val="20000"/>
                        </a:spcBef>
                        <a:defRPr>
                          <a:solidFill>
                            <a:schemeClr val="tx1"/>
                          </a:solidFill>
                          <a:latin typeface="Arial" charset="0"/>
                        </a:defRPr>
                      </a:lvl2pPr>
                      <a:lvl3pPr marL="1143000" indent="-228600" eaLnBrk="0" hangingPunct="0">
                        <a:spcBef>
                          <a:spcPct val="20000"/>
                        </a:spcBef>
                        <a:defRPr sz="1600">
                          <a:solidFill>
                            <a:schemeClr val="tx1"/>
                          </a:solidFill>
                          <a:latin typeface="Arial" charset="0"/>
                        </a:defRPr>
                      </a:lvl3pPr>
                      <a:lvl4pPr marL="1600200" indent="-228600" eaLnBrk="0" hangingPunct="0">
                        <a:spcBef>
                          <a:spcPct val="20000"/>
                        </a:spcBef>
                        <a:defRPr sz="1600">
                          <a:solidFill>
                            <a:schemeClr val="tx1"/>
                          </a:solidFill>
                          <a:latin typeface="Arial" charset="0"/>
                        </a:defRPr>
                      </a:lvl4pPr>
                      <a:lvl5pPr marL="2057400" indent="-228600" eaLnBrk="0" hangingPunct="0">
                        <a:spcBef>
                          <a:spcPct val="20000"/>
                        </a:spcBef>
                        <a:defRPr sz="1600">
                          <a:solidFill>
                            <a:schemeClr val="tx1"/>
                          </a:solidFill>
                          <a:latin typeface="Arial" charset="0"/>
                        </a:defRPr>
                      </a:lvl5pPr>
                      <a:lvl6pPr marL="2514600" indent="-228600" eaLnBrk="0" fontAlgn="base" hangingPunct="0">
                        <a:spcBef>
                          <a:spcPct val="20000"/>
                        </a:spcBef>
                        <a:spcAft>
                          <a:spcPct val="0"/>
                        </a:spcAft>
                        <a:defRPr sz="1600">
                          <a:solidFill>
                            <a:schemeClr val="tx1"/>
                          </a:solidFill>
                          <a:latin typeface="Arial" charset="0"/>
                        </a:defRPr>
                      </a:lvl6pPr>
                      <a:lvl7pPr marL="2971800" indent="-228600" eaLnBrk="0" fontAlgn="base" hangingPunct="0">
                        <a:spcBef>
                          <a:spcPct val="20000"/>
                        </a:spcBef>
                        <a:spcAft>
                          <a:spcPct val="0"/>
                        </a:spcAft>
                        <a:defRPr sz="1600">
                          <a:solidFill>
                            <a:schemeClr val="tx1"/>
                          </a:solidFill>
                          <a:latin typeface="Arial" charset="0"/>
                        </a:defRPr>
                      </a:lvl7pPr>
                      <a:lvl8pPr marL="3429000" indent="-228600" eaLnBrk="0" fontAlgn="base" hangingPunct="0">
                        <a:spcBef>
                          <a:spcPct val="20000"/>
                        </a:spcBef>
                        <a:spcAft>
                          <a:spcPct val="0"/>
                        </a:spcAft>
                        <a:defRPr sz="1600">
                          <a:solidFill>
                            <a:schemeClr val="tx1"/>
                          </a:solidFill>
                          <a:latin typeface="Arial" charset="0"/>
                        </a:defRPr>
                      </a:lvl8pPr>
                      <a:lvl9pPr marL="3886200" indent="-228600" eaLnBrk="0" fontAlgn="base" hangingPunct="0">
                        <a:spcBef>
                          <a:spcPct val="20000"/>
                        </a:spcBef>
                        <a:spcAft>
                          <a:spcPct val="0"/>
                        </a:spcAft>
                        <a:defRPr sz="1600">
                          <a:solidFill>
                            <a:schemeClr val="tx1"/>
                          </a:solidFill>
                          <a:latin typeface="Arial"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da-DK" altLang="da-DK" sz="2000" b="0" i="0" u="none" strike="noStrike" cap="none" normalizeH="0" baseline="0" dirty="0" smtClean="0">
                          <a:ln>
                            <a:noFill/>
                          </a:ln>
                          <a:solidFill>
                            <a:schemeClr val="tx1"/>
                          </a:solidFill>
                          <a:effectLst/>
                          <a:latin typeface="Arial" charset="0"/>
                        </a:rPr>
                        <a:t>0.137</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sp>
        <p:nvSpPr>
          <p:cNvPr id="52267" name="Text Box 37"/>
          <p:cNvSpPr txBox="1">
            <a:spLocks noChangeArrowheads="1"/>
          </p:cNvSpPr>
          <p:nvPr/>
        </p:nvSpPr>
        <p:spPr bwMode="auto">
          <a:xfrm>
            <a:off x="604838" y="5589588"/>
            <a:ext cx="44196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r>
              <a:rPr lang="da-DK" altLang="da-DK" sz="1800" i="1"/>
              <a:t>p</a:t>
            </a:r>
            <a:r>
              <a:rPr lang="da-DK" altLang="da-DK" sz="1800"/>
              <a:t> = (2 x 9365 + 2993)/(2 x 12387) = 0.877</a:t>
            </a:r>
          </a:p>
          <a:p>
            <a:pPr eaLnBrk="1" hangingPunct="1">
              <a:spcBef>
                <a:spcPct val="0"/>
              </a:spcBef>
              <a:buFontTx/>
              <a:buNone/>
            </a:pPr>
            <a:r>
              <a:rPr lang="da-DK" altLang="da-DK" sz="1800" i="1"/>
              <a:t>q</a:t>
            </a:r>
            <a:r>
              <a:rPr lang="da-DK" altLang="da-DK" sz="1800"/>
              <a:t> = (2 x 29 + 2993)/(2 x 12387)     = 0.123</a:t>
            </a:r>
            <a:endParaRPr lang="en-GB" altLang="da-DK" sz="1800" i="1"/>
          </a:p>
        </p:txBody>
      </p:sp>
      <p:sp>
        <p:nvSpPr>
          <p:cNvPr id="52268" name="TextBox 1"/>
          <p:cNvSpPr txBox="1">
            <a:spLocks noChangeArrowheads="1"/>
          </p:cNvSpPr>
          <p:nvPr/>
        </p:nvSpPr>
        <p:spPr bwMode="auto">
          <a:xfrm>
            <a:off x="6011863" y="5589588"/>
            <a:ext cx="13922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eaLnBrk="1" hangingPunct="1"/>
            <a:r>
              <a:rPr lang="da-DK" altLang="en-US" sz="1800"/>
              <a:t>X</a:t>
            </a:r>
            <a:r>
              <a:rPr lang="da-DK" altLang="en-US" sz="1800" baseline="30000"/>
              <a:t>2</a:t>
            </a:r>
            <a:r>
              <a:rPr lang="da-DK" altLang="en-US" sz="1800"/>
              <a:t> = 174,74</a:t>
            </a:r>
            <a:endParaRPr lang="en-US" altLang="en-US" sz="1800"/>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fld id="{079B5267-3415-4EF2-A541-31046F38A24A}" type="slidenum">
              <a:rPr lang="en-US" altLang="da-DK" sz="1400" smtClean="0"/>
              <a:pPr eaLnBrk="1" hangingPunct="1">
                <a:spcBef>
                  <a:spcPct val="0"/>
                </a:spcBef>
                <a:buFontTx/>
                <a:buNone/>
              </a:pPr>
              <a:t>59</a:t>
            </a:fld>
            <a:endParaRPr lang="en-US" altLang="da-DK" sz="1400" smtClean="0"/>
          </a:p>
        </p:txBody>
      </p:sp>
      <p:grpSp>
        <p:nvGrpSpPr>
          <p:cNvPr id="2" name="Group 4"/>
          <p:cNvGrpSpPr>
            <a:grpSpLocks/>
          </p:cNvGrpSpPr>
          <p:nvPr/>
        </p:nvGrpSpPr>
        <p:grpSpPr bwMode="auto">
          <a:xfrm>
            <a:off x="0" y="2420938"/>
            <a:ext cx="4718050" cy="3940175"/>
            <a:chOff x="1020" y="1344"/>
            <a:chExt cx="3357" cy="2844"/>
          </a:xfrm>
        </p:grpSpPr>
        <p:pic>
          <p:nvPicPr>
            <p:cNvPr id="4199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0" y="1344"/>
              <a:ext cx="3312" cy="28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998" name="Rectangle 6"/>
            <p:cNvSpPr>
              <a:spLocks noChangeArrowheads="1"/>
            </p:cNvSpPr>
            <p:nvPr/>
          </p:nvSpPr>
          <p:spPr bwMode="auto">
            <a:xfrm>
              <a:off x="2925" y="2341"/>
              <a:ext cx="1452" cy="68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endParaRPr lang="da-DK" altLang="da-DK"/>
            </a:p>
          </p:txBody>
        </p:sp>
      </p:grpSp>
      <p:pic>
        <p:nvPicPr>
          <p:cNvPr id="793619" name="Picture 19"/>
          <p:cNvPicPr>
            <a:picLocks noChangeAspect="1" noChangeArrowheads="1"/>
          </p:cNvPicPr>
          <p:nvPr/>
        </p:nvPicPr>
        <p:blipFill>
          <a:blip r:embed="rId4" cstate="print">
            <a:extLst>
              <a:ext uri="{28A0092B-C50C-407E-A947-70E740481C1C}">
                <a14:useLocalDpi xmlns:a14="http://schemas.microsoft.com/office/drawing/2010/main" val="0"/>
              </a:ext>
            </a:extLst>
          </a:blip>
          <a:srcRect l="7382" r="83324"/>
          <a:stretch>
            <a:fillRect/>
          </a:stretch>
        </p:blipFill>
        <p:spPr bwMode="auto">
          <a:xfrm>
            <a:off x="4524375" y="2428875"/>
            <a:ext cx="439738" cy="3951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989" name="Rectangle 2"/>
          <p:cNvSpPr>
            <a:spLocks noGrp="1" noChangeArrowheads="1"/>
          </p:cNvSpPr>
          <p:nvPr>
            <p:ph type="title"/>
          </p:nvPr>
        </p:nvSpPr>
        <p:spPr/>
        <p:txBody>
          <a:bodyPr/>
          <a:lstStyle/>
          <a:p>
            <a:pPr eaLnBrk="1" hangingPunct="1"/>
            <a:r>
              <a:rPr lang="da-DK" altLang="da-DK" smtClean="0"/>
              <a:t>Underdominans</a:t>
            </a:r>
          </a:p>
        </p:txBody>
      </p:sp>
      <p:sp>
        <p:nvSpPr>
          <p:cNvPr id="41990" name="Text Box 3"/>
          <p:cNvSpPr txBox="1">
            <a:spLocks noChangeArrowheads="1"/>
          </p:cNvSpPr>
          <p:nvPr/>
        </p:nvSpPr>
        <p:spPr bwMode="auto">
          <a:xfrm>
            <a:off x="323850" y="1268413"/>
            <a:ext cx="81899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lgn="ctr" eaLnBrk="1" hangingPunct="1">
              <a:spcBef>
                <a:spcPct val="0"/>
              </a:spcBef>
              <a:buFontTx/>
              <a:buNone/>
            </a:pPr>
            <a:r>
              <a:rPr lang="da-DK" altLang="da-DK"/>
              <a:t>Sammenligning af underdominans og tilfældig genetisk drift</a:t>
            </a:r>
            <a:endParaRPr lang="da-DK" altLang="da-DK" sz="1800" i="1"/>
          </a:p>
        </p:txBody>
      </p:sp>
      <p:pic>
        <p:nvPicPr>
          <p:cNvPr id="793615" name="Picture 1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59338" y="2511425"/>
            <a:ext cx="2797175" cy="329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93620" name="Picture 20"/>
          <p:cNvPicPr>
            <a:picLocks noChangeAspect="1" noChangeArrowheads="1"/>
          </p:cNvPicPr>
          <p:nvPr/>
        </p:nvPicPr>
        <p:blipFill>
          <a:blip r:embed="rId4" cstate="print">
            <a:extLst>
              <a:ext uri="{28A0092B-C50C-407E-A947-70E740481C1C}">
                <a14:useLocalDpi xmlns:a14="http://schemas.microsoft.com/office/drawing/2010/main" val="0"/>
              </a:ext>
            </a:extLst>
          </a:blip>
          <a:srcRect l="14999" t="82202" r="20872"/>
          <a:stretch>
            <a:fillRect/>
          </a:stretch>
        </p:blipFill>
        <p:spPr bwMode="auto">
          <a:xfrm>
            <a:off x="4706938" y="5667375"/>
            <a:ext cx="3033712" cy="703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93621" name="Text Box 21"/>
          <p:cNvSpPr txBox="1">
            <a:spLocks noChangeArrowheads="1"/>
          </p:cNvSpPr>
          <p:nvPr/>
        </p:nvSpPr>
        <p:spPr bwMode="auto">
          <a:xfrm>
            <a:off x="971550" y="1916113"/>
            <a:ext cx="27352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lgn="ctr" eaLnBrk="1" hangingPunct="1">
              <a:spcBef>
                <a:spcPct val="0"/>
              </a:spcBef>
              <a:buFontTx/>
              <a:buNone/>
            </a:pPr>
            <a:r>
              <a:rPr lang="da-DK" altLang="da-DK">
                <a:solidFill>
                  <a:srgbClr val="3333FF"/>
                </a:solidFill>
              </a:rPr>
              <a:t>Underdominans</a:t>
            </a:r>
            <a:endParaRPr lang="da-DK" altLang="da-DK" sz="1800" i="1">
              <a:solidFill>
                <a:srgbClr val="3333FF"/>
              </a:solidFill>
            </a:endParaRPr>
          </a:p>
        </p:txBody>
      </p:sp>
      <p:sp>
        <p:nvSpPr>
          <p:cNvPr id="793622" name="Text Box 22"/>
          <p:cNvSpPr txBox="1">
            <a:spLocks noChangeArrowheads="1"/>
          </p:cNvSpPr>
          <p:nvPr/>
        </p:nvSpPr>
        <p:spPr bwMode="auto">
          <a:xfrm>
            <a:off x="4932363" y="1916113"/>
            <a:ext cx="31511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lgn="ctr" eaLnBrk="1" hangingPunct="1">
              <a:spcBef>
                <a:spcPct val="0"/>
              </a:spcBef>
              <a:buFontTx/>
              <a:buNone/>
            </a:pPr>
            <a:r>
              <a:rPr lang="da-DK" altLang="da-DK">
                <a:solidFill>
                  <a:srgbClr val="FF0000"/>
                </a:solidFill>
              </a:rPr>
              <a:t>Tilfældig</a:t>
            </a:r>
            <a:r>
              <a:rPr lang="da-DK" altLang="da-DK">
                <a:solidFill>
                  <a:srgbClr val="3333FF"/>
                </a:solidFill>
              </a:rPr>
              <a:t> genetisk drift</a:t>
            </a:r>
            <a:endParaRPr lang="da-DK" altLang="da-DK" sz="1800" i="1">
              <a:solidFill>
                <a:srgbClr val="3333FF"/>
              </a:solidFill>
            </a:endParaRPr>
          </a:p>
        </p:txBody>
      </p:sp>
      <p:sp>
        <p:nvSpPr>
          <p:cNvPr id="793623" name="Line 23"/>
          <p:cNvSpPr>
            <a:spLocks noChangeShapeType="1"/>
          </p:cNvSpPr>
          <p:nvPr/>
        </p:nvSpPr>
        <p:spPr bwMode="auto">
          <a:xfrm>
            <a:off x="755650" y="4149725"/>
            <a:ext cx="3600450" cy="0"/>
          </a:xfrm>
          <a:prstGeom prst="line">
            <a:avLst/>
          </a:prstGeom>
          <a:noFill/>
          <a:ln w="25400">
            <a:solidFill>
              <a:srgbClr val="FF0000"/>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793624" name="Line 24"/>
          <p:cNvSpPr>
            <a:spLocks noChangeShapeType="1"/>
          </p:cNvSpPr>
          <p:nvPr/>
        </p:nvSpPr>
        <p:spPr bwMode="auto">
          <a:xfrm>
            <a:off x="4932363" y="4149725"/>
            <a:ext cx="2808287" cy="0"/>
          </a:xfrm>
          <a:prstGeom prst="line">
            <a:avLst/>
          </a:prstGeom>
          <a:noFill/>
          <a:ln w="25400">
            <a:solidFill>
              <a:srgbClr val="FF0000"/>
            </a:solidFill>
            <a:round/>
            <a:headEnd/>
            <a:tailEnd/>
          </a:ln>
          <a:extLst>
            <a:ext uri="{909E8E84-426E-40DD-AFC4-6F175D3DCCD1}">
              <a14:hiddenFill xmlns:a14="http://schemas.microsoft.com/office/drawing/2010/main">
                <a:noFill/>
              </a14:hiddenFill>
            </a:ext>
          </a:extLst>
        </p:spPr>
        <p:txBody>
          <a:bodyPr/>
          <a:lstStyle/>
          <a:p>
            <a:endParaRPr lang="en-GB"/>
          </a:p>
        </p:txBody>
      </p:sp>
    </p:spTree>
    <p:extLst>
      <p:ext uri="{BB962C8B-B14F-4D97-AF65-F5344CB8AC3E}">
        <p14:creationId xmlns:p14="http://schemas.microsoft.com/office/powerpoint/2010/main" val="324017058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9362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9362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9361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9361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93620"/>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9362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936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3621" grpId="0"/>
      <p:bldP spid="793622" grpId="0"/>
      <p:bldP spid="793623" grpId="0" animBg="1"/>
      <p:bldP spid="79362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B17_2_EVOW_CH17"/>
          <p:cNvPicPr>
            <a:picLocks noChangeAspect="1" noChangeArrowheads="1"/>
          </p:cNvPicPr>
          <p:nvPr/>
        </p:nvPicPr>
        <p:blipFill>
          <a:blip r:embed="rId3">
            <a:extLst>
              <a:ext uri="{28A0092B-C50C-407E-A947-70E740481C1C}">
                <a14:useLocalDpi xmlns:a14="http://schemas.microsoft.com/office/drawing/2010/main" val="0"/>
              </a:ext>
            </a:extLst>
          </a:blip>
          <a:srcRect l="33765" t="54942" r="34404" b="33667"/>
          <a:stretch>
            <a:fillRect/>
          </a:stretch>
        </p:blipFill>
        <p:spPr bwMode="auto">
          <a:xfrm>
            <a:off x="2733675" y="1849438"/>
            <a:ext cx="3457575" cy="172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71" name="Rectangle 5"/>
          <p:cNvSpPr>
            <a:spLocks noGrp="1" noChangeArrowheads="1"/>
          </p:cNvSpPr>
          <p:nvPr>
            <p:ph type="body" idx="1"/>
          </p:nvPr>
        </p:nvSpPr>
        <p:spPr/>
        <p:txBody>
          <a:bodyPr/>
          <a:lstStyle/>
          <a:p>
            <a:pPr eaLnBrk="1" hangingPunct="1">
              <a:buFontTx/>
              <a:buNone/>
            </a:pPr>
            <a:r>
              <a:rPr lang="da-DK" altLang="da-DK" dirty="0"/>
              <a:t>O</a:t>
            </a:r>
            <a:r>
              <a:rPr lang="da-DK" altLang="da-DK" dirty="0" smtClean="0"/>
              <a:t>verdominans)</a:t>
            </a:r>
          </a:p>
          <a:p>
            <a:pPr eaLnBrk="1" hangingPunct="1">
              <a:buFontTx/>
              <a:buNone/>
            </a:pPr>
            <a:endParaRPr lang="da-DK" altLang="da-DK" dirty="0" smtClean="0"/>
          </a:p>
          <a:p>
            <a:pPr eaLnBrk="1" hangingPunct="1">
              <a:buFontTx/>
              <a:buNone/>
            </a:pPr>
            <a:endParaRPr lang="da-DK" altLang="da-DK" dirty="0" smtClean="0"/>
          </a:p>
          <a:p>
            <a:pPr eaLnBrk="1" hangingPunct="1">
              <a:buFontTx/>
              <a:buNone/>
            </a:pPr>
            <a:endParaRPr lang="da-DK" altLang="da-DK" dirty="0" smtClean="0"/>
          </a:p>
          <a:p>
            <a:pPr eaLnBrk="1" hangingPunct="1">
              <a:buFontTx/>
              <a:buNone/>
            </a:pPr>
            <a:endParaRPr lang="da-DK" altLang="da-DK" dirty="0" smtClean="0"/>
          </a:p>
          <a:p>
            <a:pPr eaLnBrk="1" hangingPunct="1">
              <a:buFontTx/>
              <a:buNone/>
            </a:pPr>
            <a:endParaRPr lang="da-DK" altLang="da-DK" dirty="0" smtClean="0"/>
          </a:p>
        </p:txBody>
      </p:sp>
      <p:sp>
        <p:nvSpPr>
          <p:cNvPr id="7172"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fld id="{B807D517-F99E-4840-BC10-9D737681BC5A}" type="slidenum">
              <a:rPr lang="en-US" altLang="da-DK" sz="1400" smtClean="0"/>
              <a:pPr eaLnBrk="1" hangingPunct="1">
                <a:spcBef>
                  <a:spcPct val="0"/>
                </a:spcBef>
                <a:buFontTx/>
                <a:buNone/>
              </a:pPr>
              <a:t>6</a:t>
            </a:fld>
            <a:endParaRPr lang="en-US" altLang="da-DK" sz="1400" smtClean="0"/>
          </a:p>
        </p:txBody>
      </p:sp>
      <p:sp>
        <p:nvSpPr>
          <p:cNvPr id="7173" name="Rectangle 4"/>
          <p:cNvSpPr>
            <a:spLocks noGrp="1" noChangeArrowheads="1"/>
          </p:cNvSpPr>
          <p:nvPr>
            <p:ph type="title"/>
          </p:nvPr>
        </p:nvSpPr>
        <p:spPr/>
        <p:txBody>
          <a:bodyPr/>
          <a:lstStyle/>
          <a:p>
            <a:pPr eaLnBrk="1" hangingPunct="1"/>
            <a:r>
              <a:rPr lang="da-DK" altLang="da-DK" smtClean="0"/>
              <a:t>Selektionsmåder</a:t>
            </a:r>
            <a:endParaRPr lang="en-GB" altLang="da-DK" smtClean="0"/>
          </a:p>
        </p:txBody>
      </p:sp>
      <p:sp>
        <p:nvSpPr>
          <p:cNvPr id="7174" name="Text Box 7"/>
          <p:cNvSpPr txBox="1">
            <a:spLocks noChangeArrowheads="1"/>
          </p:cNvSpPr>
          <p:nvPr/>
        </p:nvSpPr>
        <p:spPr bwMode="auto">
          <a:xfrm>
            <a:off x="2949575" y="3144838"/>
            <a:ext cx="2435225" cy="4572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r>
              <a:rPr lang="da-DK" altLang="da-DK"/>
              <a:t>  11</a:t>
            </a:r>
            <a:r>
              <a:rPr lang="da-DK" altLang="da-DK" sz="2000"/>
              <a:t>       </a:t>
            </a:r>
            <a:r>
              <a:rPr lang="da-DK" altLang="da-DK"/>
              <a:t>12      22</a:t>
            </a:r>
            <a:r>
              <a:rPr lang="da-DK" altLang="da-DK" sz="2000"/>
              <a:t> </a:t>
            </a:r>
            <a:endParaRPr lang="en-US" altLang="da-DK" sz="1800"/>
          </a:p>
        </p:txBody>
      </p:sp>
      <p:sp>
        <p:nvSpPr>
          <p:cNvPr id="7176" name="TextBox 9"/>
          <p:cNvSpPr txBox="1">
            <a:spLocks noChangeArrowheads="1"/>
          </p:cNvSpPr>
          <p:nvPr/>
        </p:nvSpPr>
        <p:spPr bwMode="auto">
          <a:xfrm>
            <a:off x="2987675" y="4581525"/>
            <a:ext cx="29543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r>
              <a:rPr lang="da-DK" altLang="da-DK"/>
              <a:t>2 alleler i 1 locus	</a:t>
            </a:r>
          </a:p>
        </p:txBody>
      </p:sp>
      <p:pic>
        <p:nvPicPr>
          <p:cNvPr id="7177" name="Picture 5" descr="B17_2_EVOW_CH17"/>
          <p:cNvPicPr>
            <a:picLocks noChangeAspect="1" noChangeArrowheads="1"/>
          </p:cNvPicPr>
          <p:nvPr/>
        </p:nvPicPr>
        <p:blipFill>
          <a:blip r:embed="rId3">
            <a:extLst>
              <a:ext uri="{28A0092B-C50C-407E-A947-70E740481C1C}">
                <a14:useLocalDpi xmlns:a14="http://schemas.microsoft.com/office/drawing/2010/main" val="0"/>
              </a:ext>
            </a:extLst>
          </a:blip>
          <a:srcRect l="83978" t="38673" r="5280" b="54984"/>
          <a:stretch>
            <a:fillRect/>
          </a:stretch>
        </p:blipFill>
        <p:spPr bwMode="auto">
          <a:xfrm>
            <a:off x="5513388" y="2420938"/>
            <a:ext cx="1047750"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fld id="{DB0D4780-CC95-4A15-8EDB-38FCF6A3F982}" type="slidenum">
              <a:rPr lang="en-US" altLang="da-DK" sz="1400" smtClean="0"/>
              <a:pPr eaLnBrk="1" hangingPunct="1">
                <a:spcBef>
                  <a:spcPct val="0"/>
                </a:spcBef>
                <a:buFontTx/>
                <a:buNone/>
              </a:pPr>
              <a:t>60</a:t>
            </a:fld>
            <a:endParaRPr lang="en-US" altLang="da-DK" sz="1400" smtClean="0"/>
          </a:p>
        </p:txBody>
      </p:sp>
      <p:sp>
        <p:nvSpPr>
          <p:cNvPr id="53251" name="Rectangle 2"/>
          <p:cNvSpPr>
            <a:spLocks noGrp="1" noChangeArrowheads="1"/>
          </p:cNvSpPr>
          <p:nvPr>
            <p:ph type="title"/>
          </p:nvPr>
        </p:nvSpPr>
        <p:spPr/>
        <p:txBody>
          <a:bodyPr/>
          <a:lstStyle/>
          <a:p>
            <a:pPr eaLnBrk="1" hangingPunct="1"/>
            <a:r>
              <a:rPr lang="da-DK" altLang="da-DK" smtClean="0"/>
              <a:t>Køns-ratio</a:t>
            </a:r>
          </a:p>
        </p:txBody>
      </p:sp>
      <p:sp>
        <p:nvSpPr>
          <p:cNvPr id="9" name="TextBox 8"/>
          <p:cNvSpPr txBox="1">
            <a:spLocks noChangeArrowheads="1"/>
          </p:cNvSpPr>
          <p:nvPr/>
        </p:nvSpPr>
        <p:spPr bwMode="auto">
          <a:xfrm>
            <a:off x="395288" y="1344613"/>
            <a:ext cx="8748712"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r>
              <a:rPr lang="da-DK" altLang="da-DK"/>
              <a:t>Kønsratio blandt nyfødte i Danmark: 1,06 drenge/pige</a:t>
            </a:r>
          </a:p>
          <a:p>
            <a:pPr eaLnBrk="1" hangingPunct="1">
              <a:spcBef>
                <a:spcPct val="0"/>
              </a:spcBef>
              <a:buFontTx/>
              <a:buNone/>
            </a:pPr>
            <a:r>
              <a:rPr lang="da-DK" altLang="da-DK"/>
              <a:t>Fordeling af kønsratio i alle lande</a:t>
            </a:r>
          </a:p>
        </p:txBody>
      </p:sp>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t="10542"/>
          <a:stretch>
            <a:fillRect/>
          </a:stretch>
        </p:blipFill>
        <p:spPr bwMode="auto">
          <a:xfrm>
            <a:off x="2532063" y="2143125"/>
            <a:ext cx="5143500" cy="4595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a:spLocks noChangeArrowheads="1"/>
          </p:cNvSpPr>
          <p:nvPr/>
        </p:nvSpPr>
        <p:spPr bwMode="auto">
          <a:xfrm>
            <a:off x="303213" y="6356350"/>
            <a:ext cx="109537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r>
              <a:rPr lang="da-DK" altLang="en-US" sz="1600"/>
              <a:t>Kilde: CIA</a:t>
            </a:r>
            <a:endParaRPr lang="en-US" altLang="en-US" sz="160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fld id="{C0B44E25-A859-4045-800E-827A6893FA69}" type="slidenum">
              <a:rPr lang="en-US" altLang="da-DK" sz="1400" smtClean="0"/>
              <a:pPr eaLnBrk="1" hangingPunct="1">
                <a:spcBef>
                  <a:spcPct val="0"/>
                </a:spcBef>
                <a:buFontTx/>
                <a:buNone/>
              </a:pPr>
              <a:t>61</a:t>
            </a:fld>
            <a:endParaRPr lang="en-US" altLang="da-DK" sz="1400" smtClean="0"/>
          </a:p>
        </p:txBody>
      </p:sp>
      <p:sp>
        <p:nvSpPr>
          <p:cNvPr id="54275" name="Rectangle 2"/>
          <p:cNvSpPr>
            <a:spLocks noGrp="1" noChangeArrowheads="1"/>
          </p:cNvSpPr>
          <p:nvPr>
            <p:ph type="title"/>
          </p:nvPr>
        </p:nvSpPr>
        <p:spPr/>
        <p:txBody>
          <a:bodyPr/>
          <a:lstStyle/>
          <a:p>
            <a:pPr eaLnBrk="1" hangingPunct="1"/>
            <a:r>
              <a:rPr lang="da-DK" altLang="da-DK" smtClean="0"/>
              <a:t>Køns-ratio</a:t>
            </a:r>
          </a:p>
        </p:txBody>
      </p:sp>
      <p:sp>
        <p:nvSpPr>
          <p:cNvPr id="54276" name="TextBox 8"/>
          <p:cNvSpPr txBox="1">
            <a:spLocks noChangeArrowheads="1"/>
          </p:cNvSpPr>
          <p:nvPr/>
        </p:nvSpPr>
        <p:spPr bwMode="auto">
          <a:xfrm>
            <a:off x="395288" y="1344613"/>
            <a:ext cx="8748712"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r>
              <a:rPr lang="da-DK" altLang="da-DK"/>
              <a:t>Kønsratio blandt nyfødte i Danmark: 1,06 drenge/pige</a:t>
            </a:r>
          </a:p>
          <a:p>
            <a:pPr eaLnBrk="1" hangingPunct="1">
              <a:spcBef>
                <a:spcPct val="0"/>
              </a:spcBef>
              <a:buFontTx/>
              <a:buNone/>
            </a:pPr>
            <a:r>
              <a:rPr lang="da-DK" altLang="da-DK"/>
              <a:t>Fordeling af kønsratio kinesiske provinser</a:t>
            </a:r>
          </a:p>
        </p:txBody>
      </p:sp>
      <p:sp>
        <p:nvSpPr>
          <p:cNvPr id="54277" name="TextBox 1"/>
          <p:cNvSpPr txBox="1">
            <a:spLocks noChangeArrowheads="1"/>
          </p:cNvSpPr>
          <p:nvPr/>
        </p:nvSpPr>
        <p:spPr bwMode="auto">
          <a:xfrm>
            <a:off x="303213" y="6356350"/>
            <a:ext cx="109537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r>
              <a:rPr lang="da-DK" altLang="en-US" sz="1600"/>
              <a:t>Kilde: CIA</a:t>
            </a:r>
            <a:endParaRPr lang="en-US" altLang="en-US" sz="1600"/>
          </a:p>
        </p:txBody>
      </p:sp>
      <p:pic>
        <p:nvPicPr>
          <p:cNvPr id="54278" name="Picture 2"/>
          <p:cNvPicPr>
            <a:picLocks noChangeAspect="1" noChangeArrowheads="1"/>
          </p:cNvPicPr>
          <p:nvPr/>
        </p:nvPicPr>
        <p:blipFill>
          <a:blip r:embed="rId3">
            <a:extLst>
              <a:ext uri="{28A0092B-C50C-407E-A947-70E740481C1C}">
                <a14:useLocalDpi xmlns:a14="http://schemas.microsoft.com/office/drawing/2010/main" val="0"/>
              </a:ext>
            </a:extLst>
          </a:blip>
          <a:srcRect t="12102"/>
          <a:stretch>
            <a:fillRect/>
          </a:stretch>
        </p:blipFill>
        <p:spPr bwMode="auto">
          <a:xfrm>
            <a:off x="2535238" y="2192338"/>
            <a:ext cx="5132387" cy="4505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fld id="{214B6B96-C25B-4BF3-A06E-914DEA07E8B2}" type="slidenum">
              <a:rPr lang="en-US" altLang="da-DK" sz="1400" smtClean="0"/>
              <a:pPr eaLnBrk="1" hangingPunct="1">
                <a:spcBef>
                  <a:spcPct val="0"/>
                </a:spcBef>
                <a:buFontTx/>
                <a:buNone/>
              </a:pPr>
              <a:t>62</a:t>
            </a:fld>
            <a:endParaRPr lang="en-US" altLang="da-DK" sz="1400" smtClean="0"/>
          </a:p>
        </p:txBody>
      </p:sp>
      <p:sp>
        <p:nvSpPr>
          <p:cNvPr id="55299" name="Rectangle 2"/>
          <p:cNvSpPr>
            <a:spLocks noGrp="1" noChangeArrowheads="1"/>
          </p:cNvSpPr>
          <p:nvPr>
            <p:ph type="title"/>
          </p:nvPr>
        </p:nvSpPr>
        <p:spPr/>
        <p:txBody>
          <a:bodyPr/>
          <a:lstStyle/>
          <a:p>
            <a:pPr eaLnBrk="1" hangingPunct="1"/>
            <a:r>
              <a:rPr lang="da-DK" altLang="da-DK" smtClean="0"/>
              <a:t>Spor efter naturlig selektions </a:t>
            </a:r>
            <a:br>
              <a:rPr lang="da-DK" altLang="da-DK" smtClean="0"/>
            </a:br>
            <a:r>
              <a:rPr lang="da-DK" altLang="da-DK" smtClean="0"/>
              <a:t>virkning på DNA niveau</a:t>
            </a:r>
            <a:endParaRPr lang="en-GB" altLang="da-DK" smtClean="0"/>
          </a:p>
        </p:txBody>
      </p:sp>
      <p:sp>
        <p:nvSpPr>
          <p:cNvPr id="55300" name="Rectangle 4"/>
          <p:cNvSpPr>
            <a:spLocks noGrp="1" noChangeArrowheads="1"/>
          </p:cNvSpPr>
          <p:nvPr>
            <p:ph type="body" idx="1"/>
          </p:nvPr>
        </p:nvSpPr>
        <p:spPr/>
        <p:txBody>
          <a:bodyPr/>
          <a:lstStyle/>
          <a:p>
            <a:pPr eaLnBrk="1" hangingPunct="1">
              <a:buFontTx/>
              <a:buNone/>
            </a:pPr>
            <a:r>
              <a:rPr lang="da-DK" altLang="da-DK" smtClean="0"/>
              <a:t>	</a:t>
            </a:r>
          </a:p>
          <a:p>
            <a:pPr eaLnBrk="1" hangingPunct="1">
              <a:buFontTx/>
              <a:buNone/>
            </a:pPr>
            <a:r>
              <a:rPr lang="da-DK" altLang="da-DK" smtClean="0">
                <a:solidFill>
                  <a:srgbClr val="3333FF"/>
                </a:solidFill>
              </a:rPr>
              <a:t>	Positiv selektion</a:t>
            </a:r>
          </a:p>
          <a:p>
            <a:pPr eaLnBrk="1" hangingPunct="1">
              <a:buFontTx/>
              <a:buNone/>
            </a:pPr>
            <a:r>
              <a:rPr lang="da-DK" altLang="da-DK" smtClean="0">
                <a:solidFill>
                  <a:srgbClr val="3333FF"/>
                </a:solidFill>
              </a:rPr>
              <a:t>	Balancerende selektion</a:t>
            </a:r>
          </a:p>
          <a:p>
            <a:pPr eaLnBrk="1" hangingPunct="1">
              <a:buFontTx/>
              <a:buNone/>
            </a:pPr>
            <a:r>
              <a:rPr lang="da-DK" altLang="da-DK" smtClean="0">
                <a:solidFill>
                  <a:srgbClr val="3333FF"/>
                </a:solidFill>
              </a:rPr>
              <a:t>	Negativ selektion (baggrundsselektion)</a:t>
            </a:r>
            <a:endParaRPr lang="en-US" altLang="da-DK" smtClean="0">
              <a:solidFill>
                <a:srgbClr val="3333FF"/>
              </a:solidFill>
            </a:endParaRPr>
          </a:p>
          <a:p>
            <a:pPr eaLnBrk="1" hangingPunct="1">
              <a:buFontTx/>
              <a:buNone/>
            </a:pPr>
            <a:endParaRPr lang="en-US" altLang="da-DK" smtClean="0">
              <a:solidFill>
                <a:srgbClr val="3333FF"/>
              </a:solidFill>
            </a:endParaRPr>
          </a:p>
          <a:p>
            <a:pPr eaLnBrk="1" hangingPunct="1">
              <a:buFontTx/>
              <a:buNone/>
            </a:pPr>
            <a:endParaRPr lang="da-DK" altLang="da-DK" smtClean="0">
              <a:solidFill>
                <a:srgbClr val="3333FF"/>
              </a:solidFill>
            </a:endParaRPr>
          </a:p>
          <a:p>
            <a:pPr eaLnBrk="1" hangingPunct="1">
              <a:buFontTx/>
              <a:buNone/>
            </a:pPr>
            <a:endParaRPr lang="en-US" altLang="da-DK" smtClean="0">
              <a:solidFill>
                <a:srgbClr val="3333FF"/>
              </a:solidFill>
            </a:endParaRPr>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fld id="{83C96268-857A-4B13-B22A-720887DF2E70}" type="slidenum">
              <a:rPr lang="en-US" altLang="da-DK" sz="1400" smtClean="0"/>
              <a:pPr eaLnBrk="1" hangingPunct="1">
                <a:spcBef>
                  <a:spcPct val="0"/>
                </a:spcBef>
                <a:buFontTx/>
                <a:buNone/>
              </a:pPr>
              <a:t>63</a:t>
            </a:fld>
            <a:endParaRPr lang="en-US" altLang="da-DK" sz="1400" smtClean="0"/>
          </a:p>
        </p:txBody>
      </p:sp>
      <p:pic>
        <p:nvPicPr>
          <p:cNvPr id="56323" name="Picture 5"/>
          <p:cNvPicPr>
            <a:picLocks noChangeAspect="1" noChangeArrowheads="1"/>
          </p:cNvPicPr>
          <p:nvPr/>
        </p:nvPicPr>
        <p:blipFill>
          <a:blip r:embed="rId3">
            <a:extLst>
              <a:ext uri="{28A0092B-C50C-407E-A947-70E740481C1C}">
                <a14:useLocalDpi xmlns:a14="http://schemas.microsoft.com/office/drawing/2010/main" val="0"/>
              </a:ext>
            </a:extLst>
          </a:blip>
          <a:srcRect l="25323" t="6384" r="36198" b="70346"/>
          <a:stretch>
            <a:fillRect/>
          </a:stretch>
        </p:blipFill>
        <p:spPr bwMode="auto">
          <a:xfrm>
            <a:off x="222250" y="1847850"/>
            <a:ext cx="7127875" cy="3240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324" name="Line 6"/>
          <p:cNvSpPr>
            <a:spLocks noChangeShapeType="1"/>
          </p:cNvSpPr>
          <p:nvPr/>
        </p:nvSpPr>
        <p:spPr bwMode="auto">
          <a:xfrm flipV="1">
            <a:off x="4356100" y="3695700"/>
            <a:ext cx="3313113" cy="287338"/>
          </a:xfrm>
          <a:prstGeom prst="line">
            <a:avLst/>
          </a:prstGeom>
          <a:noFill/>
          <a:ln w="76200">
            <a:solidFill>
              <a:schemeClr val="bg1"/>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56325" name="Text Box 7"/>
          <p:cNvSpPr txBox="1">
            <a:spLocks noChangeArrowheads="1"/>
          </p:cNvSpPr>
          <p:nvPr/>
        </p:nvSpPr>
        <p:spPr bwMode="auto">
          <a:xfrm>
            <a:off x="2916238" y="5373688"/>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r>
              <a:rPr lang="da-DK" altLang="da-DK"/>
              <a:t>Før selective sweep</a:t>
            </a:r>
            <a:endParaRPr lang="en-US" altLang="da-DK"/>
          </a:p>
        </p:txBody>
      </p:sp>
      <p:sp>
        <p:nvSpPr>
          <p:cNvPr id="56326" name="Rectangle 9"/>
          <p:cNvSpPr>
            <a:spLocks noGrp="1" noChangeArrowheads="1"/>
          </p:cNvSpPr>
          <p:nvPr>
            <p:ph type="title"/>
          </p:nvPr>
        </p:nvSpPr>
        <p:spPr/>
        <p:txBody>
          <a:bodyPr/>
          <a:lstStyle/>
          <a:p>
            <a:pPr eaLnBrk="1" hangingPunct="1"/>
            <a:r>
              <a:rPr lang="da-DK" altLang="da-DK" smtClean="0"/>
              <a:t>Spor efter naturlig selektions </a:t>
            </a:r>
            <a:br>
              <a:rPr lang="da-DK" altLang="da-DK" smtClean="0"/>
            </a:br>
            <a:r>
              <a:rPr lang="da-DK" altLang="da-DK" smtClean="0"/>
              <a:t>virkning på DNA niveau</a:t>
            </a:r>
            <a:endParaRPr lang="en-US" altLang="da-DK" smtClean="0"/>
          </a:p>
        </p:txBody>
      </p:sp>
      <p:sp>
        <p:nvSpPr>
          <p:cNvPr id="56327" name="Text Box 10"/>
          <p:cNvSpPr txBox="1">
            <a:spLocks noChangeArrowheads="1"/>
          </p:cNvSpPr>
          <p:nvPr/>
        </p:nvSpPr>
        <p:spPr bwMode="auto">
          <a:xfrm>
            <a:off x="193675" y="1484313"/>
            <a:ext cx="89503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buFontTx/>
              <a:buNone/>
            </a:pPr>
            <a:r>
              <a:rPr lang="da-DK" altLang="da-DK">
                <a:solidFill>
                  <a:srgbClr val="0000FF"/>
                </a:solidFill>
              </a:rPr>
              <a:t>Positiv selektion </a:t>
            </a:r>
            <a:r>
              <a:rPr lang="da-DK" altLang="da-DK"/>
              <a:t>på ét locus påvirker variationen i dets omgivelse</a:t>
            </a:r>
            <a:endParaRPr lang="en-US" altLang="da-DK"/>
          </a:p>
        </p:txBody>
      </p:sp>
      <p:sp>
        <p:nvSpPr>
          <p:cNvPr id="851980" name="Line 12"/>
          <p:cNvSpPr>
            <a:spLocks noChangeShapeType="1"/>
          </p:cNvSpPr>
          <p:nvPr/>
        </p:nvSpPr>
        <p:spPr bwMode="auto">
          <a:xfrm flipH="1" flipV="1">
            <a:off x="4406900" y="4165600"/>
            <a:ext cx="2470150" cy="1279525"/>
          </a:xfrm>
          <a:prstGeom prst="line">
            <a:avLst/>
          </a:prstGeom>
          <a:noFill/>
          <a:ln w="254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GB"/>
          </a:p>
        </p:txBody>
      </p:sp>
      <p:sp>
        <p:nvSpPr>
          <p:cNvPr id="851981" name="Text Box 13"/>
          <p:cNvSpPr txBox="1">
            <a:spLocks noChangeArrowheads="1"/>
          </p:cNvSpPr>
          <p:nvPr/>
        </p:nvSpPr>
        <p:spPr bwMode="auto">
          <a:xfrm>
            <a:off x="6227763" y="5445125"/>
            <a:ext cx="24733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r>
              <a:rPr lang="da-DK" altLang="da-DK">
                <a:solidFill>
                  <a:srgbClr val="FF0000"/>
                </a:solidFill>
              </a:rPr>
              <a:t>Gavnlig mutation</a:t>
            </a:r>
            <a:endParaRPr lang="en-US" altLang="da-DK">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5198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5198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1980" grpId="0" animBg="1"/>
      <p:bldP spid="851981"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fld id="{1974687F-A81D-444B-BF30-71FCF60B5F95}" type="slidenum">
              <a:rPr lang="en-US" altLang="da-DK" sz="1400" smtClean="0"/>
              <a:pPr eaLnBrk="1" hangingPunct="1">
                <a:spcBef>
                  <a:spcPct val="0"/>
                </a:spcBef>
                <a:buFontTx/>
                <a:buNone/>
              </a:pPr>
              <a:t>64</a:t>
            </a:fld>
            <a:endParaRPr lang="en-US" altLang="da-DK" sz="1400" smtClean="0"/>
          </a:p>
        </p:txBody>
      </p:sp>
      <p:pic>
        <p:nvPicPr>
          <p:cNvPr id="57347" name="Picture 2"/>
          <p:cNvPicPr>
            <a:picLocks noChangeAspect="1" noChangeArrowheads="1"/>
          </p:cNvPicPr>
          <p:nvPr/>
        </p:nvPicPr>
        <p:blipFill>
          <a:blip r:embed="rId3">
            <a:extLst>
              <a:ext uri="{28A0092B-C50C-407E-A947-70E740481C1C}">
                <a14:useLocalDpi xmlns:a14="http://schemas.microsoft.com/office/drawing/2010/main" val="0"/>
              </a:ext>
            </a:extLst>
          </a:blip>
          <a:srcRect l="8356" t="42412" r="60159" b="34317"/>
          <a:stretch>
            <a:fillRect/>
          </a:stretch>
        </p:blipFill>
        <p:spPr bwMode="auto">
          <a:xfrm>
            <a:off x="1239838" y="1887538"/>
            <a:ext cx="5832475" cy="3240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348" name="Text Box 4"/>
          <p:cNvSpPr txBox="1">
            <a:spLocks noChangeArrowheads="1"/>
          </p:cNvSpPr>
          <p:nvPr/>
        </p:nvSpPr>
        <p:spPr bwMode="auto">
          <a:xfrm>
            <a:off x="193675" y="1484313"/>
            <a:ext cx="89503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buFontTx/>
              <a:buNone/>
            </a:pPr>
            <a:r>
              <a:rPr lang="da-DK" altLang="da-DK">
                <a:solidFill>
                  <a:srgbClr val="0000FF"/>
                </a:solidFill>
              </a:rPr>
              <a:t>Positiv selektion </a:t>
            </a:r>
            <a:r>
              <a:rPr lang="da-DK" altLang="da-DK"/>
              <a:t>på ét locus påvirker variationen i dets omgivelse</a:t>
            </a:r>
            <a:endParaRPr lang="en-US" altLang="da-DK"/>
          </a:p>
        </p:txBody>
      </p:sp>
      <p:sp>
        <p:nvSpPr>
          <p:cNvPr id="57349" name="Rectangle 5"/>
          <p:cNvSpPr>
            <a:spLocks noGrp="1" noChangeArrowheads="1"/>
          </p:cNvSpPr>
          <p:nvPr>
            <p:ph type="title"/>
          </p:nvPr>
        </p:nvSpPr>
        <p:spPr/>
        <p:txBody>
          <a:bodyPr/>
          <a:lstStyle/>
          <a:p>
            <a:pPr eaLnBrk="1" hangingPunct="1"/>
            <a:r>
              <a:rPr lang="da-DK" altLang="da-DK" smtClean="0"/>
              <a:t>Spor efter naturlig selektions </a:t>
            </a:r>
            <a:br>
              <a:rPr lang="da-DK" altLang="da-DK" smtClean="0"/>
            </a:br>
            <a:r>
              <a:rPr lang="da-DK" altLang="da-DK" smtClean="0"/>
              <a:t>virkning på DNA niveau</a:t>
            </a:r>
            <a:endParaRPr lang="en-US" altLang="da-DK" smtClean="0"/>
          </a:p>
        </p:txBody>
      </p:sp>
      <p:sp>
        <p:nvSpPr>
          <p:cNvPr id="57350" name="Text Box 7"/>
          <p:cNvSpPr txBox="1">
            <a:spLocks noChangeArrowheads="1"/>
          </p:cNvSpPr>
          <p:nvPr/>
        </p:nvSpPr>
        <p:spPr bwMode="auto">
          <a:xfrm>
            <a:off x="2916238" y="5373688"/>
            <a:ext cx="30337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r>
              <a:rPr lang="da-DK" altLang="da-DK"/>
              <a:t>Ufuldstændigt sweep</a:t>
            </a:r>
            <a:endParaRPr lang="en-US" altLang="da-DK"/>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fld id="{7111DE32-0A8E-4844-BD13-F72AD8D9723D}" type="slidenum">
              <a:rPr lang="en-US" altLang="da-DK" sz="1400" smtClean="0"/>
              <a:pPr eaLnBrk="1" hangingPunct="1">
                <a:spcBef>
                  <a:spcPct val="0"/>
                </a:spcBef>
                <a:buFontTx/>
                <a:buNone/>
              </a:pPr>
              <a:t>65</a:t>
            </a:fld>
            <a:endParaRPr lang="en-US" altLang="da-DK" sz="1400" smtClean="0"/>
          </a:p>
        </p:txBody>
      </p:sp>
      <p:sp>
        <p:nvSpPr>
          <p:cNvPr id="58371" name="Line 3"/>
          <p:cNvSpPr>
            <a:spLocks noChangeShapeType="1"/>
          </p:cNvSpPr>
          <p:nvPr/>
        </p:nvSpPr>
        <p:spPr bwMode="auto">
          <a:xfrm flipV="1">
            <a:off x="4835525" y="4475163"/>
            <a:ext cx="3313113" cy="287337"/>
          </a:xfrm>
          <a:prstGeom prst="line">
            <a:avLst/>
          </a:prstGeom>
          <a:noFill/>
          <a:ln w="76200">
            <a:solidFill>
              <a:schemeClr val="bg1"/>
            </a:solidFill>
            <a:round/>
            <a:headEnd/>
            <a:tailEnd/>
          </a:ln>
          <a:extLst>
            <a:ext uri="{909E8E84-426E-40DD-AFC4-6F175D3DCCD1}">
              <a14:hiddenFill xmlns:a14="http://schemas.microsoft.com/office/drawing/2010/main">
                <a:noFill/>
              </a14:hiddenFill>
            </a:ext>
          </a:extLst>
        </p:spPr>
        <p:txBody>
          <a:bodyPr/>
          <a:lstStyle/>
          <a:p>
            <a:endParaRPr lang="en-GB"/>
          </a:p>
        </p:txBody>
      </p:sp>
      <p:pic>
        <p:nvPicPr>
          <p:cNvPr id="58372" name="Picture 12"/>
          <p:cNvPicPr>
            <a:picLocks noChangeAspect="1" noChangeArrowheads="1"/>
          </p:cNvPicPr>
          <p:nvPr/>
        </p:nvPicPr>
        <p:blipFill>
          <a:blip r:embed="rId3">
            <a:extLst>
              <a:ext uri="{28A0092B-C50C-407E-A947-70E740481C1C}">
                <a14:useLocalDpi xmlns:a14="http://schemas.microsoft.com/office/drawing/2010/main" val="0"/>
              </a:ext>
            </a:extLst>
          </a:blip>
          <a:srcRect l="8946" t="72398" r="58788" b="4332"/>
          <a:stretch>
            <a:fillRect/>
          </a:stretch>
        </p:blipFill>
        <p:spPr bwMode="auto">
          <a:xfrm>
            <a:off x="1350963" y="1866900"/>
            <a:ext cx="5976937" cy="3240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373" name="Text Box 13"/>
          <p:cNvSpPr txBox="1">
            <a:spLocks noChangeArrowheads="1"/>
          </p:cNvSpPr>
          <p:nvPr/>
        </p:nvSpPr>
        <p:spPr bwMode="auto">
          <a:xfrm>
            <a:off x="193675" y="1484313"/>
            <a:ext cx="89503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buFontTx/>
              <a:buNone/>
            </a:pPr>
            <a:r>
              <a:rPr lang="da-DK" altLang="da-DK">
                <a:solidFill>
                  <a:srgbClr val="0000FF"/>
                </a:solidFill>
              </a:rPr>
              <a:t>Positiv selektion </a:t>
            </a:r>
            <a:r>
              <a:rPr lang="da-DK" altLang="da-DK"/>
              <a:t>på ét locus påvirker variationen i dets omgivelse</a:t>
            </a:r>
            <a:endParaRPr lang="en-US" altLang="da-DK"/>
          </a:p>
        </p:txBody>
      </p:sp>
      <p:sp>
        <p:nvSpPr>
          <p:cNvPr id="58374" name="Rectangle 14"/>
          <p:cNvSpPr>
            <a:spLocks noGrp="1" noChangeArrowheads="1"/>
          </p:cNvSpPr>
          <p:nvPr>
            <p:ph type="title"/>
          </p:nvPr>
        </p:nvSpPr>
        <p:spPr/>
        <p:txBody>
          <a:bodyPr/>
          <a:lstStyle/>
          <a:p>
            <a:pPr eaLnBrk="1" hangingPunct="1"/>
            <a:r>
              <a:rPr lang="da-DK" altLang="da-DK" smtClean="0"/>
              <a:t>Spor efter naturlig selektions </a:t>
            </a:r>
            <a:br>
              <a:rPr lang="da-DK" altLang="da-DK" smtClean="0"/>
            </a:br>
            <a:r>
              <a:rPr lang="da-DK" altLang="da-DK" smtClean="0"/>
              <a:t>virkning på DNA niveau</a:t>
            </a:r>
            <a:endParaRPr lang="en-US" altLang="da-DK" smtClean="0"/>
          </a:p>
        </p:txBody>
      </p:sp>
      <p:sp>
        <p:nvSpPr>
          <p:cNvPr id="58375" name="Text Box 15"/>
          <p:cNvSpPr txBox="1">
            <a:spLocks noChangeArrowheads="1"/>
          </p:cNvSpPr>
          <p:nvPr/>
        </p:nvSpPr>
        <p:spPr bwMode="auto">
          <a:xfrm>
            <a:off x="2916238" y="5373688"/>
            <a:ext cx="29146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r>
              <a:rPr lang="da-DK" altLang="da-DK"/>
              <a:t>Fuldstændigt sweep</a:t>
            </a:r>
            <a:endParaRPr lang="en-US" altLang="da-DK"/>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Content Placeholder 2"/>
          <p:cNvSpPr>
            <a:spLocks noGrp="1"/>
          </p:cNvSpPr>
          <p:nvPr>
            <p:ph idx="1"/>
          </p:nvPr>
        </p:nvSpPr>
        <p:spPr>
          <a:xfrm>
            <a:off x="179388" y="1484313"/>
            <a:ext cx="9901237" cy="4525962"/>
          </a:xfrm>
        </p:spPr>
        <p:txBody>
          <a:bodyPr/>
          <a:lstStyle/>
          <a:p>
            <a:pPr>
              <a:buFontTx/>
              <a:buNone/>
            </a:pPr>
            <a:r>
              <a:rPr lang="da-DK" altLang="da-DK" sz="2000" smtClean="0">
                <a:solidFill>
                  <a:srgbClr val="0000FF"/>
                </a:solidFill>
              </a:rPr>
              <a:t>Positiv selektion </a:t>
            </a:r>
            <a:r>
              <a:rPr lang="da-DK" altLang="da-DK" sz="2000" smtClean="0"/>
              <a:t>af </a:t>
            </a:r>
            <a:r>
              <a:rPr lang="da-DK" altLang="da-DK" sz="2000" i="1" smtClean="0"/>
              <a:t>FY*0</a:t>
            </a:r>
            <a:r>
              <a:rPr lang="da-DK" altLang="da-DK" sz="2000" smtClean="0"/>
              <a:t> allel, som medfører resistens mod </a:t>
            </a:r>
            <a:r>
              <a:rPr lang="da-DK" altLang="da-DK" sz="2000" i="1" smtClean="0"/>
              <a:t>P.viviax </a:t>
            </a:r>
            <a:r>
              <a:rPr lang="da-DK" altLang="da-DK" sz="2000" smtClean="0"/>
              <a:t>malaria</a:t>
            </a:r>
            <a:r>
              <a:rPr lang="da-DK" altLang="da-DK" sz="2000" i="1" smtClean="0"/>
              <a:t>.</a:t>
            </a:r>
            <a:endParaRPr lang="da-DK" altLang="da-DK" sz="2000" smtClean="0"/>
          </a:p>
        </p:txBody>
      </p:sp>
      <p:sp>
        <p:nvSpPr>
          <p:cNvPr id="59395"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fld id="{D86D8BF1-D628-4A98-895D-EE88830DB6ED}" type="slidenum">
              <a:rPr lang="en-US" altLang="da-DK" sz="1400" smtClean="0"/>
              <a:pPr eaLnBrk="1" hangingPunct="1">
                <a:spcBef>
                  <a:spcPct val="0"/>
                </a:spcBef>
                <a:buFontTx/>
                <a:buNone/>
              </a:pPr>
              <a:t>66</a:t>
            </a:fld>
            <a:endParaRPr lang="en-US" altLang="da-DK" sz="1400" smtClean="0"/>
          </a:p>
        </p:txBody>
      </p:sp>
      <p:pic>
        <p:nvPicPr>
          <p:cNvPr id="5939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8188" y="1989138"/>
            <a:ext cx="7667625" cy="589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397" name="Rectangle 14"/>
          <p:cNvSpPr>
            <a:spLocks noGrp="1" noChangeArrowheads="1"/>
          </p:cNvSpPr>
          <p:nvPr>
            <p:ph type="title"/>
          </p:nvPr>
        </p:nvSpPr>
        <p:spPr/>
        <p:txBody>
          <a:bodyPr/>
          <a:lstStyle/>
          <a:p>
            <a:pPr eaLnBrk="1" hangingPunct="1"/>
            <a:r>
              <a:rPr lang="da-DK" altLang="da-DK" smtClean="0"/>
              <a:t>Spor efter naturlig selektions </a:t>
            </a:r>
            <a:br>
              <a:rPr lang="da-DK" altLang="da-DK" smtClean="0"/>
            </a:br>
            <a:r>
              <a:rPr lang="da-DK" altLang="da-DK" smtClean="0"/>
              <a:t>virkning på DNA niveau</a:t>
            </a:r>
            <a:endParaRPr lang="en-US" altLang="da-DK" smtClean="0"/>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fld id="{CD4F58F6-F605-4BF6-9837-501BF3A31A46}" type="slidenum">
              <a:rPr lang="en-US" altLang="da-DK" sz="1400" smtClean="0"/>
              <a:pPr eaLnBrk="1" hangingPunct="1">
                <a:spcBef>
                  <a:spcPct val="0"/>
                </a:spcBef>
                <a:buFontTx/>
                <a:buNone/>
              </a:pPr>
              <a:t>67</a:t>
            </a:fld>
            <a:endParaRPr lang="en-US" altLang="da-DK" sz="1400" smtClean="0"/>
          </a:p>
        </p:txBody>
      </p:sp>
      <p:pic>
        <p:nvPicPr>
          <p:cNvPr id="60419" name="Picture 2"/>
          <p:cNvPicPr>
            <a:picLocks noChangeAspect="1" noChangeArrowheads="1"/>
          </p:cNvPicPr>
          <p:nvPr/>
        </p:nvPicPr>
        <p:blipFill>
          <a:blip r:embed="rId3">
            <a:extLst>
              <a:ext uri="{28A0092B-C50C-407E-A947-70E740481C1C}">
                <a14:useLocalDpi xmlns:a14="http://schemas.microsoft.com/office/drawing/2010/main" val="0"/>
              </a:ext>
            </a:extLst>
          </a:blip>
          <a:srcRect b="24445"/>
          <a:stretch>
            <a:fillRect/>
          </a:stretch>
        </p:blipFill>
        <p:spPr bwMode="auto">
          <a:xfrm>
            <a:off x="804863" y="2565400"/>
            <a:ext cx="7534275" cy="405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Content Placeholder 2"/>
          <p:cNvSpPr txBox="1">
            <a:spLocks/>
          </p:cNvSpPr>
          <p:nvPr/>
        </p:nvSpPr>
        <p:spPr bwMode="auto">
          <a:xfrm>
            <a:off x="179388" y="1484313"/>
            <a:ext cx="9901237" cy="4525962"/>
          </a:xfrm>
          <a:prstGeom prst="rect">
            <a:avLst/>
          </a:prstGeom>
          <a:noFill/>
          <a:ln w="9525">
            <a:noFill/>
            <a:miter lim="800000"/>
            <a:headEnd/>
            <a:tailEnd/>
          </a:ln>
        </p:spPr>
        <p:txBody>
          <a:bodyPr/>
          <a:lstStyle/>
          <a:p>
            <a:pPr marL="342900" indent="-342900" eaLnBrk="0" hangingPunct="0">
              <a:spcBef>
                <a:spcPct val="20000"/>
              </a:spcBef>
              <a:defRPr/>
            </a:pPr>
            <a:r>
              <a:rPr lang="da-DK" sz="2000" kern="0" dirty="0">
                <a:solidFill>
                  <a:srgbClr val="0000FF"/>
                </a:solidFill>
                <a:latin typeface="+mn-lt"/>
              </a:rPr>
              <a:t>Positiv selektion </a:t>
            </a:r>
            <a:r>
              <a:rPr lang="da-DK" sz="2000" kern="0" dirty="0">
                <a:latin typeface="+mn-lt"/>
              </a:rPr>
              <a:t>af </a:t>
            </a:r>
            <a:r>
              <a:rPr lang="da-DK" sz="2000" i="1" kern="0" dirty="0">
                <a:latin typeface="+mn-lt"/>
              </a:rPr>
              <a:t>FY*0</a:t>
            </a:r>
            <a:r>
              <a:rPr lang="da-DK" sz="2000" kern="0" dirty="0">
                <a:latin typeface="+mn-lt"/>
              </a:rPr>
              <a:t> allel, som medfører resistens mod </a:t>
            </a:r>
            <a:r>
              <a:rPr lang="da-DK" sz="2000" i="1" kern="0" dirty="0" err="1">
                <a:latin typeface="+mn-lt"/>
              </a:rPr>
              <a:t>P.viviax</a:t>
            </a:r>
            <a:r>
              <a:rPr lang="da-DK" sz="2000" i="1" kern="0" dirty="0">
                <a:latin typeface="+mn-lt"/>
              </a:rPr>
              <a:t> </a:t>
            </a:r>
            <a:r>
              <a:rPr lang="da-DK" sz="2000" kern="0" dirty="0">
                <a:latin typeface="+mn-lt"/>
              </a:rPr>
              <a:t>malaria</a:t>
            </a:r>
            <a:r>
              <a:rPr lang="da-DK" sz="2000" i="1" kern="0" dirty="0">
                <a:latin typeface="+mn-lt"/>
              </a:rPr>
              <a:t>.</a:t>
            </a:r>
          </a:p>
          <a:p>
            <a:pPr marL="342900" indent="-342900" eaLnBrk="0" hangingPunct="0">
              <a:spcBef>
                <a:spcPct val="20000"/>
              </a:spcBef>
              <a:defRPr/>
            </a:pPr>
            <a:r>
              <a:rPr lang="da-DK" sz="2000" kern="0" dirty="0">
                <a:latin typeface="+mn-lt"/>
              </a:rPr>
              <a:t>Overskud af </a:t>
            </a:r>
            <a:r>
              <a:rPr lang="da-DK" sz="2000" kern="0" dirty="0">
                <a:solidFill>
                  <a:srgbClr val="CC0000"/>
                </a:solidFill>
                <a:latin typeface="+mn-lt"/>
              </a:rPr>
              <a:t>afledte alleler </a:t>
            </a:r>
            <a:r>
              <a:rPr lang="da-DK" sz="2000" kern="0" dirty="0">
                <a:latin typeface="+mn-lt"/>
              </a:rPr>
              <a:t>i region omkring  </a:t>
            </a:r>
            <a:r>
              <a:rPr lang="da-DK" sz="2000" kern="0" dirty="0" err="1">
                <a:latin typeface="+mn-lt"/>
              </a:rPr>
              <a:t>Duffy</a:t>
            </a:r>
            <a:r>
              <a:rPr lang="da-DK" sz="2000" kern="0" dirty="0">
                <a:latin typeface="+mn-lt"/>
              </a:rPr>
              <a:t> røde celler antigen genet</a:t>
            </a:r>
          </a:p>
        </p:txBody>
      </p:sp>
      <p:sp>
        <p:nvSpPr>
          <p:cNvPr id="60421" name="Rectangle 14"/>
          <p:cNvSpPr>
            <a:spLocks noGrp="1" noChangeArrowheads="1"/>
          </p:cNvSpPr>
          <p:nvPr>
            <p:ph type="title"/>
          </p:nvPr>
        </p:nvSpPr>
        <p:spPr/>
        <p:txBody>
          <a:bodyPr/>
          <a:lstStyle/>
          <a:p>
            <a:pPr eaLnBrk="1" hangingPunct="1"/>
            <a:r>
              <a:rPr lang="da-DK" altLang="da-DK" smtClean="0"/>
              <a:t>Spor efter naturlig selektions </a:t>
            </a:r>
            <a:br>
              <a:rPr lang="da-DK" altLang="da-DK" smtClean="0"/>
            </a:br>
            <a:r>
              <a:rPr lang="da-DK" altLang="da-DK" smtClean="0"/>
              <a:t>virkning på DNA niveau</a:t>
            </a:r>
            <a:endParaRPr lang="en-US" altLang="da-DK" smtClean="0"/>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fld id="{73084001-2F08-49E5-8234-2F4AB215F793}" type="slidenum">
              <a:rPr lang="en-US" altLang="da-DK" sz="1400" smtClean="0"/>
              <a:pPr eaLnBrk="1" hangingPunct="1">
                <a:spcBef>
                  <a:spcPct val="0"/>
                </a:spcBef>
                <a:buFontTx/>
                <a:buNone/>
              </a:pPr>
              <a:t>68</a:t>
            </a:fld>
            <a:endParaRPr lang="en-US" altLang="da-DK" sz="1400" smtClean="0"/>
          </a:p>
        </p:txBody>
      </p:sp>
      <p:sp>
        <p:nvSpPr>
          <p:cNvPr id="61443" name="Rectangle 2"/>
          <p:cNvSpPr>
            <a:spLocks noGrp="1" noChangeArrowheads="1"/>
          </p:cNvSpPr>
          <p:nvPr>
            <p:ph type="title"/>
          </p:nvPr>
        </p:nvSpPr>
        <p:spPr/>
        <p:txBody>
          <a:bodyPr/>
          <a:lstStyle/>
          <a:p>
            <a:pPr eaLnBrk="1" hangingPunct="1"/>
            <a:r>
              <a:rPr lang="da-DK" altLang="da-DK" smtClean="0"/>
              <a:t>Spor efter naturlig selektions </a:t>
            </a:r>
            <a:br>
              <a:rPr lang="da-DK" altLang="da-DK" smtClean="0"/>
            </a:br>
            <a:r>
              <a:rPr lang="da-DK" altLang="da-DK" smtClean="0"/>
              <a:t>virkning på DNA niveau</a:t>
            </a:r>
            <a:endParaRPr lang="en-GB" altLang="da-DK" smtClean="0"/>
          </a:p>
        </p:txBody>
      </p:sp>
      <p:sp>
        <p:nvSpPr>
          <p:cNvPr id="809987" name="Text Box 3"/>
          <p:cNvSpPr txBox="1">
            <a:spLocks noChangeArrowheads="1"/>
          </p:cNvSpPr>
          <p:nvPr/>
        </p:nvSpPr>
        <p:spPr bwMode="auto">
          <a:xfrm>
            <a:off x="0" y="1484313"/>
            <a:ext cx="91392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r>
              <a:rPr lang="da-DK" altLang="da-DK">
                <a:solidFill>
                  <a:srgbClr val="3333FF"/>
                </a:solidFill>
              </a:rPr>
              <a:t>Balancerende selektion</a:t>
            </a:r>
            <a:r>
              <a:rPr lang="da-DK" altLang="da-DK"/>
              <a:t> i </a:t>
            </a:r>
            <a:r>
              <a:rPr lang="da-DK" altLang="da-DK">
                <a:solidFill>
                  <a:srgbClr val="009900"/>
                </a:solidFill>
              </a:rPr>
              <a:t>MHC</a:t>
            </a:r>
            <a:r>
              <a:rPr lang="da-DK" altLang="da-DK"/>
              <a:t> loci hos mennesket og chimpansen</a:t>
            </a:r>
            <a:endParaRPr lang="en-US" altLang="da-DK"/>
          </a:p>
        </p:txBody>
      </p:sp>
      <p:sp>
        <p:nvSpPr>
          <p:cNvPr id="61445" name="Text Box 5"/>
          <p:cNvSpPr txBox="1">
            <a:spLocks noChangeArrowheads="1"/>
          </p:cNvSpPr>
          <p:nvPr/>
        </p:nvSpPr>
        <p:spPr bwMode="auto">
          <a:xfrm>
            <a:off x="447675" y="5824538"/>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endParaRPr lang="en-GB" altLang="da-DK">
              <a:solidFill>
                <a:srgbClr val="0000FF"/>
              </a:solidFill>
            </a:endParaRPr>
          </a:p>
        </p:txBody>
      </p:sp>
      <p:pic>
        <p:nvPicPr>
          <p:cNvPr id="809991" name="Picture 7"/>
          <p:cNvPicPr>
            <a:picLocks noChangeAspect="1" noChangeArrowheads="1"/>
          </p:cNvPicPr>
          <p:nvPr/>
        </p:nvPicPr>
        <p:blipFill>
          <a:blip r:embed="rId3">
            <a:extLst>
              <a:ext uri="{28A0092B-C50C-407E-A947-70E740481C1C}">
                <a14:useLocalDpi xmlns:a14="http://schemas.microsoft.com/office/drawing/2010/main" val="0"/>
              </a:ext>
            </a:extLst>
          </a:blip>
          <a:srcRect t="10098" b="20818"/>
          <a:stretch>
            <a:fillRect/>
          </a:stretch>
        </p:blipFill>
        <p:spPr bwMode="auto">
          <a:xfrm>
            <a:off x="539750" y="1989138"/>
            <a:ext cx="7740650" cy="4017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9993" name="Line 9"/>
          <p:cNvSpPr>
            <a:spLocks noChangeShapeType="1"/>
          </p:cNvSpPr>
          <p:nvPr/>
        </p:nvSpPr>
        <p:spPr bwMode="auto">
          <a:xfrm>
            <a:off x="4932363" y="2924175"/>
            <a:ext cx="863600" cy="0"/>
          </a:xfrm>
          <a:prstGeom prst="line">
            <a:avLst/>
          </a:prstGeom>
          <a:noFill/>
          <a:ln w="38100">
            <a:solidFill>
              <a:srgbClr val="FF6600"/>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809995" name="Line 11"/>
          <p:cNvSpPr>
            <a:spLocks noChangeShapeType="1"/>
          </p:cNvSpPr>
          <p:nvPr/>
        </p:nvSpPr>
        <p:spPr bwMode="auto">
          <a:xfrm flipV="1">
            <a:off x="4481513" y="3302000"/>
            <a:ext cx="1338262" cy="3175"/>
          </a:xfrm>
          <a:prstGeom prst="line">
            <a:avLst/>
          </a:prstGeom>
          <a:noFill/>
          <a:ln w="38100">
            <a:solidFill>
              <a:srgbClr val="FF6600"/>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809996" name="Line 12"/>
          <p:cNvSpPr>
            <a:spLocks noChangeShapeType="1"/>
          </p:cNvSpPr>
          <p:nvPr/>
        </p:nvSpPr>
        <p:spPr bwMode="auto">
          <a:xfrm flipV="1">
            <a:off x="4456113" y="5373688"/>
            <a:ext cx="1339850" cy="1587"/>
          </a:xfrm>
          <a:prstGeom prst="line">
            <a:avLst/>
          </a:prstGeom>
          <a:noFill/>
          <a:ln w="38100">
            <a:solidFill>
              <a:srgbClr val="FF6600"/>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809997" name="Line 13"/>
          <p:cNvSpPr>
            <a:spLocks noChangeShapeType="1"/>
          </p:cNvSpPr>
          <p:nvPr/>
        </p:nvSpPr>
        <p:spPr bwMode="auto">
          <a:xfrm>
            <a:off x="4805363" y="4613275"/>
            <a:ext cx="987425" cy="7938"/>
          </a:xfrm>
          <a:prstGeom prst="line">
            <a:avLst/>
          </a:prstGeom>
          <a:noFill/>
          <a:ln w="38100">
            <a:solidFill>
              <a:srgbClr val="FF6600"/>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12" name="Text Box 6"/>
          <p:cNvSpPr txBox="1">
            <a:spLocks noChangeArrowheads="1"/>
          </p:cNvSpPr>
          <p:nvPr/>
        </p:nvSpPr>
        <p:spPr bwMode="auto">
          <a:xfrm>
            <a:off x="179388" y="6021388"/>
            <a:ext cx="58308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r>
              <a:rPr lang="da-DK" altLang="da-DK">
                <a:solidFill>
                  <a:srgbClr val="0000FF"/>
                </a:solidFill>
              </a:rPr>
              <a:t>Alleler kan være meget ældre end arterne</a:t>
            </a:r>
            <a:endParaRPr lang="en-US" altLang="da-DK">
              <a:solidFill>
                <a:srgbClr val="0000FF"/>
              </a:solidFill>
            </a:endParaRPr>
          </a:p>
        </p:txBody>
      </p:sp>
      <p:sp>
        <p:nvSpPr>
          <p:cNvPr id="13" name="TextBox 12"/>
          <p:cNvSpPr txBox="1">
            <a:spLocks noChangeArrowheads="1"/>
          </p:cNvSpPr>
          <p:nvPr/>
        </p:nvSpPr>
        <p:spPr bwMode="auto">
          <a:xfrm>
            <a:off x="6300788" y="6211888"/>
            <a:ext cx="2620962" cy="64611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r>
              <a:rPr lang="da-DK" altLang="da-DK" sz="1800">
                <a:solidFill>
                  <a:srgbClr val="009900"/>
                </a:solidFill>
              </a:rPr>
              <a:t>M</a:t>
            </a:r>
            <a:r>
              <a:rPr lang="da-DK" altLang="da-DK" sz="1800"/>
              <a:t>ajor </a:t>
            </a:r>
            <a:r>
              <a:rPr lang="da-DK" altLang="da-DK" sz="1800">
                <a:solidFill>
                  <a:srgbClr val="009900"/>
                </a:solidFill>
              </a:rPr>
              <a:t>H</a:t>
            </a:r>
            <a:r>
              <a:rPr lang="da-DK" altLang="da-DK" sz="1800"/>
              <a:t>istocompatibility</a:t>
            </a:r>
          </a:p>
          <a:p>
            <a:pPr eaLnBrk="1" hangingPunct="1">
              <a:spcBef>
                <a:spcPct val="0"/>
              </a:spcBef>
              <a:buFontTx/>
              <a:buNone/>
            </a:pPr>
            <a:r>
              <a:rPr lang="da-DK" altLang="da-DK" sz="1800">
                <a:solidFill>
                  <a:srgbClr val="009900"/>
                </a:solidFill>
              </a:rPr>
              <a:t>C</a:t>
            </a:r>
            <a:r>
              <a:rPr lang="da-DK" altLang="da-DK" sz="1800"/>
              <a:t>omplex</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0998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80999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0999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0999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0999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09993"/>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9987" grpId="0"/>
      <p:bldP spid="809993" grpId="0" animBg="1"/>
      <p:bldP spid="809995" grpId="0" animBg="1"/>
      <p:bldP spid="809996" grpId="0" animBg="1"/>
      <p:bldP spid="809997" grpId="0" animBg="1"/>
      <p:bldP spid="12" grpId="0"/>
      <p:bldP spid="13"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fld id="{3FBEE01B-9A08-4496-A37D-02E81B06181A}" type="slidenum">
              <a:rPr lang="en-US" altLang="da-DK" sz="1400" smtClean="0"/>
              <a:pPr eaLnBrk="1" hangingPunct="1">
                <a:spcBef>
                  <a:spcPct val="0"/>
                </a:spcBef>
                <a:buFontTx/>
                <a:buNone/>
              </a:pPr>
              <a:t>69</a:t>
            </a:fld>
            <a:endParaRPr lang="en-US" altLang="da-DK" sz="1400" smtClean="0"/>
          </a:p>
        </p:txBody>
      </p:sp>
      <p:sp>
        <p:nvSpPr>
          <p:cNvPr id="62467" name="Rectangle 2"/>
          <p:cNvSpPr>
            <a:spLocks noGrp="1" noChangeArrowheads="1"/>
          </p:cNvSpPr>
          <p:nvPr>
            <p:ph type="title"/>
          </p:nvPr>
        </p:nvSpPr>
        <p:spPr/>
        <p:txBody>
          <a:bodyPr/>
          <a:lstStyle/>
          <a:p>
            <a:pPr eaLnBrk="1" hangingPunct="1"/>
            <a:r>
              <a:rPr lang="da-DK" altLang="da-DK" smtClean="0"/>
              <a:t>Spor efter naturlig selektions </a:t>
            </a:r>
            <a:br>
              <a:rPr lang="da-DK" altLang="da-DK" smtClean="0"/>
            </a:br>
            <a:r>
              <a:rPr lang="da-DK" altLang="da-DK" smtClean="0"/>
              <a:t>virkning på DNA niveau</a:t>
            </a:r>
            <a:endParaRPr lang="en-GB" altLang="da-DK" smtClean="0"/>
          </a:p>
        </p:txBody>
      </p:sp>
      <p:sp>
        <p:nvSpPr>
          <p:cNvPr id="883715" name="Text Box 3"/>
          <p:cNvSpPr txBox="1">
            <a:spLocks noChangeArrowheads="1"/>
          </p:cNvSpPr>
          <p:nvPr/>
        </p:nvSpPr>
        <p:spPr bwMode="auto">
          <a:xfrm>
            <a:off x="-114300" y="1484313"/>
            <a:ext cx="93789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r>
              <a:rPr lang="da-DK" altLang="da-DK">
                <a:solidFill>
                  <a:srgbClr val="3333FF"/>
                </a:solidFill>
              </a:rPr>
              <a:t>Balancerende selektion</a:t>
            </a:r>
            <a:r>
              <a:rPr lang="da-DK" altLang="da-DK"/>
              <a:t> i selvuforenelighedssystem hos Solanaceae</a:t>
            </a:r>
            <a:endParaRPr lang="en-US" altLang="da-DK"/>
          </a:p>
        </p:txBody>
      </p:sp>
      <p:pic>
        <p:nvPicPr>
          <p:cNvPr id="883716"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t="35001"/>
          <a:stretch>
            <a:fillRect/>
          </a:stretch>
        </p:blipFill>
        <p:spPr bwMode="auto">
          <a:xfrm>
            <a:off x="-333375" y="2133600"/>
            <a:ext cx="9809163" cy="432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470" name="Text Box 5"/>
          <p:cNvSpPr txBox="1">
            <a:spLocks noChangeArrowheads="1"/>
          </p:cNvSpPr>
          <p:nvPr/>
        </p:nvSpPr>
        <p:spPr bwMode="auto">
          <a:xfrm>
            <a:off x="447675" y="5824538"/>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endParaRPr lang="en-GB" altLang="da-DK">
              <a:solidFill>
                <a:srgbClr val="0000FF"/>
              </a:solidFill>
            </a:endParaRPr>
          </a:p>
        </p:txBody>
      </p:sp>
      <p:sp>
        <p:nvSpPr>
          <p:cNvPr id="883718" name="Text Box 6"/>
          <p:cNvSpPr txBox="1">
            <a:spLocks noChangeArrowheads="1"/>
          </p:cNvSpPr>
          <p:nvPr/>
        </p:nvSpPr>
        <p:spPr bwMode="auto">
          <a:xfrm>
            <a:off x="179388" y="6021388"/>
            <a:ext cx="58308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r>
              <a:rPr lang="da-DK" altLang="da-DK">
                <a:solidFill>
                  <a:srgbClr val="0000FF"/>
                </a:solidFill>
              </a:rPr>
              <a:t>Alleler kan være meget ældre end arterne</a:t>
            </a:r>
            <a:endParaRPr lang="en-US" altLang="da-DK">
              <a:solidFill>
                <a:srgbClr val="0000FF"/>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8371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88371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837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3715" grpId="0"/>
      <p:bldP spid="88371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B17_2_EVOW_CH17"/>
          <p:cNvPicPr>
            <a:picLocks noChangeAspect="1" noChangeArrowheads="1"/>
          </p:cNvPicPr>
          <p:nvPr/>
        </p:nvPicPr>
        <p:blipFill>
          <a:blip r:embed="rId3">
            <a:extLst>
              <a:ext uri="{28A0092B-C50C-407E-A947-70E740481C1C}">
                <a14:useLocalDpi xmlns:a14="http://schemas.microsoft.com/office/drawing/2010/main" val="0"/>
              </a:ext>
            </a:extLst>
          </a:blip>
          <a:srcRect l="33765" t="69662" r="38753" b="15230"/>
          <a:stretch>
            <a:fillRect/>
          </a:stretch>
        </p:blipFill>
        <p:spPr bwMode="auto">
          <a:xfrm>
            <a:off x="2916238" y="1773238"/>
            <a:ext cx="2984500" cy="2290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5" name="Rectangle 4"/>
          <p:cNvSpPr>
            <a:spLocks noGrp="1" noChangeArrowheads="1"/>
          </p:cNvSpPr>
          <p:nvPr>
            <p:ph type="body" idx="1"/>
          </p:nvPr>
        </p:nvSpPr>
        <p:spPr/>
        <p:txBody>
          <a:bodyPr/>
          <a:lstStyle/>
          <a:p>
            <a:pPr eaLnBrk="1" hangingPunct="1">
              <a:buFontTx/>
              <a:buNone/>
            </a:pPr>
            <a:r>
              <a:rPr lang="da-DK" altLang="da-DK" dirty="0" smtClean="0"/>
              <a:t>Underdominans</a:t>
            </a:r>
            <a:endParaRPr lang="en-GB" altLang="da-DK" dirty="0" smtClean="0"/>
          </a:p>
        </p:txBody>
      </p:sp>
      <p:sp>
        <p:nvSpPr>
          <p:cNvPr id="8196"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fld id="{658A870E-4B5E-4E73-9F96-3DD49B2FAF79}" type="slidenum">
              <a:rPr lang="en-US" altLang="da-DK" sz="1400" smtClean="0"/>
              <a:pPr eaLnBrk="1" hangingPunct="1">
                <a:spcBef>
                  <a:spcPct val="0"/>
                </a:spcBef>
                <a:buFontTx/>
                <a:buNone/>
              </a:pPr>
              <a:t>7</a:t>
            </a:fld>
            <a:endParaRPr lang="en-US" altLang="da-DK" sz="1400" smtClean="0"/>
          </a:p>
        </p:txBody>
      </p:sp>
      <p:sp>
        <p:nvSpPr>
          <p:cNvPr id="8197" name="Rectangle 3"/>
          <p:cNvSpPr>
            <a:spLocks noGrp="1" noChangeArrowheads="1"/>
          </p:cNvSpPr>
          <p:nvPr>
            <p:ph type="title"/>
          </p:nvPr>
        </p:nvSpPr>
        <p:spPr/>
        <p:txBody>
          <a:bodyPr/>
          <a:lstStyle/>
          <a:p>
            <a:pPr eaLnBrk="1" hangingPunct="1"/>
            <a:r>
              <a:rPr lang="da-DK" altLang="da-DK" smtClean="0"/>
              <a:t>Selektionsmåder</a:t>
            </a:r>
            <a:endParaRPr lang="en-GB" altLang="da-DK" smtClean="0"/>
          </a:p>
        </p:txBody>
      </p:sp>
      <p:sp>
        <p:nvSpPr>
          <p:cNvPr id="8198" name="Text Box 6"/>
          <p:cNvSpPr txBox="1">
            <a:spLocks noChangeArrowheads="1"/>
          </p:cNvSpPr>
          <p:nvPr/>
        </p:nvSpPr>
        <p:spPr bwMode="auto">
          <a:xfrm>
            <a:off x="3203575" y="3644900"/>
            <a:ext cx="2435225" cy="4572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r>
              <a:rPr lang="da-DK" altLang="da-DK"/>
              <a:t>  11</a:t>
            </a:r>
            <a:r>
              <a:rPr lang="da-DK" altLang="da-DK" sz="2000"/>
              <a:t>       </a:t>
            </a:r>
            <a:r>
              <a:rPr lang="da-DK" altLang="da-DK"/>
              <a:t>12      22</a:t>
            </a:r>
            <a:r>
              <a:rPr lang="da-DK" altLang="da-DK" sz="2000"/>
              <a:t> </a:t>
            </a:r>
            <a:endParaRPr lang="en-US" altLang="da-DK" sz="1800"/>
          </a:p>
        </p:txBody>
      </p:sp>
      <p:sp>
        <p:nvSpPr>
          <p:cNvPr id="8200" name="TextBox 8"/>
          <p:cNvSpPr txBox="1">
            <a:spLocks noChangeArrowheads="1"/>
          </p:cNvSpPr>
          <p:nvPr/>
        </p:nvSpPr>
        <p:spPr bwMode="auto">
          <a:xfrm>
            <a:off x="2987675" y="4581525"/>
            <a:ext cx="29543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r>
              <a:rPr lang="da-DK" altLang="da-DK"/>
              <a:t>2 alleler i 1 locus	</a:t>
            </a:r>
          </a:p>
        </p:txBody>
      </p:sp>
      <p:pic>
        <p:nvPicPr>
          <p:cNvPr id="8201" name="Picture 5" descr="B17_2_EVOW_CH17"/>
          <p:cNvPicPr>
            <a:picLocks noChangeAspect="1" noChangeArrowheads="1"/>
          </p:cNvPicPr>
          <p:nvPr/>
        </p:nvPicPr>
        <p:blipFill>
          <a:blip r:embed="rId3">
            <a:extLst>
              <a:ext uri="{28A0092B-C50C-407E-A947-70E740481C1C}">
                <a14:useLocalDpi xmlns:a14="http://schemas.microsoft.com/office/drawing/2010/main" val="0"/>
              </a:ext>
            </a:extLst>
          </a:blip>
          <a:srcRect l="83978" t="38673" r="5280" b="54984"/>
          <a:stretch>
            <a:fillRect/>
          </a:stretch>
        </p:blipFill>
        <p:spPr bwMode="auto">
          <a:xfrm>
            <a:off x="5513388" y="2420938"/>
            <a:ext cx="1047750"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fld id="{61ED35B5-581E-4F19-9F7D-67E71F9274BD}" type="slidenum">
              <a:rPr lang="en-US" altLang="da-DK" sz="1400" smtClean="0"/>
              <a:pPr eaLnBrk="1" hangingPunct="1">
                <a:spcBef>
                  <a:spcPct val="0"/>
                </a:spcBef>
                <a:buFontTx/>
                <a:buNone/>
              </a:pPr>
              <a:t>70</a:t>
            </a:fld>
            <a:endParaRPr lang="en-US" altLang="da-DK" sz="1400" smtClean="0"/>
          </a:p>
        </p:txBody>
      </p:sp>
      <p:sp>
        <p:nvSpPr>
          <p:cNvPr id="63491" name="Rectangle 2"/>
          <p:cNvSpPr>
            <a:spLocks noGrp="1" noChangeArrowheads="1"/>
          </p:cNvSpPr>
          <p:nvPr>
            <p:ph type="title"/>
          </p:nvPr>
        </p:nvSpPr>
        <p:spPr/>
        <p:txBody>
          <a:bodyPr/>
          <a:lstStyle/>
          <a:p>
            <a:pPr eaLnBrk="1" hangingPunct="1"/>
            <a:r>
              <a:rPr lang="da-DK" altLang="da-DK" smtClean="0"/>
              <a:t>Spor efter naturlig selektions </a:t>
            </a:r>
            <a:br>
              <a:rPr lang="da-DK" altLang="da-DK" smtClean="0"/>
            </a:br>
            <a:r>
              <a:rPr lang="da-DK" altLang="da-DK" smtClean="0"/>
              <a:t>virkning på DNA niveau</a:t>
            </a:r>
            <a:endParaRPr lang="en-US" altLang="da-DK" smtClean="0"/>
          </a:p>
        </p:txBody>
      </p:sp>
      <p:sp>
        <p:nvSpPr>
          <p:cNvPr id="833539" name="Rectangle 3"/>
          <p:cNvSpPr>
            <a:spLocks noGrp="1" noChangeArrowheads="1"/>
          </p:cNvSpPr>
          <p:nvPr>
            <p:ph type="body" idx="1"/>
          </p:nvPr>
        </p:nvSpPr>
        <p:spPr/>
        <p:txBody>
          <a:bodyPr/>
          <a:lstStyle/>
          <a:p>
            <a:pPr eaLnBrk="1" hangingPunct="1">
              <a:buFontTx/>
              <a:buNone/>
            </a:pPr>
            <a:r>
              <a:rPr lang="da-DK" altLang="da-DK" smtClean="0"/>
              <a:t>	Hvordan ser det ud med positiv og negativ (background)</a:t>
            </a:r>
          </a:p>
          <a:p>
            <a:pPr eaLnBrk="1" hangingPunct="1">
              <a:buFontTx/>
              <a:buNone/>
            </a:pPr>
            <a:r>
              <a:rPr lang="da-DK" altLang="da-DK" smtClean="0"/>
              <a:t>	selektion i det menneskelige genom?</a:t>
            </a:r>
          </a:p>
          <a:p>
            <a:pPr eaLnBrk="1" hangingPunct="1">
              <a:buFontTx/>
              <a:buNone/>
            </a:pPr>
            <a:endParaRPr lang="da-DK" altLang="da-DK" smtClean="0"/>
          </a:p>
          <a:p>
            <a:pPr eaLnBrk="1" hangingPunct="1">
              <a:buFontTx/>
              <a:buNone/>
            </a:pPr>
            <a:r>
              <a:rPr lang="da-DK" altLang="da-DK" smtClean="0"/>
              <a:t>	Data:</a:t>
            </a:r>
          </a:p>
          <a:p>
            <a:pPr eaLnBrk="1" hangingPunct="1">
              <a:buFontTx/>
              <a:buNone/>
            </a:pPr>
            <a:r>
              <a:rPr lang="da-DK" altLang="da-DK" smtClean="0"/>
              <a:t>	11.000 sekventerede gener fra 39 mennesker</a:t>
            </a:r>
          </a:p>
          <a:p>
            <a:pPr eaLnBrk="1" hangingPunct="1">
              <a:buFontTx/>
              <a:buNone/>
            </a:pPr>
            <a:r>
              <a:rPr lang="da-DK" altLang="da-DK" smtClean="0"/>
              <a:t>		(Chimpansen som udgruppe)</a:t>
            </a:r>
          </a:p>
          <a:p>
            <a:pPr eaLnBrk="1" hangingPunct="1">
              <a:buFontTx/>
              <a:buNone/>
            </a:pPr>
            <a:endParaRPr lang="da-DK" altLang="da-DK" smtClean="0"/>
          </a:p>
          <a:p>
            <a:pPr eaLnBrk="1" hangingPunct="1">
              <a:buFontTx/>
              <a:buNone/>
            </a:pPr>
            <a:endParaRPr lang="da-DK" altLang="da-DK" smtClean="0"/>
          </a:p>
          <a:p>
            <a:pPr eaLnBrk="1" hangingPunct="1">
              <a:buFontTx/>
              <a:buNone/>
            </a:pPr>
            <a:r>
              <a:rPr lang="da-DK" altLang="da-DK" sz="1600" smtClean="0"/>
              <a:t>Kilde: Bustamente </a:t>
            </a:r>
            <a:r>
              <a:rPr lang="da-DK" altLang="da-DK" sz="1600" i="1" smtClean="0"/>
              <a:t>et al. </a:t>
            </a:r>
            <a:r>
              <a:rPr lang="da-DK" altLang="da-DK" sz="1600" smtClean="0"/>
              <a:t>2005, Nature</a:t>
            </a:r>
          </a:p>
          <a:p>
            <a:pPr eaLnBrk="1" hangingPunct="1">
              <a:buFontTx/>
              <a:buNone/>
            </a:pPr>
            <a:endParaRPr lang="en-US" altLang="da-DK" sz="1600" smtClean="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833539">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33539">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33539">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3353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fld id="{D13E7B95-B115-44FE-8961-C01BB7F180D4}" type="slidenum">
              <a:rPr lang="en-US" altLang="da-DK" sz="1400" smtClean="0"/>
              <a:pPr eaLnBrk="1" hangingPunct="1">
                <a:spcBef>
                  <a:spcPct val="0"/>
                </a:spcBef>
                <a:buFontTx/>
                <a:buNone/>
              </a:pPr>
              <a:t>71</a:t>
            </a:fld>
            <a:endParaRPr lang="en-US" altLang="da-DK" sz="1400" smtClean="0"/>
          </a:p>
        </p:txBody>
      </p:sp>
      <p:sp>
        <p:nvSpPr>
          <p:cNvPr id="64515" name="Rectangle 2"/>
          <p:cNvSpPr>
            <a:spLocks noGrp="1" noChangeArrowheads="1"/>
          </p:cNvSpPr>
          <p:nvPr>
            <p:ph type="title"/>
          </p:nvPr>
        </p:nvSpPr>
        <p:spPr/>
        <p:txBody>
          <a:bodyPr/>
          <a:lstStyle/>
          <a:p>
            <a:pPr eaLnBrk="1" hangingPunct="1"/>
            <a:r>
              <a:rPr lang="da-DK" altLang="da-DK" smtClean="0"/>
              <a:t>Spor efter naturlig selektions </a:t>
            </a:r>
            <a:br>
              <a:rPr lang="da-DK" altLang="da-DK" smtClean="0"/>
            </a:br>
            <a:r>
              <a:rPr lang="da-DK" altLang="da-DK" smtClean="0"/>
              <a:t>virkning på DNA niveau</a:t>
            </a:r>
            <a:endParaRPr lang="en-US" altLang="da-DK" smtClean="0"/>
          </a:p>
        </p:txBody>
      </p:sp>
      <p:grpSp>
        <p:nvGrpSpPr>
          <p:cNvPr id="64516" name="Group 7"/>
          <p:cNvGrpSpPr>
            <a:grpSpLocks/>
          </p:cNvGrpSpPr>
          <p:nvPr/>
        </p:nvGrpSpPr>
        <p:grpSpPr bwMode="auto">
          <a:xfrm>
            <a:off x="179388" y="2349500"/>
            <a:ext cx="8820150" cy="4508500"/>
            <a:chOff x="113" y="1480"/>
            <a:chExt cx="5556" cy="2840"/>
          </a:xfrm>
        </p:grpSpPr>
        <p:pic>
          <p:nvPicPr>
            <p:cNvPr id="64520"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r="35335"/>
            <a:stretch>
              <a:fillRect/>
            </a:stretch>
          </p:blipFill>
          <p:spPr bwMode="auto">
            <a:xfrm rot="5400000">
              <a:off x="1517" y="76"/>
              <a:ext cx="2747" cy="55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521" name="Rectangle 6"/>
            <p:cNvSpPr>
              <a:spLocks noChangeArrowheads="1"/>
            </p:cNvSpPr>
            <p:nvPr/>
          </p:nvSpPr>
          <p:spPr bwMode="auto">
            <a:xfrm>
              <a:off x="113" y="3430"/>
              <a:ext cx="2767" cy="89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endParaRPr lang="da-DK" altLang="da-DK"/>
            </a:p>
          </p:txBody>
        </p:sp>
      </p:grpSp>
      <p:sp>
        <p:nvSpPr>
          <p:cNvPr id="64517" name="Text Box 5"/>
          <p:cNvSpPr txBox="1">
            <a:spLocks noChangeArrowheads="1"/>
          </p:cNvSpPr>
          <p:nvPr/>
        </p:nvSpPr>
        <p:spPr bwMode="auto">
          <a:xfrm>
            <a:off x="250825" y="1916113"/>
            <a:ext cx="8027988" cy="7016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r>
              <a:rPr lang="da-DK" altLang="da-DK" sz="2000"/>
              <a:t>Kromosom</a:t>
            </a:r>
          </a:p>
          <a:p>
            <a:pPr eaLnBrk="1" hangingPunct="1">
              <a:spcBef>
                <a:spcPct val="0"/>
              </a:spcBef>
              <a:buFontTx/>
              <a:buNone/>
            </a:pPr>
            <a:r>
              <a:rPr lang="da-DK" altLang="da-DK" sz="2000"/>
              <a:t>11         10      9        8        7        6         5         4          3         2         1 </a:t>
            </a:r>
            <a:endParaRPr lang="en-US" altLang="da-DK" sz="2000"/>
          </a:p>
        </p:txBody>
      </p:sp>
      <p:sp>
        <p:nvSpPr>
          <p:cNvPr id="64518" name="Text Box 9"/>
          <p:cNvSpPr txBox="1">
            <a:spLocks noChangeArrowheads="1"/>
          </p:cNvSpPr>
          <p:nvPr/>
        </p:nvSpPr>
        <p:spPr bwMode="auto">
          <a:xfrm>
            <a:off x="303213" y="5032375"/>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endParaRPr lang="en-GB" altLang="da-DK"/>
          </a:p>
        </p:txBody>
      </p:sp>
      <p:sp>
        <p:nvSpPr>
          <p:cNvPr id="832524" name="Text Box 12"/>
          <p:cNvSpPr txBox="1">
            <a:spLocks noChangeArrowheads="1"/>
          </p:cNvSpPr>
          <p:nvPr/>
        </p:nvSpPr>
        <p:spPr bwMode="auto">
          <a:xfrm>
            <a:off x="0" y="5942013"/>
            <a:ext cx="637222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r>
              <a:rPr lang="da-DK" altLang="da-DK" sz="1800">
                <a:solidFill>
                  <a:srgbClr val="CC0000"/>
                </a:solidFill>
              </a:rPr>
              <a:t>Loci under negativ selektion. </a:t>
            </a:r>
            <a:r>
              <a:rPr lang="da-DK" altLang="da-DK" sz="1800" b="1">
                <a:solidFill>
                  <a:srgbClr val="CC0000"/>
                </a:solidFill>
              </a:rPr>
              <a:t>De fleste, der er signifikante </a:t>
            </a:r>
          </a:p>
          <a:p>
            <a:pPr eaLnBrk="1" hangingPunct="1">
              <a:spcBef>
                <a:spcPct val="0"/>
              </a:spcBef>
              <a:buFontTx/>
              <a:buNone/>
            </a:pPr>
            <a:r>
              <a:rPr lang="da-DK" altLang="da-DK" sz="1800">
                <a:solidFill>
                  <a:srgbClr val="0000FF"/>
                </a:solidFill>
              </a:rPr>
              <a:t>Loci under positiv selktion: </a:t>
            </a:r>
            <a:r>
              <a:rPr lang="da-DK" altLang="da-DK" sz="1800" b="1">
                <a:solidFill>
                  <a:srgbClr val="0000FF"/>
                </a:solidFill>
              </a:rPr>
              <a:t>Færre af de signifikante</a:t>
            </a:r>
            <a:endParaRPr lang="en-US" altLang="da-DK" sz="1800">
              <a:solidFill>
                <a:srgbClr val="0000FF"/>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832524">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83252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fld id="{3FD9C570-5733-4CA6-9EE7-73F9719B992D}" type="slidenum">
              <a:rPr lang="en-US" altLang="da-DK" sz="1400" smtClean="0"/>
              <a:pPr eaLnBrk="1" hangingPunct="1">
                <a:spcBef>
                  <a:spcPct val="0"/>
                </a:spcBef>
                <a:buFontTx/>
                <a:buNone/>
              </a:pPr>
              <a:t>72</a:t>
            </a:fld>
            <a:endParaRPr lang="en-US" altLang="da-DK" sz="1400" smtClean="0"/>
          </a:p>
        </p:txBody>
      </p:sp>
      <p:sp>
        <p:nvSpPr>
          <p:cNvPr id="65539" name="Rectangle 2"/>
          <p:cNvSpPr>
            <a:spLocks noGrp="1" noChangeArrowheads="1"/>
          </p:cNvSpPr>
          <p:nvPr>
            <p:ph type="title"/>
          </p:nvPr>
        </p:nvSpPr>
        <p:spPr/>
        <p:txBody>
          <a:bodyPr/>
          <a:lstStyle/>
          <a:p>
            <a:pPr eaLnBrk="1" hangingPunct="1"/>
            <a:r>
              <a:rPr lang="da-DK" altLang="da-DK" smtClean="0"/>
              <a:t>Spor efter naturlig selektions </a:t>
            </a:r>
            <a:br>
              <a:rPr lang="da-DK" altLang="da-DK" smtClean="0"/>
            </a:br>
            <a:r>
              <a:rPr lang="da-DK" altLang="da-DK" smtClean="0"/>
              <a:t>virkning på DNA niveau</a:t>
            </a:r>
            <a:endParaRPr lang="en-US" altLang="da-DK" smtClean="0"/>
          </a:p>
        </p:txBody>
      </p:sp>
      <p:sp>
        <p:nvSpPr>
          <p:cNvPr id="65540" name="Text Box 7"/>
          <p:cNvSpPr txBox="1">
            <a:spLocks noChangeArrowheads="1"/>
          </p:cNvSpPr>
          <p:nvPr/>
        </p:nvSpPr>
        <p:spPr bwMode="auto">
          <a:xfrm>
            <a:off x="303213" y="5032375"/>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endParaRPr lang="en-GB" altLang="da-DK"/>
          </a:p>
        </p:txBody>
      </p:sp>
      <p:sp>
        <p:nvSpPr>
          <p:cNvPr id="835593" name="Rectangle 9"/>
          <p:cNvSpPr>
            <a:spLocks noGrp="1" noChangeArrowheads="1"/>
          </p:cNvSpPr>
          <p:nvPr>
            <p:ph type="body" idx="1"/>
          </p:nvPr>
        </p:nvSpPr>
        <p:spPr>
          <a:xfrm>
            <a:off x="457200" y="1600200"/>
            <a:ext cx="8229600" cy="5500688"/>
          </a:xfrm>
        </p:spPr>
        <p:txBody>
          <a:bodyPr/>
          <a:lstStyle/>
          <a:p>
            <a:pPr eaLnBrk="1" hangingPunct="1">
              <a:buFontTx/>
              <a:buNone/>
            </a:pPr>
            <a:r>
              <a:rPr lang="da-DK" altLang="da-DK" smtClean="0">
                <a:solidFill>
                  <a:srgbClr val="0000FF"/>
                </a:solidFill>
              </a:rPr>
              <a:t>	Konklusion for mennesket:</a:t>
            </a:r>
          </a:p>
          <a:p>
            <a:pPr eaLnBrk="1" hangingPunct="1">
              <a:buFontTx/>
              <a:buNone/>
            </a:pPr>
            <a:r>
              <a:rPr lang="da-DK" altLang="da-DK" smtClean="0">
                <a:solidFill>
                  <a:srgbClr val="0000FF"/>
                </a:solidFill>
              </a:rPr>
              <a:t>	</a:t>
            </a:r>
            <a:r>
              <a:rPr lang="da-DK" altLang="da-DK" smtClean="0"/>
              <a:t>Naturlig selektion har haft en stor indflydelse på</a:t>
            </a:r>
          </a:p>
          <a:p>
            <a:pPr eaLnBrk="1" hangingPunct="1">
              <a:buFontTx/>
              <a:buNone/>
            </a:pPr>
            <a:r>
              <a:rPr lang="da-DK" altLang="da-DK" smtClean="0"/>
              <a:t>	på molekylær evolution hos mennesket.</a:t>
            </a:r>
          </a:p>
          <a:p>
            <a:pPr eaLnBrk="1" hangingPunct="1">
              <a:buFontTx/>
              <a:buNone/>
            </a:pPr>
            <a:endParaRPr lang="da-DK" altLang="da-DK" smtClean="0"/>
          </a:p>
          <a:p>
            <a:pPr eaLnBrk="1" hangingPunct="1">
              <a:buFontTx/>
              <a:buNone/>
            </a:pPr>
            <a:r>
              <a:rPr lang="da-DK" altLang="da-DK" smtClean="0"/>
              <a:t>	Mange loci viser tegn på negativ selektion;</a:t>
            </a:r>
          </a:p>
          <a:p>
            <a:pPr eaLnBrk="1" hangingPunct="1">
              <a:buFontTx/>
              <a:buNone/>
            </a:pPr>
            <a:r>
              <a:rPr lang="da-DK" altLang="da-DK" smtClean="0"/>
              <a:t>	færre loci har været under indflydelse af </a:t>
            </a:r>
          </a:p>
          <a:p>
            <a:pPr eaLnBrk="1" hangingPunct="1">
              <a:buFontTx/>
              <a:buNone/>
            </a:pPr>
            <a:r>
              <a:rPr lang="da-DK" altLang="da-DK" smtClean="0"/>
              <a:t>	positiv selektion.</a:t>
            </a:r>
          </a:p>
          <a:p>
            <a:pPr eaLnBrk="1" hangingPunct="1">
              <a:buFontTx/>
              <a:buNone/>
            </a:pPr>
            <a:endParaRPr lang="da-DK" altLang="da-DK" smtClean="0"/>
          </a:p>
          <a:p>
            <a:pPr eaLnBrk="1" hangingPunct="1">
              <a:buFontTx/>
              <a:buNone/>
            </a:pPr>
            <a:r>
              <a:rPr lang="da-DK" altLang="da-DK" smtClean="0"/>
              <a:t>	Stor øgning i selective sweeps i de sidste 40.000 år</a:t>
            </a:r>
          </a:p>
          <a:p>
            <a:pPr eaLnBrk="1" hangingPunct="1">
              <a:buFontTx/>
              <a:buNone/>
            </a:pPr>
            <a:r>
              <a:rPr lang="da-DK" altLang="da-DK" smtClean="0"/>
              <a:t>	med et maksimum for 5.000-8.000 år siden</a:t>
            </a:r>
          </a:p>
          <a:p>
            <a:pPr eaLnBrk="1" hangingPunct="1">
              <a:buFontTx/>
              <a:buNone/>
            </a:pPr>
            <a:r>
              <a:rPr lang="da-DK" altLang="da-DK" sz="2000" smtClean="0"/>
              <a:t>	</a:t>
            </a:r>
            <a:endParaRPr lang="da-DK" altLang="da-DK" sz="2000" smtClean="0">
              <a:solidFill>
                <a:srgbClr val="0000FF"/>
              </a:solidFill>
            </a:endParaRPr>
          </a:p>
          <a:p>
            <a:pPr eaLnBrk="1" hangingPunct="1">
              <a:buFontTx/>
              <a:buNone/>
            </a:pPr>
            <a:r>
              <a:rPr lang="da-DK" altLang="da-DK" sz="2000" smtClean="0"/>
              <a:t>	</a:t>
            </a:r>
            <a:endParaRPr lang="en-US" altLang="da-DK" sz="2000" smtClean="0"/>
          </a:p>
        </p:txBody>
      </p:sp>
      <p:sp>
        <p:nvSpPr>
          <p:cNvPr id="10" name="Rectangle 9"/>
          <p:cNvSpPr/>
          <p:nvPr/>
        </p:nvSpPr>
        <p:spPr>
          <a:xfrm>
            <a:off x="684213" y="1557338"/>
            <a:ext cx="7559675" cy="460851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algn="ctr" eaLnBrk="1" hangingPunct="1">
              <a:defRPr/>
            </a:pPr>
            <a:endParaRPr lang="da-DK" altLang="da-DK" smtClean="0">
              <a:solidFill>
                <a:srgbClr val="FFFFFF"/>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83559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35593">
                                            <p:txEl>
                                              <p:pRg st="2" end="2"/>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83559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3559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35593">
                                            <p:txEl>
                                              <p:pRg st="6" end="6"/>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835593">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35593">
                                            <p:txEl>
                                              <p:pRg st="9" end="9"/>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fld id="{6F6B7ED4-A797-4F07-81D2-CB3703B2C618}" type="slidenum">
              <a:rPr lang="en-US" altLang="da-DK" sz="1400" smtClean="0"/>
              <a:pPr eaLnBrk="1" hangingPunct="1">
                <a:spcBef>
                  <a:spcPct val="0"/>
                </a:spcBef>
                <a:buFontTx/>
                <a:buNone/>
              </a:pPr>
              <a:t>73</a:t>
            </a:fld>
            <a:endParaRPr lang="en-US" altLang="da-DK" sz="1400" smtClean="0"/>
          </a:p>
        </p:txBody>
      </p:sp>
      <p:sp>
        <p:nvSpPr>
          <p:cNvPr id="66563" name="Rectangle 2"/>
          <p:cNvSpPr>
            <a:spLocks noGrp="1" noChangeArrowheads="1"/>
          </p:cNvSpPr>
          <p:nvPr>
            <p:ph type="title"/>
          </p:nvPr>
        </p:nvSpPr>
        <p:spPr/>
        <p:txBody>
          <a:bodyPr/>
          <a:lstStyle/>
          <a:p>
            <a:pPr eaLnBrk="1" hangingPunct="1"/>
            <a:r>
              <a:rPr lang="da-DK" altLang="da-DK" smtClean="0"/>
              <a:t>Selektion og mutation, </a:t>
            </a:r>
            <a:br>
              <a:rPr lang="da-DK" altLang="da-DK" smtClean="0"/>
            </a:br>
            <a:r>
              <a:rPr lang="da-DK" altLang="da-DK" smtClean="0"/>
              <a:t>uendelig stor population</a:t>
            </a:r>
            <a:endParaRPr lang="en-US" altLang="da-DK" smtClean="0"/>
          </a:p>
        </p:txBody>
      </p:sp>
      <p:sp>
        <p:nvSpPr>
          <p:cNvPr id="902147" name="Rectangle 3"/>
          <p:cNvSpPr>
            <a:spLocks noGrp="1" noChangeArrowheads="1"/>
          </p:cNvSpPr>
          <p:nvPr>
            <p:ph type="body" idx="1"/>
          </p:nvPr>
        </p:nvSpPr>
        <p:spPr>
          <a:xfrm>
            <a:off x="457200" y="1600200"/>
            <a:ext cx="8435975" cy="4525963"/>
          </a:xfrm>
        </p:spPr>
        <p:txBody>
          <a:bodyPr/>
          <a:lstStyle/>
          <a:p>
            <a:pPr eaLnBrk="1" hangingPunct="1">
              <a:buFontTx/>
              <a:buNone/>
            </a:pPr>
            <a:r>
              <a:rPr lang="da-DK" altLang="da-DK" smtClean="0"/>
              <a:t>Mutation model: </a:t>
            </a:r>
          </a:p>
          <a:p>
            <a:pPr eaLnBrk="1" hangingPunct="1">
              <a:buFontTx/>
              <a:buNone/>
            </a:pPr>
            <a:r>
              <a:rPr lang="da-DK" altLang="da-DK" smtClean="0"/>
              <a:t>	</a:t>
            </a:r>
            <a:r>
              <a:rPr lang="da-DK" altLang="da-DK" smtClean="0">
                <a:solidFill>
                  <a:srgbClr val="3333FF"/>
                </a:solidFill>
              </a:rPr>
              <a:t>Uendelig stor </a:t>
            </a:r>
            <a:r>
              <a:rPr lang="da-DK" altLang="da-DK" smtClean="0"/>
              <a:t>population, dvs </a:t>
            </a:r>
            <a:r>
              <a:rPr lang="da-DK" altLang="da-DK" smtClean="0">
                <a:solidFill>
                  <a:srgbClr val="3333FF"/>
                </a:solidFill>
              </a:rPr>
              <a:t>ingen </a:t>
            </a:r>
            <a:r>
              <a:rPr lang="da-DK" altLang="da-DK" smtClean="0"/>
              <a:t>genetisk drift</a:t>
            </a:r>
          </a:p>
          <a:p>
            <a:pPr eaLnBrk="1" hangingPunct="1">
              <a:buFontTx/>
              <a:buNone/>
            </a:pPr>
            <a:r>
              <a:rPr lang="da-DK" altLang="da-DK" smtClean="0"/>
              <a:t>	Irreversibel mutation </a:t>
            </a:r>
          </a:p>
          <a:p>
            <a:pPr eaLnBrk="1" hangingPunct="1">
              <a:buFontTx/>
              <a:buNone/>
            </a:pPr>
            <a:endParaRPr lang="da-DK" altLang="da-DK" smtClean="0"/>
          </a:p>
          <a:p>
            <a:pPr eaLnBrk="1" hangingPunct="1">
              <a:buFontTx/>
              <a:buNone/>
            </a:pPr>
            <a:r>
              <a:rPr lang="da-DK" altLang="da-DK" smtClean="0"/>
              <a:t>				  </a:t>
            </a:r>
            <a:r>
              <a:rPr lang="da-DK" altLang="da-DK" i="1" smtClean="0"/>
              <a:t>p	      q</a:t>
            </a:r>
          </a:p>
          <a:p>
            <a:pPr eaLnBrk="1" hangingPunct="1">
              <a:buFontTx/>
              <a:buNone/>
            </a:pPr>
            <a:r>
              <a:rPr lang="da-DK" altLang="da-DK" smtClean="0"/>
              <a:t>	hvor</a:t>
            </a:r>
          </a:p>
          <a:p>
            <a:pPr eaLnBrk="1" hangingPunct="1">
              <a:buFontTx/>
              <a:buNone/>
            </a:pPr>
            <a:r>
              <a:rPr lang="da-DK" altLang="da-DK" i="1" smtClean="0"/>
              <a:t>		A </a:t>
            </a:r>
            <a:r>
              <a:rPr lang="da-DK" altLang="da-DK" smtClean="0"/>
              <a:t>er </a:t>
            </a:r>
            <a:r>
              <a:rPr lang="da-DK" altLang="da-DK" smtClean="0">
                <a:cs typeface="Arial" charset="0"/>
              </a:rPr>
              <a:t>“vildtype” allelen med frekvensen </a:t>
            </a:r>
            <a:r>
              <a:rPr lang="da-DK" altLang="da-DK" i="1" smtClean="0">
                <a:cs typeface="Arial" charset="0"/>
              </a:rPr>
              <a:t>p</a:t>
            </a:r>
            <a:endParaRPr lang="da-DK" altLang="da-DK" smtClean="0">
              <a:cs typeface="Arial" charset="0"/>
            </a:endParaRPr>
          </a:p>
          <a:p>
            <a:pPr eaLnBrk="1" hangingPunct="1">
              <a:buFontTx/>
              <a:buNone/>
            </a:pPr>
            <a:r>
              <a:rPr lang="da-DK" altLang="da-DK" i="1" smtClean="0">
                <a:cs typeface="Arial" charset="0"/>
              </a:rPr>
              <a:t>		a</a:t>
            </a:r>
            <a:r>
              <a:rPr lang="da-DK" altLang="da-DK" smtClean="0">
                <a:cs typeface="Arial" charset="0"/>
              </a:rPr>
              <a:t> er mutant med frekvensen </a:t>
            </a:r>
            <a:r>
              <a:rPr lang="da-DK" altLang="da-DK" i="1" smtClean="0">
                <a:cs typeface="Arial" charset="0"/>
              </a:rPr>
              <a:t>q</a:t>
            </a:r>
            <a:endParaRPr lang="da-DK" altLang="da-DK" smtClean="0">
              <a:cs typeface="Arial" charset="0"/>
            </a:endParaRPr>
          </a:p>
          <a:p>
            <a:pPr eaLnBrk="1" hangingPunct="1">
              <a:buFontTx/>
              <a:buNone/>
            </a:pPr>
            <a:r>
              <a:rPr lang="da-DK" altLang="da-DK" smtClean="0">
                <a:cs typeface="Arial" charset="0"/>
              </a:rPr>
              <a:t>		</a:t>
            </a:r>
            <a:r>
              <a:rPr lang="da-DK" altLang="da-DK" i="1" smtClean="0">
                <a:cs typeface="Arial" charset="0"/>
              </a:rPr>
              <a:t>u </a:t>
            </a:r>
            <a:r>
              <a:rPr lang="da-DK" altLang="da-DK" smtClean="0">
                <a:cs typeface="Arial" charset="0"/>
              </a:rPr>
              <a:t>er mutationsrate</a:t>
            </a:r>
          </a:p>
          <a:p>
            <a:pPr eaLnBrk="1" hangingPunct="1">
              <a:buFontTx/>
              <a:buNone/>
            </a:pPr>
            <a:r>
              <a:rPr lang="da-DK" altLang="da-DK" smtClean="0">
                <a:cs typeface="Arial" charset="0"/>
              </a:rPr>
              <a:t>Tilvækst i frekvensen af </a:t>
            </a:r>
            <a:r>
              <a:rPr lang="da-DK" altLang="da-DK" i="1" smtClean="0">
                <a:cs typeface="Arial" charset="0"/>
              </a:rPr>
              <a:t>a</a:t>
            </a:r>
            <a:r>
              <a:rPr lang="da-DK" altLang="da-DK" smtClean="0">
                <a:cs typeface="Arial" charset="0"/>
              </a:rPr>
              <a:t> pga af mutation</a:t>
            </a:r>
          </a:p>
          <a:p>
            <a:pPr eaLnBrk="1" hangingPunct="1">
              <a:buFontTx/>
              <a:buNone/>
            </a:pPr>
            <a:r>
              <a:rPr lang="da-DK" altLang="da-DK" smtClean="0">
                <a:cs typeface="Arial" charset="0"/>
              </a:rPr>
              <a:t>		</a:t>
            </a:r>
            <a:r>
              <a:rPr lang="el-GR" altLang="da-DK" smtClean="0">
                <a:cs typeface="Arial" charset="0"/>
              </a:rPr>
              <a:t>Δ</a:t>
            </a:r>
            <a:r>
              <a:rPr lang="da-DK" altLang="da-DK" baseline="-25000" smtClean="0">
                <a:cs typeface="Arial" charset="0"/>
              </a:rPr>
              <a:t>Mut</a:t>
            </a:r>
            <a:r>
              <a:rPr lang="da-DK" altLang="da-DK" i="1" smtClean="0">
                <a:cs typeface="Arial" charset="0"/>
              </a:rPr>
              <a:t>q</a:t>
            </a:r>
            <a:r>
              <a:rPr lang="da-DK" altLang="da-DK" smtClean="0">
                <a:cs typeface="Arial" charset="0"/>
              </a:rPr>
              <a:t> = </a:t>
            </a:r>
            <a:r>
              <a:rPr lang="da-DK" altLang="da-DK" i="1" smtClean="0">
                <a:cs typeface="Arial" charset="0"/>
              </a:rPr>
              <a:t>pu</a:t>
            </a:r>
            <a:endParaRPr lang="el-GR" altLang="da-DK" i="1" smtClean="0">
              <a:cs typeface="Arial" charset="0"/>
            </a:endParaRPr>
          </a:p>
          <a:p>
            <a:pPr eaLnBrk="1" hangingPunct="1">
              <a:buFontTx/>
              <a:buNone/>
            </a:pPr>
            <a:r>
              <a:rPr lang="da-DK" altLang="da-DK" smtClean="0"/>
              <a:t>			</a:t>
            </a:r>
            <a:endParaRPr lang="da-DK" altLang="da-DK" smtClean="0">
              <a:solidFill>
                <a:srgbClr val="3333FF"/>
              </a:solidFill>
            </a:endParaRPr>
          </a:p>
        </p:txBody>
      </p:sp>
      <p:sp>
        <p:nvSpPr>
          <p:cNvPr id="66565" name="Rectangle 6"/>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endParaRPr lang="da-DK" altLang="da-DK"/>
          </a:p>
        </p:txBody>
      </p:sp>
      <p:graphicFrame>
        <p:nvGraphicFramePr>
          <p:cNvPr id="902149" name="Object 5"/>
          <p:cNvGraphicFramePr>
            <a:graphicFrameLocks noChangeAspect="1"/>
          </p:cNvGraphicFramePr>
          <p:nvPr/>
        </p:nvGraphicFramePr>
        <p:xfrm>
          <a:off x="3260725" y="2997200"/>
          <a:ext cx="1795463" cy="514350"/>
        </p:xfrm>
        <a:graphic>
          <a:graphicData uri="http://schemas.openxmlformats.org/presentationml/2006/ole">
            <mc:AlternateContent xmlns:mc="http://schemas.openxmlformats.org/markup-compatibility/2006">
              <mc:Choice xmlns:v="urn:schemas-microsoft-com:vml" Requires="v">
                <p:oleObj spid="_x0000_s66600" name="Equation" r:id="rId5" imgW="698197" imgH="203112" progId="Equation.3">
                  <p:embed/>
                </p:oleObj>
              </mc:Choice>
              <mc:Fallback>
                <p:oleObj name="Equation" r:id="rId5" imgW="698197" imgH="203112" progId="Equation.3">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60725" y="2997200"/>
                        <a:ext cx="1795463"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ustDataLst>
      <p:tags r:id="rId2"/>
    </p:custDataLst>
  </p:cSld>
  <p:clrMapOvr>
    <a:masterClrMapping/>
  </p:clrMapOvr>
  <p:transition advTm="23235"/>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902147">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902147">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902147">
                                            <p:txEl>
                                              <p:pRg st="4" end="4"/>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902149"/>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902147">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02147">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902147">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902147">
                                            <p:txEl>
                                              <p:pRg st="8" end="8"/>
                                            </p:txEl>
                                          </p:spTgt>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nodeType="clickEffect">
                                  <p:stCondLst>
                                    <p:cond delay="0"/>
                                  </p:stCondLst>
                                  <p:childTnLst>
                                    <p:set>
                                      <p:cBhvr>
                                        <p:cTn id="32" dur="1" fill="hold">
                                          <p:stCondLst>
                                            <p:cond delay="0"/>
                                          </p:stCondLst>
                                        </p:cTn>
                                        <p:tgtEl>
                                          <p:spTgt spid="902147">
                                            <p:txEl>
                                              <p:pRg st="9" end="9"/>
                                            </p:txEl>
                                          </p:spTgt>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nodeType="clickEffect">
                                  <p:stCondLst>
                                    <p:cond delay="0"/>
                                  </p:stCondLst>
                                  <p:childTnLst>
                                    <p:set>
                                      <p:cBhvr>
                                        <p:cTn id="36" dur="1" fill="hold">
                                          <p:stCondLst>
                                            <p:cond delay="0"/>
                                          </p:stCondLst>
                                        </p:cTn>
                                        <p:tgtEl>
                                          <p:spTgt spid="90214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Title 1"/>
          <p:cNvSpPr>
            <a:spLocks noGrp="1"/>
          </p:cNvSpPr>
          <p:nvPr>
            <p:ph type="title"/>
          </p:nvPr>
        </p:nvSpPr>
        <p:spPr/>
        <p:txBody>
          <a:bodyPr/>
          <a:lstStyle/>
          <a:p>
            <a:pPr eaLnBrk="1" hangingPunct="1"/>
            <a:r>
              <a:rPr lang="da-DK" altLang="da-DK" smtClean="0"/>
              <a:t>Selektion og mutation, </a:t>
            </a:r>
            <a:br>
              <a:rPr lang="da-DK" altLang="da-DK" smtClean="0"/>
            </a:br>
            <a:r>
              <a:rPr lang="da-DK" altLang="da-DK" smtClean="0"/>
              <a:t>uendelig stor population</a:t>
            </a:r>
          </a:p>
        </p:txBody>
      </p:sp>
      <p:sp>
        <p:nvSpPr>
          <p:cNvPr id="39939" name="Content Placeholder 2"/>
          <p:cNvSpPr>
            <a:spLocks noGrp="1"/>
          </p:cNvSpPr>
          <p:nvPr>
            <p:ph idx="1"/>
          </p:nvPr>
        </p:nvSpPr>
        <p:spPr/>
        <p:txBody>
          <a:bodyPr/>
          <a:lstStyle/>
          <a:p>
            <a:pPr eaLnBrk="1" hangingPunct="1">
              <a:buFontTx/>
              <a:buNone/>
            </a:pPr>
            <a:r>
              <a:rPr lang="da-DK" altLang="da-DK" smtClean="0"/>
              <a:t>Naturlig selektion, recessiv mutation:</a:t>
            </a:r>
          </a:p>
          <a:p>
            <a:pPr eaLnBrk="1" hangingPunct="1">
              <a:buFontTx/>
              <a:buNone/>
            </a:pPr>
            <a:r>
              <a:rPr lang="da-DK" altLang="da-DK" smtClean="0"/>
              <a:t>				AA	  Aa	   aa</a:t>
            </a:r>
          </a:p>
          <a:p>
            <a:pPr eaLnBrk="1" hangingPunct="1">
              <a:buFontTx/>
              <a:buNone/>
            </a:pPr>
            <a:r>
              <a:rPr lang="da-DK" altLang="da-DK" smtClean="0"/>
              <a:t>				 1	   1 	1 – </a:t>
            </a:r>
            <a:r>
              <a:rPr lang="da-DK" altLang="da-DK" i="1" smtClean="0"/>
              <a:t>s</a:t>
            </a:r>
            <a:r>
              <a:rPr lang="da-DK" altLang="da-DK" smtClean="0"/>
              <a:t> </a:t>
            </a:r>
          </a:p>
          <a:p>
            <a:pPr eaLnBrk="1" hangingPunct="1">
              <a:buFontTx/>
              <a:buNone/>
            </a:pPr>
            <a:r>
              <a:rPr lang="da-DK" altLang="da-DK" smtClean="0"/>
              <a:t>				 </a:t>
            </a:r>
            <a:r>
              <a:rPr lang="da-DK" altLang="da-DK" i="1" smtClean="0"/>
              <a:t>p</a:t>
            </a:r>
            <a:r>
              <a:rPr lang="da-DK" altLang="da-DK" i="1" baseline="30000" smtClean="0"/>
              <a:t>2</a:t>
            </a:r>
            <a:r>
              <a:rPr lang="da-DK" altLang="da-DK" i="1" smtClean="0"/>
              <a:t>	</a:t>
            </a:r>
            <a:r>
              <a:rPr lang="da-DK" altLang="da-DK" smtClean="0"/>
              <a:t>2</a:t>
            </a:r>
            <a:r>
              <a:rPr lang="da-DK" altLang="da-DK" i="1" smtClean="0"/>
              <a:t>pq	   q</a:t>
            </a:r>
            <a:r>
              <a:rPr lang="da-DK" altLang="da-DK" baseline="30000" smtClean="0"/>
              <a:t>2</a:t>
            </a:r>
          </a:p>
          <a:p>
            <a:pPr eaLnBrk="1" hangingPunct="1">
              <a:buFontTx/>
              <a:buNone/>
            </a:pPr>
            <a:r>
              <a:rPr lang="da-DK" altLang="da-DK" smtClean="0"/>
              <a:t>Fald i frekvens af a pga selektion</a:t>
            </a:r>
            <a:r>
              <a:rPr lang="da-DK" altLang="da-DK" i="1" smtClean="0"/>
              <a:t>	</a:t>
            </a:r>
          </a:p>
          <a:p>
            <a:pPr eaLnBrk="1" hangingPunct="1">
              <a:buFontTx/>
              <a:buNone/>
            </a:pPr>
            <a:r>
              <a:rPr lang="da-DK" altLang="da-DK" i="1" smtClean="0">
                <a:cs typeface="Arial" charset="0"/>
              </a:rPr>
              <a:t>				</a:t>
            </a:r>
            <a:r>
              <a:rPr lang="el-GR" altLang="da-DK" smtClean="0">
                <a:cs typeface="Arial" charset="0"/>
              </a:rPr>
              <a:t>Δ</a:t>
            </a:r>
            <a:r>
              <a:rPr lang="da-DK" altLang="da-DK" baseline="-25000" smtClean="0">
                <a:cs typeface="Arial" charset="0"/>
              </a:rPr>
              <a:t>Sel</a:t>
            </a:r>
            <a:r>
              <a:rPr lang="da-DK" altLang="da-DK" i="1" smtClean="0">
                <a:cs typeface="Arial" charset="0"/>
              </a:rPr>
              <a:t>q</a:t>
            </a:r>
            <a:r>
              <a:rPr lang="da-DK" altLang="da-DK" smtClean="0">
                <a:cs typeface="Arial" charset="0"/>
              </a:rPr>
              <a:t> = </a:t>
            </a:r>
            <a:r>
              <a:rPr lang="da-DK" altLang="da-DK" i="1" smtClean="0"/>
              <a:t>s</a:t>
            </a:r>
            <a:r>
              <a:rPr lang="da-DK" altLang="da-DK" smtClean="0"/>
              <a:t> </a:t>
            </a:r>
            <a:r>
              <a:rPr lang="da-DK" altLang="da-DK" i="1" smtClean="0"/>
              <a:t>q</a:t>
            </a:r>
            <a:r>
              <a:rPr lang="da-DK" altLang="da-DK" baseline="30000" smtClean="0"/>
              <a:t>2</a:t>
            </a:r>
            <a:endParaRPr lang="da-DK" altLang="da-DK" smtClean="0"/>
          </a:p>
          <a:p>
            <a:pPr eaLnBrk="1" hangingPunct="1">
              <a:buFontTx/>
              <a:buNone/>
            </a:pPr>
            <a:r>
              <a:rPr lang="da-DK" altLang="da-DK" smtClean="0"/>
              <a:t>Ligevægt (recessiv mutation)</a:t>
            </a:r>
          </a:p>
          <a:p>
            <a:pPr eaLnBrk="1" hangingPunct="1">
              <a:buFontTx/>
              <a:buNone/>
            </a:pPr>
            <a:r>
              <a:rPr lang="da-DK" altLang="da-DK" smtClean="0">
                <a:cs typeface="Arial" charset="0"/>
              </a:rPr>
              <a:t>				</a:t>
            </a:r>
            <a:r>
              <a:rPr lang="el-GR" altLang="da-DK" smtClean="0">
                <a:cs typeface="Arial" charset="0"/>
              </a:rPr>
              <a:t>Δ</a:t>
            </a:r>
            <a:r>
              <a:rPr lang="da-DK" altLang="da-DK" baseline="-25000" smtClean="0">
                <a:cs typeface="Arial" charset="0"/>
              </a:rPr>
              <a:t>Sel</a:t>
            </a:r>
            <a:r>
              <a:rPr lang="da-DK" altLang="da-DK" i="1" smtClean="0">
                <a:cs typeface="Arial" charset="0"/>
              </a:rPr>
              <a:t>q</a:t>
            </a:r>
            <a:r>
              <a:rPr lang="da-DK" altLang="da-DK" smtClean="0">
                <a:cs typeface="Arial" charset="0"/>
              </a:rPr>
              <a:t> = </a:t>
            </a:r>
            <a:r>
              <a:rPr lang="el-GR" altLang="da-DK" smtClean="0">
                <a:cs typeface="Arial" charset="0"/>
              </a:rPr>
              <a:t>Δ</a:t>
            </a:r>
            <a:r>
              <a:rPr lang="da-DK" altLang="da-DK" baseline="-25000" smtClean="0">
                <a:cs typeface="Arial" charset="0"/>
              </a:rPr>
              <a:t>Mut</a:t>
            </a:r>
            <a:r>
              <a:rPr lang="da-DK" altLang="da-DK" i="1" smtClean="0">
                <a:cs typeface="Arial" charset="0"/>
              </a:rPr>
              <a:t>q</a:t>
            </a:r>
            <a:r>
              <a:rPr lang="da-DK" altLang="da-DK" smtClean="0">
                <a:cs typeface="Arial" charset="0"/>
              </a:rPr>
              <a:t> </a:t>
            </a:r>
          </a:p>
          <a:p>
            <a:pPr eaLnBrk="1" hangingPunct="1">
              <a:buFontTx/>
              <a:buNone/>
            </a:pPr>
            <a:r>
              <a:rPr lang="da-DK" altLang="da-DK" i="1" smtClean="0">
                <a:cs typeface="Arial" charset="0"/>
              </a:rPr>
              <a:t>				  </a:t>
            </a:r>
            <a:r>
              <a:rPr lang="da-DK" altLang="da-DK" sz="800" i="1" smtClean="0">
                <a:cs typeface="Arial" charset="0"/>
              </a:rPr>
              <a:t> </a:t>
            </a:r>
            <a:r>
              <a:rPr lang="da-DK" altLang="da-DK" i="1" smtClean="0"/>
              <a:t>s</a:t>
            </a:r>
            <a:r>
              <a:rPr lang="da-DK" altLang="da-DK" smtClean="0"/>
              <a:t> </a:t>
            </a:r>
            <a:r>
              <a:rPr lang="da-DK" altLang="da-DK" i="1" smtClean="0"/>
              <a:t>q</a:t>
            </a:r>
            <a:r>
              <a:rPr lang="da-DK" altLang="da-DK" baseline="30000" smtClean="0"/>
              <a:t>2 </a:t>
            </a:r>
            <a:r>
              <a:rPr lang="da-DK" altLang="da-DK" i="1" smtClean="0">
                <a:cs typeface="Arial" charset="0"/>
              </a:rPr>
              <a:t>= pu ≈ u</a:t>
            </a:r>
            <a:endParaRPr lang="da-DK" altLang="da-DK" smtClean="0"/>
          </a:p>
          <a:p>
            <a:pPr eaLnBrk="1" hangingPunct="1">
              <a:buFontTx/>
              <a:buNone/>
            </a:pPr>
            <a:r>
              <a:rPr lang="da-DK" altLang="da-DK" smtClean="0"/>
              <a:t>				</a:t>
            </a:r>
            <a:r>
              <a:rPr lang="da-DK" altLang="da-DK" i="1" smtClean="0"/>
              <a:t>      q = √u</a:t>
            </a:r>
            <a:r>
              <a:rPr lang="da-DK" altLang="da-DK" smtClean="0"/>
              <a:t>/</a:t>
            </a:r>
            <a:r>
              <a:rPr lang="da-DK" altLang="da-DK" i="1" smtClean="0"/>
              <a:t>s</a:t>
            </a:r>
            <a:endParaRPr lang="da-DK" altLang="da-DK" smtClean="0"/>
          </a:p>
          <a:p>
            <a:pPr eaLnBrk="1" hangingPunct="1">
              <a:buFontTx/>
              <a:buNone/>
            </a:pPr>
            <a:endParaRPr lang="da-DK" altLang="da-DK" smtClean="0"/>
          </a:p>
          <a:p>
            <a:pPr eaLnBrk="1" hangingPunct="1">
              <a:buFontTx/>
              <a:buNone/>
            </a:pPr>
            <a:endParaRPr lang="da-DK" altLang="da-DK" smtClean="0"/>
          </a:p>
          <a:p>
            <a:pPr eaLnBrk="1" hangingPunct="1">
              <a:buFontTx/>
              <a:buNone/>
            </a:pPr>
            <a:endParaRPr lang="da-DK" altLang="da-DK" smtClean="0"/>
          </a:p>
          <a:p>
            <a:pPr eaLnBrk="1" hangingPunct="1">
              <a:buFontTx/>
              <a:buNone/>
            </a:pPr>
            <a:r>
              <a:rPr lang="da-DK" altLang="da-DK" smtClean="0"/>
              <a:t>		</a:t>
            </a:r>
          </a:p>
          <a:p>
            <a:pPr eaLnBrk="1" hangingPunct="1">
              <a:buFontTx/>
              <a:buNone/>
            </a:pPr>
            <a:endParaRPr lang="da-DK" altLang="da-DK" smtClean="0"/>
          </a:p>
        </p:txBody>
      </p:sp>
      <p:sp>
        <p:nvSpPr>
          <p:cNvPr id="67588"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fld id="{DDDF9275-A169-4B30-9EE2-D4841226B851}" type="slidenum">
              <a:rPr lang="en-US" altLang="da-DK" sz="1400" smtClean="0"/>
              <a:pPr eaLnBrk="1" hangingPunct="1">
                <a:spcBef>
                  <a:spcPct val="0"/>
                </a:spcBef>
                <a:buFontTx/>
                <a:buNone/>
              </a:pPr>
              <a:t>74</a:t>
            </a:fld>
            <a:endParaRPr lang="en-US" altLang="da-DK" sz="1400" smtClean="0"/>
          </a:p>
        </p:txBody>
      </p:sp>
      <p:sp>
        <p:nvSpPr>
          <p:cNvPr id="67589" name="Rectangle 6"/>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endParaRPr lang="da-DK" altLang="da-DK"/>
          </a:p>
        </p:txBody>
      </p:sp>
      <p:sp>
        <p:nvSpPr>
          <p:cNvPr id="67590" name="Rectangle 8"/>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endParaRPr lang="da-DK" altLang="da-DK"/>
          </a:p>
        </p:txBody>
      </p:sp>
      <p:sp>
        <p:nvSpPr>
          <p:cNvPr id="67591" name="Rectangle 12"/>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endParaRPr lang="da-DK" altLang="da-DK"/>
          </a:p>
        </p:txBody>
      </p:sp>
      <p:sp>
        <p:nvSpPr>
          <p:cNvPr id="67592" name="Rectangle 14"/>
          <p:cNvSpPr>
            <a:spLocks noChangeArrowheads="1"/>
          </p:cNvSpPr>
          <p:nvPr/>
        </p:nvSpPr>
        <p:spPr bwMode="auto">
          <a:xfrm>
            <a:off x="0" y="0"/>
            <a:ext cx="914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endParaRPr lang="da-DK" altLang="da-DK"/>
          </a:p>
        </p:txBody>
      </p:sp>
      <p:sp>
        <p:nvSpPr>
          <p:cNvPr id="67593" name="Rectangle 15"/>
          <p:cNvSpPr>
            <a:spLocks noChangeArrowheads="1"/>
          </p:cNvSpPr>
          <p:nvPr/>
        </p:nvSpPr>
        <p:spPr bwMode="auto">
          <a:xfrm>
            <a:off x="0" y="130492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endParaRPr lang="da-DK" altLang="da-DK" sz="1800"/>
          </a:p>
        </p:txBody>
      </p:sp>
      <p:sp>
        <p:nvSpPr>
          <p:cNvPr id="67594" name="Rectangle 17"/>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endParaRPr lang="da-DK" altLang="da-DK"/>
          </a:p>
        </p:txBody>
      </p:sp>
      <p:sp>
        <p:nvSpPr>
          <p:cNvPr id="67595" name="Rectangle 19"/>
          <p:cNvSpPr>
            <a:spLocks noChangeArrowheads="1"/>
          </p:cNvSpPr>
          <p:nvPr/>
        </p:nvSpPr>
        <p:spPr bwMode="auto">
          <a:xfrm>
            <a:off x="0" y="0"/>
            <a:ext cx="914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endParaRPr lang="da-DK" altLang="da-DK"/>
          </a:p>
        </p:txBody>
      </p:sp>
      <p:sp>
        <p:nvSpPr>
          <p:cNvPr id="67596" name="Rectangle 20"/>
          <p:cNvSpPr>
            <a:spLocks noChangeArrowheads="1"/>
          </p:cNvSpPr>
          <p:nvPr/>
        </p:nvSpPr>
        <p:spPr bwMode="auto">
          <a:xfrm>
            <a:off x="0" y="11334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endParaRPr lang="da-DK" altLang="da-DK" sz="1800"/>
          </a:p>
        </p:txBody>
      </p:sp>
      <p:sp>
        <p:nvSpPr>
          <p:cNvPr id="67597" name="Rectangle 2"/>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endParaRPr lang="da-DK" altLang="da-DK"/>
          </a:p>
        </p:txBody>
      </p:sp>
      <p:sp>
        <p:nvSpPr>
          <p:cNvPr id="67598" name="Rectangle 4"/>
          <p:cNvSpPr>
            <a:spLocks noChangeArrowheads="1"/>
          </p:cNvSpPr>
          <p:nvPr/>
        </p:nvSpPr>
        <p:spPr bwMode="auto">
          <a:xfrm>
            <a:off x="0" y="0"/>
            <a:ext cx="914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endParaRPr lang="da-DK" altLang="da-DK"/>
          </a:p>
        </p:txBody>
      </p:sp>
      <p:sp>
        <p:nvSpPr>
          <p:cNvPr id="67599" name="Rectangle 5"/>
          <p:cNvSpPr>
            <a:spLocks noChangeArrowheads="1"/>
          </p:cNvSpPr>
          <p:nvPr/>
        </p:nvSpPr>
        <p:spPr bwMode="auto">
          <a:xfrm>
            <a:off x="0" y="12573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endParaRPr lang="da-DK" altLang="da-DK"/>
          </a:p>
        </p:txBody>
      </p:sp>
      <p:sp>
        <p:nvSpPr>
          <p:cNvPr id="67600" name="Rectangle 7"/>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endParaRPr lang="da-DK" altLang="da-DK"/>
          </a:p>
        </p:txBody>
      </p:sp>
      <p:cxnSp>
        <p:nvCxnSpPr>
          <p:cNvPr id="24" name="Straight Connector 23"/>
          <p:cNvCxnSpPr/>
          <p:nvPr/>
        </p:nvCxnSpPr>
        <p:spPr>
          <a:xfrm>
            <a:off x="4500563" y="5589588"/>
            <a:ext cx="541337" cy="47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18" name="Object 2"/>
          <p:cNvGraphicFramePr>
            <a:graphicFrameLocks noChangeAspect="1"/>
          </p:cNvGraphicFramePr>
          <p:nvPr/>
        </p:nvGraphicFramePr>
        <p:xfrm>
          <a:off x="4051300" y="5427663"/>
          <a:ext cx="215900" cy="314325"/>
        </p:xfrm>
        <a:graphic>
          <a:graphicData uri="http://schemas.openxmlformats.org/presentationml/2006/ole">
            <mc:AlternateContent xmlns:mc="http://schemas.openxmlformats.org/markup-compatibility/2006">
              <mc:Choice xmlns:v="urn:schemas-microsoft-com:vml" Requires="v">
                <p:oleObj spid="_x0000_s67636" name="Equation" r:id="rId4" imgW="139639" imgH="203112" progId="Equation.3">
                  <p:embed/>
                </p:oleObj>
              </mc:Choice>
              <mc:Fallback>
                <p:oleObj name="Equation" r:id="rId4" imgW="139639" imgH="203112" progId="Equation.3">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51300" y="5427663"/>
                        <a:ext cx="215900" cy="314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993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9939">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9939">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9939">
                                            <p:txEl>
                                              <p:pRg st="3" end="3"/>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39939">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9939">
                                            <p:txEl>
                                              <p:pRg st="5" end="5"/>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39939">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9939">
                                            <p:txEl>
                                              <p:pRg st="7" end="7"/>
                                            </p:txEl>
                                          </p:spTgt>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nodeType="clickEffect">
                                  <p:stCondLst>
                                    <p:cond delay="0"/>
                                  </p:stCondLst>
                                  <p:childTnLst>
                                    <p:set>
                                      <p:cBhvr>
                                        <p:cTn id="28" dur="1" fill="hold">
                                          <p:stCondLst>
                                            <p:cond delay="0"/>
                                          </p:stCondLst>
                                        </p:cTn>
                                        <p:tgtEl>
                                          <p:spTgt spid="39939">
                                            <p:txEl>
                                              <p:pRg st="8" end="8"/>
                                            </p:txEl>
                                          </p:spTgt>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nodeType="clickEffect">
                                  <p:stCondLst>
                                    <p:cond delay="0"/>
                                  </p:stCondLst>
                                  <p:childTnLst>
                                    <p:set>
                                      <p:cBhvr>
                                        <p:cTn id="32" dur="1" fill="hold">
                                          <p:stCondLst>
                                            <p:cond delay="0"/>
                                          </p:stCondLst>
                                        </p:cTn>
                                        <p:tgtEl>
                                          <p:spTgt spid="39939">
                                            <p:txEl>
                                              <p:pRg st="9" end="9"/>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Title 1"/>
          <p:cNvSpPr>
            <a:spLocks noGrp="1"/>
          </p:cNvSpPr>
          <p:nvPr>
            <p:ph type="title"/>
          </p:nvPr>
        </p:nvSpPr>
        <p:spPr/>
        <p:txBody>
          <a:bodyPr/>
          <a:lstStyle/>
          <a:p>
            <a:pPr eaLnBrk="1" hangingPunct="1"/>
            <a:r>
              <a:rPr lang="da-DK" altLang="da-DK" smtClean="0"/>
              <a:t>Selektion og mutation, </a:t>
            </a:r>
            <a:br>
              <a:rPr lang="da-DK" altLang="da-DK" smtClean="0"/>
            </a:br>
            <a:r>
              <a:rPr lang="da-DK" altLang="da-DK" smtClean="0"/>
              <a:t>uendelig stor population</a:t>
            </a:r>
          </a:p>
        </p:txBody>
      </p:sp>
      <p:sp>
        <p:nvSpPr>
          <p:cNvPr id="39939" name="Content Placeholder 2"/>
          <p:cNvSpPr>
            <a:spLocks noGrp="1"/>
          </p:cNvSpPr>
          <p:nvPr>
            <p:ph idx="1"/>
          </p:nvPr>
        </p:nvSpPr>
        <p:spPr/>
        <p:txBody>
          <a:bodyPr/>
          <a:lstStyle/>
          <a:p>
            <a:pPr eaLnBrk="1" hangingPunct="1">
              <a:buFontTx/>
              <a:buNone/>
            </a:pPr>
            <a:r>
              <a:rPr lang="da-DK" altLang="da-DK" smtClean="0"/>
              <a:t>Naturlig selektion, dominant mutation:</a:t>
            </a:r>
          </a:p>
          <a:p>
            <a:pPr eaLnBrk="1" hangingPunct="1">
              <a:buFontTx/>
              <a:buNone/>
            </a:pPr>
            <a:r>
              <a:rPr lang="da-DK" altLang="da-DK" smtClean="0"/>
              <a:t>				AA	  Aa	   aa</a:t>
            </a:r>
          </a:p>
          <a:p>
            <a:pPr eaLnBrk="1" hangingPunct="1">
              <a:buFontTx/>
              <a:buNone/>
            </a:pPr>
            <a:r>
              <a:rPr lang="da-DK" altLang="da-DK" smtClean="0"/>
              <a:t>				 1	1 - </a:t>
            </a:r>
            <a:r>
              <a:rPr lang="da-DK" altLang="da-DK" i="1" smtClean="0"/>
              <a:t>s</a:t>
            </a:r>
            <a:r>
              <a:rPr lang="da-DK" altLang="da-DK" smtClean="0"/>
              <a:t>	1 – </a:t>
            </a:r>
            <a:r>
              <a:rPr lang="da-DK" altLang="da-DK" i="1" smtClean="0"/>
              <a:t>x</a:t>
            </a:r>
            <a:r>
              <a:rPr lang="da-DK" altLang="da-DK" smtClean="0"/>
              <a:t> </a:t>
            </a:r>
          </a:p>
          <a:p>
            <a:pPr eaLnBrk="1" hangingPunct="1">
              <a:buFontTx/>
              <a:buNone/>
            </a:pPr>
            <a:r>
              <a:rPr lang="da-DK" altLang="da-DK" smtClean="0"/>
              <a:t>				 </a:t>
            </a:r>
            <a:r>
              <a:rPr lang="da-DK" altLang="da-DK" i="1" smtClean="0"/>
              <a:t>p</a:t>
            </a:r>
            <a:r>
              <a:rPr lang="da-DK" altLang="da-DK" i="1" baseline="30000" smtClean="0"/>
              <a:t>2</a:t>
            </a:r>
            <a:r>
              <a:rPr lang="da-DK" altLang="da-DK" i="1" smtClean="0"/>
              <a:t>	</a:t>
            </a:r>
            <a:r>
              <a:rPr lang="da-DK" altLang="da-DK" smtClean="0"/>
              <a:t>2</a:t>
            </a:r>
            <a:r>
              <a:rPr lang="da-DK" altLang="da-DK" i="1" smtClean="0"/>
              <a:t>pq	   q</a:t>
            </a:r>
            <a:r>
              <a:rPr lang="da-DK" altLang="da-DK" baseline="30000" smtClean="0"/>
              <a:t>2</a:t>
            </a:r>
            <a:endParaRPr lang="da-DK" altLang="da-DK" smtClean="0"/>
          </a:p>
          <a:p>
            <a:pPr eaLnBrk="1" hangingPunct="1">
              <a:buFontTx/>
              <a:buNone/>
            </a:pPr>
            <a:r>
              <a:rPr lang="da-DK" altLang="da-DK" smtClean="0"/>
              <a:t>Fald i frekvens af a pga selektion</a:t>
            </a:r>
          </a:p>
          <a:p>
            <a:pPr eaLnBrk="1" hangingPunct="1">
              <a:buFontTx/>
              <a:buNone/>
            </a:pPr>
            <a:r>
              <a:rPr lang="da-DK" altLang="da-DK" i="1" smtClean="0"/>
              <a:t>				</a:t>
            </a:r>
            <a:r>
              <a:rPr lang="el-GR" altLang="da-DK" smtClean="0">
                <a:cs typeface="Arial" charset="0"/>
              </a:rPr>
              <a:t> Δ</a:t>
            </a:r>
            <a:r>
              <a:rPr lang="da-DK" altLang="da-DK" baseline="-25000" smtClean="0">
                <a:cs typeface="Arial" charset="0"/>
              </a:rPr>
              <a:t>Sel</a:t>
            </a:r>
            <a:r>
              <a:rPr lang="da-DK" altLang="da-DK" i="1" smtClean="0">
                <a:cs typeface="Arial" charset="0"/>
              </a:rPr>
              <a:t>q</a:t>
            </a:r>
            <a:r>
              <a:rPr lang="da-DK" altLang="da-DK" smtClean="0">
                <a:cs typeface="Arial" charset="0"/>
              </a:rPr>
              <a:t> = </a:t>
            </a:r>
            <a:r>
              <a:rPr lang="da-DK" altLang="da-DK" i="1" smtClean="0"/>
              <a:t>s</a:t>
            </a:r>
            <a:r>
              <a:rPr lang="da-DK" altLang="da-DK" smtClean="0"/>
              <a:t>2</a:t>
            </a:r>
            <a:r>
              <a:rPr lang="da-DK" altLang="da-DK" i="1" smtClean="0"/>
              <a:t>pq/</a:t>
            </a:r>
            <a:r>
              <a:rPr lang="da-DK" altLang="da-DK" smtClean="0"/>
              <a:t>2 </a:t>
            </a:r>
            <a:r>
              <a:rPr lang="da-DK" altLang="da-DK" i="1" smtClean="0">
                <a:cs typeface="Arial" charset="0"/>
              </a:rPr>
              <a:t>≈ sq</a:t>
            </a:r>
            <a:endParaRPr lang="da-DK" altLang="da-DK" smtClean="0"/>
          </a:p>
          <a:p>
            <a:pPr eaLnBrk="1" hangingPunct="1">
              <a:buFontTx/>
              <a:buNone/>
            </a:pPr>
            <a:r>
              <a:rPr lang="da-DK" altLang="da-DK" smtClean="0"/>
              <a:t>Ligevægt (dominant mutation)</a:t>
            </a:r>
          </a:p>
          <a:p>
            <a:pPr eaLnBrk="1" hangingPunct="1">
              <a:buFontTx/>
              <a:buNone/>
            </a:pPr>
            <a:r>
              <a:rPr lang="da-DK" altLang="da-DK" smtClean="0">
                <a:cs typeface="Arial" charset="0"/>
              </a:rPr>
              <a:t>				 </a:t>
            </a:r>
            <a:r>
              <a:rPr lang="el-GR" altLang="da-DK" smtClean="0">
                <a:cs typeface="Arial" charset="0"/>
              </a:rPr>
              <a:t>Δ</a:t>
            </a:r>
            <a:r>
              <a:rPr lang="da-DK" altLang="da-DK" baseline="-25000" smtClean="0">
                <a:cs typeface="Arial" charset="0"/>
              </a:rPr>
              <a:t>Sel</a:t>
            </a:r>
            <a:r>
              <a:rPr lang="da-DK" altLang="da-DK" i="1" smtClean="0">
                <a:cs typeface="Arial" charset="0"/>
              </a:rPr>
              <a:t>q</a:t>
            </a:r>
            <a:r>
              <a:rPr lang="da-DK" altLang="da-DK" smtClean="0">
                <a:cs typeface="Arial" charset="0"/>
              </a:rPr>
              <a:t> = </a:t>
            </a:r>
            <a:r>
              <a:rPr lang="el-GR" altLang="da-DK" smtClean="0">
                <a:cs typeface="Arial" charset="0"/>
              </a:rPr>
              <a:t>Δ</a:t>
            </a:r>
            <a:r>
              <a:rPr lang="da-DK" altLang="da-DK" baseline="-25000" smtClean="0">
                <a:cs typeface="Arial" charset="0"/>
              </a:rPr>
              <a:t>Mut</a:t>
            </a:r>
            <a:r>
              <a:rPr lang="da-DK" altLang="da-DK" i="1" smtClean="0">
                <a:cs typeface="Arial" charset="0"/>
              </a:rPr>
              <a:t>q</a:t>
            </a:r>
            <a:r>
              <a:rPr lang="da-DK" altLang="da-DK" smtClean="0">
                <a:cs typeface="Arial" charset="0"/>
              </a:rPr>
              <a:t> </a:t>
            </a:r>
          </a:p>
          <a:p>
            <a:pPr eaLnBrk="1" hangingPunct="1">
              <a:buFontTx/>
              <a:buNone/>
            </a:pPr>
            <a:r>
              <a:rPr lang="da-DK" altLang="da-DK" i="1" smtClean="0">
                <a:cs typeface="Arial" charset="0"/>
              </a:rPr>
              <a:t>				  </a:t>
            </a:r>
            <a:r>
              <a:rPr lang="da-DK" altLang="da-DK" sz="800" i="1" smtClean="0">
                <a:cs typeface="Arial" charset="0"/>
              </a:rPr>
              <a:t> </a:t>
            </a:r>
            <a:r>
              <a:rPr lang="da-DK" altLang="da-DK" i="1" smtClean="0"/>
              <a:t>s</a:t>
            </a:r>
            <a:r>
              <a:rPr lang="da-DK" altLang="da-DK" smtClean="0"/>
              <a:t> </a:t>
            </a:r>
            <a:r>
              <a:rPr lang="da-DK" altLang="da-DK" i="1" smtClean="0"/>
              <a:t>q</a:t>
            </a:r>
            <a:r>
              <a:rPr lang="da-DK" altLang="da-DK" baseline="30000" smtClean="0"/>
              <a:t>   </a:t>
            </a:r>
            <a:r>
              <a:rPr lang="da-DK" altLang="da-DK" i="1" smtClean="0">
                <a:cs typeface="Arial" charset="0"/>
              </a:rPr>
              <a:t>= pu ≈ u</a:t>
            </a:r>
            <a:endParaRPr lang="da-DK" altLang="da-DK" smtClean="0"/>
          </a:p>
          <a:p>
            <a:pPr eaLnBrk="1" hangingPunct="1">
              <a:buFontTx/>
              <a:buNone/>
            </a:pPr>
            <a:r>
              <a:rPr lang="da-DK" altLang="da-DK" smtClean="0"/>
              <a:t>				</a:t>
            </a:r>
            <a:r>
              <a:rPr lang="da-DK" altLang="da-DK" i="1" smtClean="0"/>
              <a:t>      q = u</a:t>
            </a:r>
            <a:r>
              <a:rPr lang="da-DK" altLang="da-DK" smtClean="0"/>
              <a:t>/</a:t>
            </a:r>
            <a:r>
              <a:rPr lang="da-DK" altLang="da-DK" i="1" smtClean="0"/>
              <a:t>s</a:t>
            </a:r>
            <a:endParaRPr lang="da-DK" altLang="da-DK" smtClean="0"/>
          </a:p>
          <a:p>
            <a:pPr eaLnBrk="1" hangingPunct="1">
              <a:buFontTx/>
              <a:buNone/>
            </a:pPr>
            <a:endParaRPr lang="da-DK" altLang="da-DK" smtClean="0"/>
          </a:p>
          <a:p>
            <a:pPr eaLnBrk="1" hangingPunct="1">
              <a:buFontTx/>
              <a:buNone/>
            </a:pPr>
            <a:endParaRPr lang="da-DK" altLang="da-DK" smtClean="0"/>
          </a:p>
          <a:p>
            <a:pPr eaLnBrk="1" hangingPunct="1">
              <a:buFontTx/>
              <a:buNone/>
            </a:pPr>
            <a:endParaRPr lang="da-DK" altLang="da-DK" smtClean="0"/>
          </a:p>
          <a:p>
            <a:pPr eaLnBrk="1" hangingPunct="1">
              <a:buFontTx/>
              <a:buNone/>
            </a:pPr>
            <a:r>
              <a:rPr lang="da-DK" altLang="da-DK" smtClean="0"/>
              <a:t>		</a:t>
            </a:r>
          </a:p>
          <a:p>
            <a:pPr eaLnBrk="1" hangingPunct="1">
              <a:buFontTx/>
              <a:buNone/>
            </a:pPr>
            <a:endParaRPr lang="da-DK" altLang="da-DK" smtClean="0"/>
          </a:p>
        </p:txBody>
      </p:sp>
      <p:sp>
        <p:nvSpPr>
          <p:cNvPr id="68612"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fld id="{832367CE-8ECC-4289-AB9D-98E7BAE9F08A}" type="slidenum">
              <a:rPr lang="en-US" altLang="da-DK" sz="1400" smtClean="0"/>
              <a:pPr eaLnBrk="1" hangingPunct="1">
                <a:spcBef>
                  <a:spcPct val="0"/>
                </a:spcBef>
                <a:buFontTx/>
                <a:buNone/>
              </a:pPr>
              <a:t>75</a:t>
            </a:fld>
            <a:endParaRPr lang="en-US" altLang="da-DK" sz="1400" smtClean="0"/>
          </a:p>
        </p:txBody>
      </p:sp>
      <p:sp>
        <p:nvSpPr>
          <p:cNvPr id="68613" name="Rectangle 6"/>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endParaRPr lang="da-DK" altLang="da-DK"/>
          </a:p>
        </p:txBody>
      </p:sp>
      <p:sp>
        <p:nvSpPr>
          <p:cNvPr id="68614" name="Rectangle 8"/>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endParaRPr lang="da-DK" altLang="da-DK"/>
          </a:p>
        </p:txBody>
      </p:sp>
      <p:sp>
        <p:nvSpPr>
          <p:cNvPr id="68615" name="Rectangle 12"/>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endParaRPr lang="da-DK" altLang="da-DK"/>
          </a:p>
        </p:txBody>
      </p:sp>
      <p:sp>
        <p:nvSpPr>
          <p:cNvPr id="68616" name="Rectangle 14"/>
          <p:cNvSpPr>
            <a:spLocks noChangeArrowheads="1"/>
          </p:cNvSpPr>
          <p:nvPr/>
        </p:nvSpPr>
        <p:spPr bwMode="auto">
          <a:xfrm>
            <a:off x="0" y="0"/>
            <a:ext cx="914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endParaRPr lang="da-DK" altLang="da-DK"/>
          </a:p>
        </p:txBody>
      </p:sp>
      <p:sp>
        <p:nvSpPr>
          <p:cNvPr id="68617" name="Rectangle 15"/>
          <p:cNvSpPr>
            <a:spLocks noChangeArrowheads="1"/>
          </p:cNvSpPr>
          <p:nvPr/>
        </p:nvSpPr>
        <p:spPr bwMode="auto">
          <a:xfrm>
            <a:off x="0" y="130492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endParaRPr lang="da-DK" altLang="da-DK" sz="1800"/>
          </a:p>
        </p:txBody>
      </p:sp>
      <p:sp>
        <p:nvSpPr>
          <p:cNvPr id="68618" name="Rectangle 17"/>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endParaRPr lang="da-DK" altLang="da-DK"/>
          </a:p>
        </p:txBody>
      </p:sp>
      <p:sp>
        <p:nvSpPr>
          <p:cNvPr id="68619" name="Rectangle 19"/>
          <p:cNvSpPr>
            <a:spLocks noChangeArrowheads="1"/>
          </p:cNvSpPr>
          <p:nvPr/>
        </p:nvSpPr>
        <p:spPr bwMode="auto">
          <a:xfrm>
            <a:off x="0" y="0"/>
            <a:ext cx="914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endParaRPr lang="da-DK" altLang="da-DK"/>
          </a:p>
        </p:txBody>
      </p:sp>
      <p:sp>
        <p:nvSpPr>
          <p:cNvPr id="68620" name="Rectangle 20"/>
          <p:cNvSpPr>
            <a:spLocks noChangeArrowheads="1"/>
          </p:cNvSpPr>
          <p:nvPr/>
        </p:nvSpPr>
        <p:spPr bwMode="auto">
          <a:xfrm>
            <a:off x="0" y="11334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endParaRPr lang="da-DK" altLang="da-DK" sz="1800"/>
          </a:p>
        </p:txBody>
      </p:sp>
      <p:sp>
        <p:nvSpPr>
          <p:cNvPr id="68621" name="Rectangle 2"/>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endParaRPr lang="da-DK" altLang="da-DK"/>
          </a:p>
        </p:txBody>
      </p:sp>
      <p:sp>
        <p:nvSpPr>
          <p:cNvPr id="68622" name="Rectangle 4"/>
          <p:cNvSpPr>
            <a:spLocks noChangeArrowheads="1"/>
          </p:cNvSpPr>
          <p:nvPr/>
        </p:nvSpPr>
        <p:spPr bwMode="auto">
          <a:xfrm>
            <a:off x="0" y="0"/>
            <a:ext cx="914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endParaRPr lang="da-DK" altLang="da-DK"/>
          </a:p>
        </p:txBody>
      </p:sp>
      <p:sp>
        <p:nvSpPr>
          <p:cNvPr id="68623" name="Rectangle 5"/>
          <p:cNvSpPr>
            <a:spLocks noChangeArrowheads="1"/>
          </p:cNvSpPr>
          <p:nvPr/>
        </p:nvSpPr>
        <p:spPr bwMode="auto">
          <a:xfrm>
            <a:off x="0" y="12573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endParaRPr lang="da-DK" altLang="da-DK"/>
          </a:p>
        </p:txBody>
      </p:sp>
      <p:sp>
        <p:nvSpPr>
          <p:cNvPr id="68624" name="Rectangle 7"/>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endParaRPr lang="da-DK" altLang="da-DK"/>
          </a:p>
        </p:txBody>
      </p:sp>
      <p:graphicFrame>
        <p:nvGraphicFramePr>
          <p:cNvPr id="18" name="Object 2"/>
          <p:cNvGraphicFramePr>
            <a:graphicFrameLocks noChangeAspect="1"/>
          </p:cNvGraphicFramePr>
          <p:nvPr/>
        </p:nvGraphicFramePr>
        <p:xfrm>
          <a:off x="4051300" y="5427663"/>
          <a:ext cx="215900" cy="314325"/>
        </p:xfrm>
        <a:graphic>
          <a:graphicData uri="http://schemas.openxmlformats.org/presentationml/2006/ole">
            <mc:AlternateContent xmlns:mc="http://schemas.openxmlformats.org/markup-compatibility/2006">
              <mc:Choice xmlns:v="urn:schemas-microsoft-com:vml" Requires="v">
                <p:oleObj spid="_x0000_s68659" name="Equation" r:id="rId4" imgW="139639" imgH="203112" progId="Equation.3">
                  <p:embed/>
                </p:oleObj>
              </mc:Choice>
              <mc:Fallback>
                <p:oleObj name="Equation" r:id="rId4" imgW="139639" imgH="203112" progId="Equation.3">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51300" y="5427663"/>
                        <a:ext cx="215900" cy="314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993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9939">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9939">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9939">
                                            <p:txEl>
                                              <p:pRg st="3" end="3"/>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39939">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9939">
                                            <p:txEl>
                                              <p:pRg st="5" end="5"/>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39939">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9939">
                                            <p:txEl>
                                              <p:pRg st="7" end="7"/>
                                            </p:txEl>
                                          </p:spTgt>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nodeType="clickEffect">
                                  <p:stCondLst>
                                    <p:cond delay="0"/>
                                  </p:stCondLst>
                                  <p:childTnLst>
                                    <p:set>
                                      <p:cBhvr>
                                        <p:cTn id="28" dur="1" fill="hold">
                                          <p:stCondLst>
                                            <p:cond delay="0"/>
                                          </p:stCondLst>
                                        </p:cTn>
                                        <p:tgtEl>
                                          <p:spTgt spid="39939">
                                            <p:txEl>
                                              <p:pRg st="8" end="8"/>
                                            </p:txEl>
                                          </p:spTgt>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nodeType="clickEffect">
                                  <p:stCondLst>
                                    <p:cond delay="0"/>
                                  </p:stCondLst>
                                  <p:childTnLst>
                                    <p:set>
                                      <p:cBhvr>
                                        <p:cTn id="32" dur="1" fill="hold">
                                          <p:stCondLst>
                                            <p:cond delay="0"/>
                                          </p:stCondLst>
                                        </p:cTn>
                                        <p:tgtEl>
                                          <p:spTgt spid="39939">
                                            <p:txEl>
                                              <p:pRg st="9" end="9"/>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Title 1"/>
          <p:cNvSpPr>
            <a:spLocks noGrp="1"/>
          </p:cNvSpPr>
          <p:nvPr>
            <p:ph type="title"/>
          </p:nvPr>
        </p:nvSpPr>
        <p:spPr/>
        <p:txBody>
          <a:bodyPr/>
          <a:lstStyle/>
          <a:p>
            <a:pPr eaLnBrk="1" hangingPunct="1"/>
            <a:r>
              <a:rPr lang="da-DK" altLang="da-DK" smtClean="0"/>
              <a:t>Selektion og mutation, </a:t>
            </a:r>
            <a:br>
              <a:rPr lang="da-DK" altLang="da-DK" smtClean="0"/>
            </a:br>
            <a:r>
              <a:rPr lang="da-DK" altLang="da-DK" smtClean="0"/>
              <a:t>uendelig stor population</a:t>
            </a:r>
          </a:p>
        </p:txBody>
      </p:sp>
      <p:sp>
        <p:nvSpPr>
          <p:cNvPr id="39939" name="Content Placeholder 2"/>
          <p:cNvSpPr>
            <a:spLocks noGrp="1"/>
          </p:cNvSpPr>
          <p:nvPr>
            <p:ph idx="1"/>
          </p:nvPr>
        </p:nvSpPr>
        <p:spPr/>
        <p:txBody>
          <a:bodyPr/>
          <a:lstStyle/>
          <a:p>
            <a:pPr eaLnBrk="1" hangingPunct="1">
              <a:buFontTx/>
              <a:buNone/>
            </a:pPr>
            <a:r>
              <a:rPr lang="da-DK" altLang="da-DK" smtClean="0"/>
              <a:t>Forskel i allelfrekvens hos dominant og recessiv mutation:</a:t>
            </a:r>
          </a:p>
          <a:p>
            <a:pPr eaLnBrk="1" hangingPunct="1">
              <a:buFontTx/>
              <a:buNone/>
            </a:pPr>
            <a:endParaRPr lang="da-DK" altLang="da-DK" smtClean="0"/>
          </a:p>
          <a:p>
            <a:pPr eaLnBrk="1" hangingPunct="1">
              <a:buFontTx/>
              <a:buNone/>
            </a:pPr>
            <a:r>
              <a:rPr lang="da-DK" altLang="da-DK" smtClean="0"/>
              <a:t>Antag </a:t>
            </a:r>
          </a:p>
          <a:p>
            <a:pPr eaLnBrk="1" hangingPunct="1">
              <a:buFontTx/>
              <a:buNone/>
            </a:pPr>
            <a:r>
              <a:rPr lang="da-DK" altLang="da-DK" smtClean="0"/>
              <a:t>	</a:t>
            </a:r>
            <a:r>
              <a:rPr lang="da-DK" altLang="da-DK" i="1" smtClean="0"/>
              <a:t>u </a:t>
            </a:r>
            <a:r>
              <a:rPr lang="da-DK" altLang="da-DK" smtClean="0"/>
              <a:t> = 10</a:t>
            </a:r>
            <a:r>
              <a:rPr lang="da-DK" altLang="da-DK" baseline="30000" smtClean="0"/>
              <a:t>-6</a:t>
            </a:r>
            <a:r>
              <a:rPr lang="da-DK" altLang="da-DK" smtClean="0"/>
              <a:t>/generation</a:t>
            </a:r>
          </a:p>
          <a:p>
            <a:pPr eaLnBrk="1" hangingPunct="1">
              <a:buFontTx/>
              <a:buNone/>
            </a:pPr>
            <a:r>
              <a:rPr lang="da-DK" altLang="da-DK" smtClean="0"/>
              <a:t>	</a:t>
            </a:r>
            <a:r>
              <a:rPr lang="da-DK" altLang="da-DK" i="1" smtClean="0"/>
              <a:t>s  = </a:t>
            </a:r>
            <a:r>
              <a:rPr lang="da-DK" altLang="da-DK" smtClean="0"/>
              <a:t> 1, dvs letal mutation</a:t>
            </a:r>
          </a:p>
          <a:p>
            <a:pPr eaLnBrk="1" hangingPunct="1">
              <a:buFontTx/>
              <a:buNone/>
            </a:pPr>
            <a:endParaRPr lang="da-DK" altLang="da-DK" smtClean="0"/>
          </a:p>
          <a:p>
            <a:pPr eaLnBrk="1" hangingPunct="1">
              <a:buFontTx/>
              <a:buNone/>
            </a:pPr>
            <a:r>
              <a:rPr lang="da-DK" altLang="da-DK" smtClean="0"/>
              <a:t>Ligevægt (dominant mutation)</a:t>
            </a:r>
          </a:p>
          <a:p>
            <a:pPr eaLnBrk="1" hangingPunct="1">
              <a:buFontTx/>
              <a:buNone/>
            </a:pPr>
            <a:r>
              <a:rPr lang="da-DK" altLang="da-DK" smtClean="0"/>
              <a:t>				</a:t>
            </a:r>
            <a:r>
              <a:rPr lang="da-DK" altLang="da-DK" i="1" smtClean="0"/>
              <a:t>      q = u</a:t>
            </a:r>
            <a:r>
              <a:rPr lang="da-DK" altLang="da-DK" smtClean="0"/>
              <a:t>/</a:t>
            </a:r>
            <a:r>
              <a:rPr lang="da-DK" altLang="da-DK" i="1" smtClean="0"/>
              <a:t>s = </a:t>
            </a:r>
            <a:r>
              <a:rPr lang="da-DK" altLang="da-DK" smtClean="0"/>
              <a:t>10</a:t>
            </a:r>
            <a:r>
              <a:rPr lang="da-DK" altLang="da-DK" baseline="30000" smtClean="0"/>
              <a:t>-6</a:t>
            </a:r>
            <a:r>
              <a:rPr lang="da-DK" altLang="da-DK" smtClean="0"/>
              <a:t>/1 = 10</a:t>
            </a:r>
            <a:r>
              <a:rPr lang="da-DK" altLang="da-DK" baseline="30000" smtClean="0"/>
              <a:t>-6</a:t>
            </a:r>
          </a:p>
          <a:p>
            <a:pPr eaLnBrk="1" hangingPunct="1">
              <a:buFontTx/>
              <a:buNone/>
            </a:pPr>
            <a:r>
              <a:rPr lang="da-DK" altLang="da-DK" smtClean="0"/>
              <a:t>Ligevægt (recessiv mutation)</a:t>
            </a:r>
          </a:p>
          <a:p>
            <a:pPr eaLnBrk="1" hangingPunct="1">
              <a:buFontTx/>
              <a:buNone/>
            </a:pPr>
            <a:r>
              <a:rPr lang="da-DK" altLang="da-DK" smtClean="0"/>
              <a:t>				</a:t>
            </a:r>
            <a:r>
              <a:rPr lang="da-DK" altLang="da-DK" i="1" smtClean="0"/>
              <a:t>      q = √u</a:t>
            </a:r>
            <a:r>
              <a:rPr lang="da-DK" altLang="da-DK" smtClean="0"/>
              <a:t>/</a:t>
            </a:r>
            <a:r>
              <a:rPr lang="da-DK" altLang="da-DK" i="1" smtClean="0"/>
              <a:t>s  = √</a:t>
            </a:r>
            <a:r>
              <a:rPr lang="da-DK" altLang="da-DK" smtClean="0"/>
              <a:t> 10</a:t>
            </a:r>
            <a:r>
              <a:rPr lang="da-DK" altLang="da-DK" baseline="30000" smtClean="0"/>
              <a:t>-6</a:t>
            </a:r>
            <a:r>
              <a:rPr lang="da-DK" altLang="da-DK" smtClean="0"/>
              <a:t>/1</a:t>
            </a:r>
            <a:r>
              <a:rPr lang="da-DK" altLang="da-DK" i="1" smtClean="0"/>
              <a:t>  = </a:t>
            </a:r>
            <a:r>
              <a:rPr lang="da-DK" altLang="da-DK" smtClean="0"/>
              <a:t>10</a:t>
            </a:r>
            <a:r>
              <a:rPr lang="da-DK" altLang="da-DK" baseline="30000" smtClean="0"/>
              <a:t>-3</a:t>
            </a:r>
            <a:r>
              <a:rPr lang="da-DK" altLang="da-DK" i="1" smtClean="0"/>
              <a:t>  </a:t>
            </a:r>
            <a:endParaRPr lang="da-DK" altLang="da-DK" smtClean="0"/>
          </a:p>
          <a:p>
            <a:pPr eaLnBrk="1" hangingPunct="1">
              <a:buFontTx/>
              <a:buNone/>
            </a:pPr>
            <a:endParaRPr lang="da-DK" altLang="da-DK" smtClean="0"/>
          </a:p>
          <a:p>
            <a:pPr eaLnBrk="1" hangingPunct="1">
              <a:buFontTx/>
              <a:buNone/>
            </a:pPr>
            <a:endParaRPr lang="da-DK" altLang="da-DK" smtClean="0"/>
          </a:p>
          <a:p>
            <a:pPr eaLnBrk="1" hangingPunct="1">
              <a:buFontTx/>
              <a:buNone/>
            </a:pPr>
            <a:endParaRPr lang="da-DK" altLang="da-DK" smtClean="0"/>
          </a:p>
          <a:p>
            <a:pPr eaLnBrk="1" hangingPunct="1">
              <a:buFontTx/>
              <a:buNone/>
            </a:pPr>
            <a:endParaRPr lang="da-DK" altLang="da-DK" smtClean="0"/>
          </a:p>
          <a:p>
            <a:pPr eaLnBrk="1" hangingPunct="1">
              <a:buFontTx/>
              <a:buNone/>
            </a:pPr>
            <a:r>
              <a:rPr lang="da-DK" altLang="da-DK" smtClean="0"/>
              <a:t>		</a:t>
            </a:r>
          </a:p>
          <a:p>
            <a:pPr eaLnBrk="1" hangingPunct="1">
              <a:buFontTx/>
              <a:buNone/>
            </a:pPr>
            <a:endParaRPr lang="da-DK" altLang="da-DK" smtClean="0"/>
          </a:p>
        </p:txBody>
      </p:sp>
      <p:sp>
        <p:nvSpPr>
          <p:cNvPr id="69636"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fld id="{67256546-6628-4005-80D9-98F96BC33A69}" type="slidenum">
              <a:rPr lang="en-US" altLang="da-DK" sz="1400" smtClean="0"/>
              <a:pPr eaLnBrk="1" hangingPunct="1">
                <a:spcBef>
                  <a:spcPct val="0"/>
                </a:spcBef>
                <a:buFontTx/>
                <a:buNone/>
              </a:pPr>
              <a:t>76</a:t>
            </a:fld>
            <a:endParaRPr lang="en-US" altLang="da-DK" sz="1400" smtClean="0"/>
          </a:p>
        </p:txBody>
      </p:sp>
      <p:sp>
        <p:nvSpPr>
          <p:cNvPr id="69637" name="Rectangle 6"/>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endParaRPr lang="da-DK" altLang="da-DK"/>
          </a:p>
        </p:txBody>
      </p:sp>
      <p:sp>
        <p:nvSpPr>
          <p:cNvPr id="69638" name="Rectangle 8"/>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endParaRPr lang="da-DK" altLang="da-DK"/>
          </a:p>
        </p:txBody>
      </p:sp>
      <p:sp>
        <p:nvSpPr>
          <p:cNvPr id="69639" name="Rectangle 12"/>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endParaRPr lang="da-DK" altLang="da-DK"/>
          </a:p>
        </p:txBody>
      </p:sp>
      <p:sp>
        <p:nvSpPr>
          <p:cNvPr id="69640" name="Rectangle 14"/>
          <p:cNvSpPr>
            <a:spLocks noChangeArrowheads="1"/>
          </p:cNvSpPr>
          <p:nvPr/>
        </p:nvSpPr>
        <p:spPr bwMode="auto">
          <a:xfrm>
            <a:off x="0" y="0"/>
            <a:ext cx="914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endParaRPr lang="da-DK" altLang="da-DK"/>
          </a:p>
        </p:txBody>
      </p:sp>
      <p:sp>
        <p:nvSpPr>
          <p:cNvPr id="69641" name="Rectangle 15"/>
          <p:cNvSpPr>
            <a:spLocks noChangeArrowheads="1"/>
          </p:cNvSpPr>
          <p:nvPr/>
        </p:nvSpPr>
        <p:spPr bwMode="auto">
          <a:xfrm>
            <a:off x="0" y="130492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endParaRPr lang="da-DK" altLang="da-DK" sz="1800"/>
          </a:p>
        </p:txBody>
      </p:sp>
      <p:sp>
        <p:nvSpPr>
          <p:cNvPr id="69642" name="Rectangle 17"/>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endParaRPr lang="da-DK" altLang="da-DK"/>
          </a:p>
        </p:txBody>
      </p:sp>
      <p:sp>
        <p:nvSpPr>
          <p:cNvPr id="69643" name="Rectangle 19"/>
          <p:cNvSpPr>
            <a:spLocks noChangeArrowheads="1"/>
          </p:cNvSpPr>
          <p:nvPr/>
        </p:nvSpPr>
        <p:spPr bwMode="auto">
          <a:xfrm>
            <a:off x="0" y="0"/>
            <a:ext cx="914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endParaRPr lang="da-DK" altLang="da-DK"/>
          </a:p>
        </p:txBody>
      </p:sp>
      <p:sp>
        <p:nvSpPr>
          <p:cNvPr id="69644" name="Rectangle 20"/>
          <p:cNvSpPr>
            <a:spLocks noChangeArrowheads="1"/>
          </p:cNvSpPr>
          <p:nvPr/>
        </p:nvSpPr>
        <p:spPr bwMode="auto">
          <a:xfrm>
            <a:off x="0" y="11334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endParaRPr lang="da-DK" altLang="da-DK" sz="1800"/>
          </a:p>
        </p:txBody>
      </p:sp>
      <p:sp>
        <p:nvSpPr>
          <p:cNvPr id="69645" name="Rectangle 2"/>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endParaRPr lang="da-DK" altLang="da-DK"/>
          </a:p>
        </p:txBody>
      </p:sp>
      <p:sp>
        <p:nvSpPr>
          <p:cNvPr id="69646" name="Rectangle 4"/>
          <p:cNvSpPr>
            <a:spLocks noChangeArrowheads="1"/>
          </p:cNvSpPr>
          <p:nvPr/>
        </p:nvSpPr>
        <p:spPr bwMode="auto">
          <a:xfrm>
            <a:off x="0" y="0"/>
            <a:ext cx="914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endParaRPr lang="da-DK" altLang="da-DK"/>
          </a:p>
        </p:txBody>
      </p:sp>
      <p:sp>
        <p:nvSpPr>
          <p:cNvPr id="69647" name="Rectangle 5"/>
          <p:cNvSpPr>
            <a:spLocks noChangeArrowheads="1"/>
          </p:cNvSpPr>
          <p:nvPr/>
        </p:nvSpPr>
        <p:spPr bwMode="auto">
          <a:xfrm>
            <a:off x="0" y="12573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endParaRPr lang="da-DK" altLang="da-DK"/>
          </a:p>
        </p:txBody>
      </p:sp>
      <p:sp>
        <p:nvSpPr>
          <p:cNvPr id="69648" name="Rectangle 7"/>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endParaRPr lang="da-DK" altLang="da-DK"/>
          </a:p>
        </p:txBody>
      </p:sp>
      <p:cxnSp>
        <p:nvCxnSpPr>
          <p:cNvPr id="19" name="Straight Connector 18"/>
          <p:cNvCxnSpPr/>
          <p:nvPr/>
        </p:nvCxnSpPr>
        <p:spPr>
          <a:xfrm flipV="1">
            <a:off x="4500563" y="5589588"/>
            <a:ext cx="4318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5480050" y="5613400"/>
            <a:ext cx="682625" cy="158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9939">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9939">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9939">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39939">
                                            <p:txEl>
                                              <p:pRg st="4" end="4"/>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39939">
                                            <p:txEl>
                                              <p:pRg st="6" end="6"/>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39939">
                                            <p:txEl>
                                              <p:pRg st="7" end="7"/>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39939">
                                            <p:txEl>
                                              <p:pRg st="8" end="8"/>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0"/>
                                          </p:stCondLst>
                                        </p:cTn>
                                        <p:tgtEl>
                                          <p:spTgt spid="39939">
                                            <p:txEl>
                                              <p:pRg st="9" end="9"/>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fld id="{9BD1A5BB-0416-40C5-B096-6943A52D703A}" type="slidenum">
              <a:rPr lang="en-US" altLang="da-DK" sz="1400" smtClean="0"/>
              <a:pPr eaLnBrk="1" hangingPunct="1">
                <a:spcBef>
                  <a:spcPct val="0"/>
                </a:spcBef>
                <a:buFontTx/>
                <a:buNone/>
              </a:pPr>
              <a:t>77</a:t>
            </a:fld>
            <a:endParaRPr lang="en-US" altLang="da-DK" sz="1400" smtClean="0"/>
          </a:p>
        </p:txBody>
      </p:sp>
      <p:sp>
        <p:nvSpPr>
          <p:cNvPr id="70659" name="Rectangle 2"/>
          <p:cNvSpPr>
            <a:spLocks noGrp="1" noChangeArrowheads="1"/>
          </p:cNvSpPr>
          <p:nvPr>
            <p:ph type="title"/>
          </p:nvPr>
        </p:nvSpPr>
        <p:spPr/>
        <p:txBody>
          <a:bodyPr/>
          <a:lstStyle/>
          <a:p>
            <a:pPr eaLnBrk="1" hangingPunct="1"/>
            <a:r>
              <a:rPr lang="da-DK" altLang="da-DK" smtClean="0"/>
              <a:t>Centrale begreber omtalt i forelæsningen</a:t>
            </a:r>
            <a:endParaRPr lang="en-GB" altLang="da-DK" smtClean="0"/>
          </a:p>
        </p:txBody>
      </p:sp>
      <p:sp>
        <p:nvSpPr>
          <p:cNvPr id="70660" name="Rectangle 4"/>
          <p:cNvSpPr>
            <a:spLocks noGrp="1" noChangeArrowheads="1"/>
          </p:cNvSpPr>
          <p:nvPr>
            <p:ph type="body" idx="1"/>
          </p:nvPr>
        </p:nvSpPr>
        <p:spPr/>
        <p:txBody>
          <a:bodyPr/>
          <a:lstStyle/>
          <a:p>
            <a:pPr>
              <a:buFontTx/>
              <a:buNone/>
            </a:pPr>
            <a:r>
              <a:rPr lang="da-DK" altLang="da-DK" smtClean="0"/>
              <a:t>Fitness </a:t>
            </a:r>
          </a:p>
          <a:p>
            <a:pPr>
              <a:buFontTx/>
              <a:buNone/>
            </a:pPr>
            <a:r>
              <a:rPr lang="da-DK" altLang="da-DK" smtClean="0"/>
              <a:t>Frekvensafhængig selektion</a:t>
            </a:r>
          </a:p>
          <a:p>
            <a:pPr>
              <a:buFontTx/>
              <a:buNone/>
            </a:pPr>
            <a:r>
              <a:rPr lang="da-DK" altLang="da-DK" smtClean="0"/>
              <a:t>Gennemsnitlig fitness</a:t>
            </a:r>
          </a:p>
          <a:p>
            <a:pPr>
              <a:buFontTx/>
              <a:buNone/>
            </a:pPr>
            <a:r>
              <a:rPr lang="da-DK" altLang="da-DK" smtClean="0"/>
              <a:t>Overdominans</a:t>
            </a:r>
          </a:p>
          <a:p>
            <a:pPr>
              <a:buFontTx/>
              <a:buNone/>
            </a:pPr>
            <a:r>
              <a:rPr lang="da-DK" altLang="da-DK" smtClean="0"/>
              <a:t>Relativ fitness</a:t>
            </a:r>
          </a:p>
          <a:p>
            <a:pPr>
              <a:buFontTx/>
              <a:buNone/>
            </a:pPr>
            <a:r>
              <a:rPr lang="da-DK" altLang="da-DK" smtClean="0"/>
              <a:t>Retningsselektion</a:t>
            </a:r>
          </a:p>
          <a:p>
            <a:pPr>
              <a:buFontTx/>
              <a:buNone/>
            </a:pPr>
            <a:r>
              <a:rPr lang="da-DK" altLang="da-DK" smtClean="0"/>
              <a:t>Selektion</a:t>
            </a:r>
          </a:p>
          <a:p>
            <a:pPr>
              <a:buFontTx/>
              <a:buNone/>
            </a:pPr>
            <a:r>
              <a:rPr lang="da-DK" altLang="da-DK" smtClean="0"/>
              <a:t>Selektionskoefficient </a:t>
            </a:r>
          </a:p>
          <a:p>
            <a:pPr>
              <a:buFontTx/>
              <a:buNone/>
            </a:pPr>
            <a:r>
              <a:rPr lang="da-DK" altLang="da-DK" smtClean="0"/>
              <a:t>Underdominans</a:t>
            </a:r>
            <a:endParaRPr lang="en-US" altLang="da-DK" smtClean="0">
              <a:solidFill>
                <a:srgbClr val="3333FF"/>
              </a:solidFill>
            </a:endParaRPr>
          </a:p>
        </p:txBody>
      </p:sp>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fld id="{CF61860C-1F45-4470-AEA8-0ABF5F4CECA3}" type="slidenum">
              <a:rPr lang="en-US" altLang="da-DK" sz="1400" smtClean="0"/>
              <a:pPr eaLnBrk="1" hangingPunct="1">
                <a:spcBef>
                  <a:spcPct val="0"/>
                </a:spcBef>
                <a:buFontTx/>
                <a:buNone/>
              </a:pPr>
              <a:t>78</a:t>
            </a:fld>
            <a:endParaRPr lang="en-US" altLang="da-DK" sz="1400" smtClean="0"/>
          </a:p>
        </p:txBody>
      </p:sp>
      <p:sp>
        <p:nvSpPr>
          <p:cNvPr id="71683" name="Rectangle 2"/>
          <p:cNvSpPr>
            <a:spLocks noGrp="1" noChangeArrowheads="1"/>
          </p:cNvSpPr>
          <p:nvPr>
            <p:ph type="title"/>
          </p:nvPr>
        </p:nvSpPr>
        <p:spPr/>
        <p:txBody>
          <a:bodyPr/>
          <a:lstStyle/>
          <a:p>
            <a:pPr eaLnBrk="1" hangingPunct="1"/>
            <a:endParaRPr lang="en-GB" altLang="da-DK" smtClean="0"/>
          </a:p>
        </p:txBody>
      </p:sp>
      <p:sp>
        <p:nvSpPr>
          <p:cNvPr id="71684" name="Rectangle 7"/>
          <p:cNvSpPr>
            <a:spLocks noGrp="1" noChangeArrowheads="1"/>
          </p:cNvSpPr>
          <p:nvPr>
            <p:ph type="body" idx="1"/>
          </p:nvPr>
        </p:nvSpPr>
        <p:spPr/>
        <p:txBody>
          <a:bodyPr/>
          <a:lstStyle/>
          <a:p>
            <a:pPr eaLnBrk="1" hangingPunct="1"/>
            <a:endParaRPr lang="en-GB" altLang="da-DK" smtClean="0"/>
          </a:p>
        </p:txBody>
      </p:sp>
      <p:pic>
        <p:nvPicPr>
          <p:cNvPr id="71685" name="Picture 9" descr="vandbu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0480675" cy="6989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686" name="TextBox 5"/>
          <p:cNvSpPr txBox="1">
            <a:spLocks noChangeArrowheads="1"/>
          </p:cNvSpPr>
          <p:nvPr/>
        </p:nvSpPr>
        <p:spPr bwMode="auto">
          <a:xfrm>
            <a:off x="6300788" y="5013325"/>
            <a:ext cx="17748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r>
              <a:rPr lang="da-DK" altLang="da-DK">
                <a:solidFill>
                  <a:srgbClr val="FFFF00"/>
                </a:solidFill>
              </a:rPr>
              <a:t>Tak for idag</a:t>
            </a:r>
          </a:p>
        </p:txBody>
      </p:sp>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fld id="{8FE9F22E-5A1A-472A-AF81-581E6A01C9A2}" type="slidenum">
              <a:rPr lang="en-US" altLang="da-DK" sz="1400" smtClean="0"/>
              <a:pPr eaLnBrk="1" hangingPunct="1">
                <a:spcBef>
                  <a:spcPct val="0"/>
                </a:spcBef>
                <a:buFontTx/>
                <a:buNone/>
              </a:pPr>
              <a:t>79</a:t>
            </a:fld>
            <a:endParaRPr lang="en-US" altLang="da-DK" sz="1400" smtClean="0"/>
          </a:p>
        </p:txBody>
      </p:sp>
      <p:sp>
        <p:nvSpPr>
          <p:cNvPr id="72707" name="Rectangle 2"/>
          <p:cNvSpPr>
            <a:spLocks noGrp="1" noChangeArrowheads="1"/>
          </p:cNvSpPr>
          <p:nvPr>
            <p:ph type="title"/>
          </p:nvPr>
        </p:nvSpPr>
        <p:spPr/>
        <p:txBody>
          <a:bodyPr/>
          <a:lstStyle/>
          <a:p>
            <a:pPr eaLnBrk="1" hangingPunct="1"/>
            <a:r>
              <a:rPr lang="da-DK" altLang="da-DK" smtClean="0"/>
              <a:t>Genetisk teori for naturlig selektion</a:t>
            </a:r>
          </a:p>
        </p:txBody>
      </p:sp>
      <p:sp>
        <p:nvSpPr>
          <p:cNvPr id="72708" name="Rectangle 3"/>
          <p:cNvSpPr>
            <a:spLocks noGrp="1" noChangeArrowheads="1"/>
          </p:cNvSpPr>
          <p:nvPr>
            <p:ph type="body" idx="1"/>
          </p:nvPr>
        </p:nvSpPr>
        <p:spPr/>
        <p:txBody>
          <a:bodyPr/>
          <a:lstStyle/>
          <a:p>
            <a:pPr lvl="1" eaLnBrk="1" hangingPunct="1">
              <a:buFontTx/>
              <a:buNone/>
            </a:pPr>
            <a:endParaRPr lang="da-DK" altLang="da-DK" sz="2400" smtClean="0"/>
          </a:p>
          <a:p>
            <a:pPr lvl="1" eaLnBrk="1" hangingPunct="1">
              <a:buFontTx/>
              <a:buNone/>
            </a:pPr>
            <a:endParaRPr lang="da-DK" altLang="da-DK" sz="2400" smtClean="0"/>
          </a:p>
        </p:txBody>
      </p:sp>
      <p:pic>
        <p:nvPicPr>
          <p:cNvPr id="72709" name="Picture 4" descr="fish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7450" y="2205038"/>
            <a:ext cx="2840038" cy="3455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710" name="Text Box 5"/>
          <p:cNvSpPr txBox="1">
            <a:spLocks noChangeArrowheads="1"/>
          </p:cNvSpPr>
          <p:nvPr/>
        </p:nvSpPr>
        <p:spPr bwMode="auto">
          <a:xfrm>
            <a:off x="1979613" y="5734050"/>
            <a:ext cx="1566862"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r>
              <a:rPr lang="da-DK" altLang="da-DK" sz="2000"/>
              <a:t> RA Fisher </a:t>
            </a:r>
          </a:p>
          <a:p>
            <a:pPr eaLnBrk="1" hangingPunct="1">
              <a:spcBef>
                <a:spcPct val="0"/>
              </a:spcBef>
              <a:buFontTx/>
              <a:buNone/>
            </a:pPr>
            <a:r>
              <a:rPr lang="da-DK" altLang="da-DK" sz="2000"/>
              <a:t>(1890-1962)</a:t>
            </a:r>
            <a:endParaRPr lang="en-US" altLang="da-DK" sz="2000"/>
          </a:p>
        </p:txBody>
      </p:sp>
      <p:sp>
        <p:nvSpPr>
          <p:cNvPr id="750599" name="Text Box 7"/>
          <p:cNvSpPr txBox="1">
            <a:spLocks noChangeArrowheads="1"/>
          </p:cNvSpPr>
          <p:nvPr/>
        </p:nvSpPr>
        <p:spPr bwMode="auto">
          <a:xfrm>
            <a:off x="4076700" y="2276475"/>
            <a:ext cx="5151438" cy="301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r>
              <a:rPr lang="da-DK" altLang="da-DK"/>
              <a:t>Udover at være grundlægger</a:t>
            </a:r>
          </a:p>
          <a:p>
            <a:pPr eaLnBrk="1" hangingPunct="1">
              <a:spcBef>
                <a:spcPct val="0"/>
              </a:spcBef>
              <a:buFontTx/>
              <a:buNone/>
            </a:pPr>
            <a:r>
              <a:rPr lang="da-DK" altLang="da-DK"/>
              <a:t>af populationsgenetikken (sammen</a:t>
            </a:r>
          </a:p>
          <a:p>
            <a:pPr eaLnBrk="1" hangingPunct="1">
              <a:spcBef>
                <a:spcPct val="0"/>
              </a:spcBef>
              <a:buFontTx/>
              <a:buNone/>
            </a:pPr>
            <a:r>
              <a:rPr lang="da-DK" altLang="da-DK"/>
              <a:t>med Haldane og Wright) har han</a:t>
            </a:r>
          </a:p>
          <a:p>
            <a:pPr eaLnBrk="1" hangingPunct="1">
              <a:spcBef>
                <a:spcPct val="0"/>
              </a:spcBef>
              <a:buFontTx/>
              <a:buNone/>
            </a:pPr>
            <a:r>
              <a:rPr lang="da-DK" altLang="da-DK"/>
              <a:t>ydet betydelige bidrag til statistikken:</a:t>
            </a:r>
          </a:p>
          <a:p>
            <a:pPr eaLnBrk="1" hangingPunct="1">
              <a:spcBef>
                <a:spcPct val="0"/>
              </a:spcBef>
              <a:buFontTx/>
              <a:buNone/>
            </a:pPr>
            <a:endParaRPr lang="da-DK" altLang="da-DK"/>
          </a:p>
          <a:p>
            <a:pPr eaLnBrk="1" hangingPunct="1">
              <a:spcBef>
                <a:spcPct val="0"/>
              </a:spcBef>
              <a:buFontTx/>
              <a:buNone/>
            </a:pPr>
            <a:r>
              <a:rPr lang="da-DK" altLang="da-DK"/>
              <a:t>Han introducerede</a:t>
            </a:r>
          </a:p>
          <a:p>
            <a:pPr eaLnBrk="1" hangingPunct="1">
              <a:spcBef>
                <a:spcPct val="0"/>
              </a:spcBef>
              <a:buFontTx/>
              <a:buNone/>
            </a:pPr>
            <a:r>
              <a:rPr lang="da-DK" altLang="da-DK"/>
              <a:t>	Maximum likelihood</a:t>
            </a:r>
          </a:p>
          <a:p>
            <a:pPr eaLnBrk="1" hangingPunct="1">
              <a:spcBef>
                <a:spcPct val="0"/>
              </a:spcBef>
              <a:buFontTx/>
              <a:buNone/>
            </a:pPr>
            <a:r>
              <a:rPr lang="da-DK" altLang="da-DK"/>
              <a:t>	Variansanalyse</a:t>
            </a:r>
            <a:endParaRPr lang="en-US" altLang="da-DK"/>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750599">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50599">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5059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fld id="{4AD2A6E3-DF62-4778-8E70-D6D2E7DCE029}" type="slidenum">
              <a:rPr lang="en-US" altLang="da-DK" sz="1400" smtClean="0"/>
              <a:pPr eaLnBrk="1" hangingPunct="1">
                <a:spcBef>
                  <a:spcPct val="0"/>
                </a:spcBef>
                <a:buFontTx/>
                <a:buNone/>
              </a:pPr>
              <a:t>8</a:t>
            </a:fld>
            <a:endParaRPr lang="en-US" altLang="da-DK" sz="1400" smtClean="0"/>
          </a:p>
        </p:txBody>
      </p:sp>
      <p:sp>
        <p:nvSpPr>
          <p:cNvPr id="10243" name="Rectangle 2"/>
          <p:cNvSpPr>
            <a:spLocks noGrp="1" noChangeArrowheads="1"/>
          </p:cNvSpPr>
          <p:nvPr>
            <p:ph type="title"/>
          </p:nvPr>
        </p:nvSpPr>
        <p:spPr/>
        <p:txBody>
          <a:bodyPr/>
          <a:lstStyle/>
          <a:p>
            <a:pPr eaLnBrk="1" hangingPunct="1"/>
            <a:r>
              <a:rPr lang="da-DK" altLang="da-DK" smtClean="0"/>
              <a:t>Model for naturlig selektion</a:t>
            </a:r>
          </a:p>
        </p:txBody>
      </p:sp>
      <p:sp>
        <p:nvSpPr>
          <p:cNvPr id="289795" name="Rectangle 3"/>
          <p:cNvSpPr>
            <a:spLocks noGrp="1" noChangeArrowheads="1"/>
          </p:cNvSpPr>
          <p:nvPr>
            <p:ph type="body" idx="1"/>
          </p:nvPr>
        </p:nvSpPr>
        <p:spPr/>
        <p:txBody>
          <a:bodyPr/>
          <a:lstStyle/>
          <a:p>
            <a:pPr eaLnBrk="1" hangingPunct="1"/>
            <a:r>
              <a:rPr lang="da-DK" altLang="da-DK" smtClean="0"/>
              <a:t>Model for variation i ét locus (Hardy-Weinberg)</a:t>
            </a:r>
          </a:p>
          <a:p>
            <a:pPr lvl="1" eaLnBrk="1" hangingPunct="1"/>
            <a:r>
              <a:rPr lang="da-DK" altLang="da-DK" smtClean="0"/>
              <a:t>Uendelig stor population</a:t>
            </a:r>
          </a:p>
          <a:p>
            <a:pPr lvl="1" eaLnBrk="1" hangingPunct="1"/>
            <a:r>
              <a:rPr lang="da-DK" altLang="da-DK" smtClean="0"/>
              <a:t>Ingen mutation</a:t>
            </a:r>
          </a:p>
          <a:p>
            <a:pPr lvl="1" eaLnBrk="1" hangingPunct="1"/>
            <a:r>
              <a:rPr lang="da-DK" altLang="da-DK" smtClean="0"/>
              <a:t>Ingen migration</a:t>
            </a:r>
          </a:p>
          <a:p>
            <a:pPr lvl="1" eaLnBrk="1" hangingPunct="1"/>
            <a:r>
              <a:rPr lang="da-DK" altLang="da-DK" smtClean="0"/>
              <a:t>Autosomalt locus, 2 alleler</a:t>
            </a:r>
          </a:p>
          <a:p>
            <a:pPr lvl="1" eaLnBrk="1" hangingPunct="1"/>
            <a:r>
              <a:rPr lang="da-DK" altLang="da-DK" smtClean="0"/>
              <a:t>Ikke-overlappende generationer</a:t>
            </a:r>
          </a:p>
          <a:p>
            <a:pPr lvl="1" eaLnBrk="1" hangingPunct="1"/>
            <a:r>
              <a:rPr lang="da-DK" altLang="da-DK" smtClean="0"/>
              <a:t>Dyr, hanner og hunner</a:t>
            </a:r>
          </a:p>
          <a:p>
            <a:pPr lvl="1" eaLnBrk="1" hangingPunct="1"/>
            <a:r>
              <a:rPr lang="da-DK" altLang="da-DK" smtClean="0"/>
              <a:t>Ens genotypefordeling hos hanner og hunner</a:t>
            </a:r>
          </a:p>
          <a:p>
            <a:pPr lvl="1" eaLnBrk="1" hangingPunct="1"/>
            <a:r>
              <a:rPr lang="da-DK" altLang="da-DK" smtClean="0">
                <a:solidFill>
                  <a:srgbClr val="FF0000"/>
                </a:solidFill>
              </a:rPr>
              <a:t>Forskel i fitness mellem genotyper</a:t>
            </a:r>
          </a:p>
          <a:p>
            <a:pPr lvl="1" eaLnBrk="1" hangingPunct="1">
              <a:buFontTx/>
              <a:buNone/>
            </a:pPr>
            <a:endParaRPr lang="da-DK" altLang="da-DK" smtClean="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8979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fld id="{7A54703B-76B2-463A-9920-A3D55116FF60}" type="slidenum">
              <a:rPr lang="en-US" altLang="da-DK" sz="1400" smtClean="0"/>
              <a:pPr eaLnBrk="1" hangingPunct="1">
                <a:spcBef>
                  <a:spcPct val="0"/>
                </a:spcBef>
                <a:buFontTx/>
                <a:buNone/>
              </a:pPr>
              <a:t>80</a:t>
            </a:fld>
            <a:endParaRPr lang="en-US" altLang="da-DK" sz="1400" smtClean="0"/>
          </a:p>
        </p:txBody>
      </p:sp>
      <p:pic>
        <p:nvPicPr>
          <p:cNvPr id="73731" name="Picture 2" descr="sc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79413"/>
            <a:ext cx="9166225" cy="6478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3732" name="Rectangle 3"/>
          <p:cNvSpPr>
            <a:spLocks noGrp="1" noChangeArrowheads="1"/>
          </p:cNvSpPr>
          <p:nvPr>
            <p:ph type="title"/>
          </p:nvPr>
        </p:nvSpPr>
        <p:spPr>
          <a:solidFill>
            <a:schemeClr val="bg1"/>
          </a:solidFill>
        </p:spPr>
        <p:txBody>
          <a:bodyPr/>
          <a:lstStyle/>
          <a:p>
            <a:pPr eaLnBrk="1" hangingPunct="1"/>
            <a:r>
              <a:rPr lang="da-DK" altLang="da-DK" smtClean="0"/>
              <a:t>Model for naturlig selektion</a:t>
            </a:r>
            <a:endParaRPr lang="en-GB" altLang="da-DK" smtClean="0"/>
          </a:p>
        </p:txBody>
      </p:sp>
      <p:sp>
        <p:nvSpPr>
          <p:cNvPr id="857092" name="Text Box 4"/>
          <p:cNvSpPr txBox="1">
            <a:spLocks noChangeArrowheads="1"/>
          </p:cNvSpPr>
          <p:nvPr/>
        </p:nvSpPr>
        <p:spPr bwMode="auto">
          <a:xfrm>
            <a:off x="6697663" y="1690688"/>
            <a:ext cx="2432050" cy="392112"/>
          </a:xfrm>
          <a:prstGeom prst="rect">
            <a:avLst/>
          </a:prstGeom>
          <a:solidFill>
            <a:srgbClr val="FF0000"/>
          </a:solidFill>
          <a:ln w="25400">
            <a:solidFill>
              <a:schemeClr val="tx1"/>
            </a:solidFill>
            <a:miter lim="800000"/>
            <a:headEnd/>
            <a:tailEnd/>
          </a:ln>
        </p:spPr>
        <p:txBody>
          <a:bodyPr wrap="none">
            <a:spAutoFit/>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r>
              <a:rPr lang="da-DK" altLang="da-DK" sz="1800"/>
              <a:t>Overlevelsesselektion</a:t>
            </a:r>
            <a:endParaRPr lang="en-US" altLang="da-DK" sz="1800"/>
          </a:p>
        </p:txBody>
      </p:sp>
      <p:sp>
        <p:nvSpPr>
          <p:cNvPr id="857093" name="Text Box 5"/>
          <p:cNvSpPr txBox="1">
            <a:spLocks noChangeArrowheads="1"/>
          </p:cNvSpPr>
          <p:nvPr/>
        </p:nvSpPr>
        <p:spPr bwMode="auto">
          <a:xfrm>
            <a:off x="6905625" y="5360988"/>
            <a:ext cx="1987550" cy="392112"/>
          </a:xfrm>
          <a:prstGeom prst="rect">
            <a:avLst/>
          </a:prstGeom>
          <a:solidFill>
            <a:srgbClr val="FF0000"/>
          </a:solidFill>
          <a:ln w="25400">
            <a:solidFill>
              <a:schemeClr val="tx1"/>
            </a:solidFill>
            <a:miter lim="800000"/>
            <a:headEnd/>
            <a:tailEnd/>
          </a:ln>
        </p:spPr>
        <p:txBody>
          <a:bodyPr wrap="none">
            <a:spAutoFit/>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r>
              <a:rPr lang="da-DK" altLang="da-DK" sz="1800"/>
              <a:t>Seksuel selektion</a:t>
            </a:r>
            <a:endParaRPr lang="en-US" altLang="da-DK" sz="1800"/>
          </a:p>
        </p:txBody>
      </p:sp>
      <p:sp>
        <p:nvSpPr>
          <p:cNvPr id="857094" name="Text Box 6"/>
          <p:cNvSpPr txBox="1">
            <a:spLocks noChangeArrowheads="1"/>
          </p:cNvSpPr>
          <p:nvPr/>
        </p:nvSpPr>
        <p:spPr bwMode="auto">
          <a:xfrm>
            <a:off x="76200" y="1616075"/>
            <a:ext cx="2597150" cy="392113"/>
          </a:xfrm>
          <a:prstGeom prst="rect">
            <a:avLst/>
          </a:prstGeom>
          <a:solidFill>
            <a:srgbClr val="FF0000"/>
          </a:solidFill>
          <a:ln w="25400">
            <a:solidFill>
              <a:schemeClr val="tx1"/>
            </a:solidFill>
            <a:miter lim="800000"/>
            <a:headEnd/>
            <a:tailEnd/>
          </a:ln>
        </p:spPr>
        <p:txBody>
          <a:bodyPr wrap="none">
            <a:spAutoFit/>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r>
              <a:rPr lang="en-US" altLang="da-DK" sz="1800">
                <a:solidFill>
                  <a:srgbClr val="000000"/>
                </a:solidFill>
              </a:rPr>
              <a:t>Kompatibilitet</a:t>
            </a:r>
            <a:r>
              <a:rPr lang="da-DK" altLang="da-DK" sz="1800"/>
              <a:t>sselektion</a:t>
            </a:r>
            <a:endParaRPr lang="en-US" altLang="da-DK" sz="1800"/>
          </a:p>
        </p:txBody>
      </p:sp>
      <p:sp>
        <p:nvSpPr>
          <p:cNvPr id="857095" name="Text Box 7"/>
          <p:cNvSpPr txBox="1">
            <a:spLocks noChangeArrowheads="1"/>
          </p:cNvSpPr>
          <p:nvPr/>
        </p:nvSpPr>
        <p:spPr bwMode="auto">
          <a:xfrm>
            <a:off x="76200" y="5097463"/>
            <a:ext cx="2209800" cy="392112"/>
          </a:xfrm>
          <a:prstGeom prst="rect">
            <a:avLst/>
          </a:prstGeom>
          <a:solidFill>
            <a:srgbClr val="FF0000"/>
          </a:solidFill>
          <a:ln w="25400">
            <a:solidFill>
              <a:schemeClr val="tx1"/>
            </a:solidFill>
            <a:miter lim="800000"/>
            <a:headEnd/>
            <a:tailEnd/>
          </a:ln>
        </p:spPr>
        <p:txBody>
          <a:bodyPr>
            <a:spAutoFit/>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r>
              <a:rPr lang="da-DK" altLang="da-DK" sz="1800"/>
              <a:t>Gametisk selektion</a:t>
            </a:r>
            <a:endParaRPr lang="en-US" altLang="da-DK" sz="1800"/>
          </a:p>
        </p:txBody>
      </p:sp>
      <p:sp>
        <p:nvSpPr>
          <p:cNvPr id="857096" name="Text Box 8"/>
          <p:cNvSpPr txBox="1">
            <a:spLocks noChangeArrowheads="1"/>
          </p:cNvSpPr>
          <p:nvPr/>
        </p:nvSpPr>
        <p:spPr bwMode="auto">
          <a:xfrm>
            <a:off x="755650" y="5949950"/>
            <a:ext cx="2292350" cy="392113"/>
          </a:xfrm>
          <a:prstGeom prst="rect">
            <a:avLst/>
          </a:prstGeom>
          <a:solidFill>
            <a:srgbClr val="FF0000"/>
          </a:solidFill>
          <a:ln w="25400">
            <a:solidFill>
              <a:schemeClr val="tx1"/>
            </a:solidFill>
            <a:miter lim="800000"/>
            <a:headEnd/>
            <a:tailEnd/>
          </a:ln>
        </p:spPr>
        <p:txBody>
          <a:bodyPr wrap="none">
            <a:spAutoFit/>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r>
              <a:rPr lang="da-DK" altLang="da-DK" sz="1800"/>
              <a:t>Fekunditetsselektion</a:t>
            </a:r>
            <a:endParaRPr lang="en-US" altLang="da-DK" sz="1800"/>
          </a:p>
        </p:txBody>
      </p:sp>
      <p:sp>
        <p:nvSpPr>
          <p:cNvPr id="73738" name="Text Box 9"/>
          <p:cNvSpPr txBox="1">
            <a:spLocks noChangeArrowheads="1"/>
          </p:cNvSpPr>
          <p:nvPr/>
        </p:nvSpPr>
        <p:spPr bwMode="auto">
          <a:xfrm>
            <a:off x="5487988" y="6183313"/>
            <a:ext cx="337343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r>
              <a:rPr lang="da-DK" altLang="da-DK">
                <a:solidFill>
                  <a:srgbClr val="3333FF"/>
                </a:solidFill>
              </a:rPr>
              <a:t>Selektionskomponenter</a:t>
            </a:r>
            <a:endParaRPr lang="en-US" altLang="da-DK">
              <a:solidFill>
                <a:srgbClr val="3333FF"/>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5709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5709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57096"/>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57095"/>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570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7092" grpId="0" animBg="1"/>
      <p:bldP spid="857093" grpId="0" animBg="1"/>
      <p:bldP spid="857094" grpId="0" animBg="1"/>
      <p:bldP spid="857095" grpId="0" animBg="1"/>
      <p:bldP spid="857096"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Slide Number Placeholder 6"/>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fld id="{4E90056B-19A6-4CCC-B255-FB4941CBA935}" type="slidenum">
              <a:rPr lang="en-US" altLang="da-DK" sz="1400" smtClean="0"/>
              <a:pPr eaLnBrk="1" hangingPunct="1">
                <a:spcBef>
                  <a:spcPct val="0"/>
                </a:spcBef>
                <a:buFontTx/>
                <a:buNone/>
              </a:pPr>
              <a:t>81</a:t>
            </a:fld>
            <a:endParaRPr lang="en-US" altLang="da-DK" sz="1400" smtClean="0"/>
          </a:p>
        </p:txBody>
      </p:sp>
      <p:pic>
        <p:nvPicPr>
          <p:cNvPr id="74755" name="Picture 2" descr="livscyklus"/>
          <p:cNvPicPr>
            <a:picLocks noGrp="1" noChangeAspect="1" noChangeArrowheads="1"/>
          </p:cNvPicPr>
          <p:nvPr>
            <p:ph type="body" sz="half" idx="2"/>
          </p:nvPr>
        </p:nvPicPr>
        <p:blipFill>
          <a:blip r:embed="rId3">
            <a:extLst>
              <a:ext uri="{28A0092B-C50C-407E-A947-70E740481C1C}">
                <a14:useLocalDpi xmlns:a14="http://schemas.microsoft.com/office/drawing/2010/main" val="0"/>
              </a:ext>
            </a:extLst>
          </a:blip>
          <a:srcRect/>
          <a:stretch>
            <a:fillRect/>
          </a:stretch>
        </p:blipFill>
        <p:spPr>
          <a:xfrm>
            <a:off x="4427538" y="692150"/>
            <a:ext cx="4364037" cy="6165850"/>
          </a:xfrm>
          <a:noFill/>
        </p:spPr>
      </p:pic>
      <p:sp>
        <p:nvSpPr>
          <p:cNvPr id="74756" name="Rectangle 3"/>
          <p:cNvSpPr>
            <a:spLocks noGrp="1" noChangeArrowheads="1"/>
          </p:cNvSpPr>
          <p:nvPr>
            <p:ph type="title"/>
          </p:nvPr>
        </p:nvSpPr>
        <p:spPr/>
        <p:txBody>
          <a:bodyPr/>
          <a:lstStyle/>
          <a:p>
            <a:pPr eaLnBrk="1" hangingPunct="1"/>
            <a:r>
              <a:rPr lang="da-DK" altLang="da-DK" smtClean="0"/>
              <a:t>Model for naturlig selektion</a:t>
            </a:r>
          </a:p>
        </p:txBody>
      </p:sp>
      <p:sp>
        <p:nvSpPr>
          <p:cNvPr id="859140" name="Rectangle 4"/>
          <p:cNvSpPr>
            <a:spLocks noGrp="1" noChangeArrowheads="1"/>
          </p:cNvSpPr>
          <p:nvPr>
            <p:ph type="body" sz="half" idx="1"/>
          </p:nvPr>
        </p:nvSpPr>
        <p:spPr/>
        <p:txBody>
          <a:bodyPr/>
          <a:lstStyle/>
          <a:p>
            <a:pPr eaLnBrk="1" hangingPunct="1"/>
            <a:r>
              <a:rPr lang="da-DK" altLang="da-DK" sz="2000" smtClean="0"/>
              <a:t>Model for variation i ét locus</a:t>
            </a:r>
          </a:p>
          <a:p>
            <a:pPr lvl="1" eaLnBrk="1" hangingPunct="1"/>
            <a:r>
              <a:rPr lang="da-DK" altLang="da-DK" sz="1800" smtClean="0"/>
              <a:t>Ens genotypefordeling hos hanner og hunner</a:t>
            </a:r>
          </a:p>
          <a:p>
            <a:pPr lvl="1" eaLnBrk="1" hangingPunct="1"/>
            <a:r>
              <a:rPr lang="da-DK" altLang="da-DK" sz="1800" smtClean="0"/>
              <a:t>Tilfældig parring</a:t>
            </a:r>
          </a:p>
          <a:p>
            <a:pPr lvl="1" eaLnBrk="1" hangingPunct="1"/>
            <a:r>
              <a:rPr lang="da-DK" altLang="da-DK" sz="1800" smtClean="0"/>
              <a:t>Samme selektion hos hanner og hunner</a:t>
            </a:r>
          </a:p>
          <a:p>
            <a:pPr lvl="1" eaLnBrk="1" hangingPunct="1"/>
            <a:r>
              <a:rPr lang="da-DK" altLang="da-DK" sz="1800" smtClean="0">
                <a:solidFill>
                  <a:srgbClr val="FF0000"/>
                </a:solidFill>
              </a:rPr>
              <a:t>Kun overlevelsesselektion</a:t>
            </a:r>
          </a:p>
          <a:p>
            <a:pPr lvl="1" eaLnBrk="1" hangingPunct="1"/>
            <a:r>
              <a:rPr lang="da-DK" altLang="da-DK" sz="1800" smtClean="0">
                <a:solidFill>
                  <a:srgbClr val="FF0000"/>
                </a:solidFill>
              </a:rPr>
              <a:t>Fitness W</a:t>
            </a:r>
            <a:r>
              <a:rPr lang="da-DK" altLang="da-DK" sz="1800" baseline="-25000" smtClean="0">
                <a:solidFill>
                  <a:srgbClr val="FF0000"/>
                </a:solidFill>
              </a:rPr>
              <a:t>11     </a:t>
            </a:r>
            <a:r>
              <a:rPr lang="da-DK" altLang="da-DK" sz="1800" smtClean="0">
                <a:solidFill>
                  <a:srgbClr val="FF0000"/>
                </a:solidFill>
              </a:rPr>
              <a:t>W</a:t>
            </a:r>
            <a:r>
              <a:rPr lang="da-DK" altLang="da-DK" sz="1800" baseline="-25000" smtClean="0">
                <a:solidFill>
                  <a:srgbClr val="FF0000"/>
                </a:solidFill>
              </a:rPr>
              <a:t>12      </a:t>
            </a:r>
            <a:r>
              <a:rPr lang="da-DK" altLang="da-DK" sz="1800" smtClean="0">
                <a:solidFill>
                  <a:srgbClr val="FF0000"/>
                </a:solidFill>
              </a:rPr>
              <a:t>W</a:t>
            </a:r>
            <a:r>
              <a:rPr lang="da-DK" altLang="da-DK" sz="1800" baseline="-25000" smtClean="0">
                <a:solidFill>
                  <a:srgbClr val="FF0000"/>
                </a:solidFill>
              </a:rPr>
              <a:t>22</a:t>
            </a:r>
          </a:p>
        </p:txBody>
      </p:sp>
      <p:sp>
        <p:nvSpPr>
          <p:cNvPr id="859141" name="Rectangle 5"/>
          <p:cNvSpPr>
            <a:spLocks noChangeArrowheads="1"/>
          </p:cNvSpPr>
          <p:nvPr/>
        </p:nvSpPr>
        <p:spPr bwMode="auto">
          <a:xfrm>
            <a:off x="5003800" y="1557338"/>
            <a:ext cx="1800225" cy="1727200"/>
          </a:xfrm>
          <a:prstGeom prst="rect">
            <a:avLst/>
          </a:prstGeom>
          <a:noFill/>
          <a:ln w="254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endParaRPr lang="da-DK" altLang="da-DK"/>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859140">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859140">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859140">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859140">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59140">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591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9141"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Slide Number Placeholder 6"/>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fld id="{E520A5F7-868C-44D0-BF3A-24DF4C303B7E}" type="slidenum">
              <a:rPr lang="en-US" altLang="da-DK" sz="1400" smtClean="0"/>
              <a:pPr eaLnBrk="1" hangingPunct="1">
                <a:spcBef>
                  <a:spcPct val="0"/>
                </a:spcBef>
                <a:buFontTx/>
                <a:buNone/>
              </a:pPr>
              <a:t>82</a:t>
            </a:fld>
            <a:endParaRPr lang="en-US" altLang="da-DK" sz="1400" smtClean="0"/>
          </a:p>
        </p:txBody>
      </p:sp>
      <p:sp>
        <p:nvSpPr>
          <p:cNvPr id="444466" name="Rectangle 50"/>
          <p:cNvSpPr>
            <a:spLocks noChangeArrowheads="1"/>
          </p:cNvSpPr>
          <p:nvPr/>
        </p:nvSpPr>
        <p:spPr bwMode="auto">
          <a:xfrm>
            <a:off x="355600" y="1331913"/>
            <a:ext cx="8826500" cy="2951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lnSpc>
                <a:spcPct val="80000"/>
              </a:lnSpc>
              <a:buFontTx/>
              <a:buNone/>
            </a:pPr>
            <a:r>
              <a:rPr lang="da-DK" altLang="da-DK" sz="2000">
                <a:cs typeface="Arial" charset="0"/>
              </a:rPr>
              <a:t>Hvordan ændrer allelfrekvensen sig?</a:t>
            </a:r>
          </a:p>
          <a:p>
            <a:pPr eaLnBrk="1" hangingPunct="1">
              <a:lnSpc>
                <a:spcPct val="80000"/>
              </a:lnSpc>
              <a:buFontTx/>
              <a:buNone/>
            </a:pPr>
            <a:endParaRPr lang="da-DK" altLang="da-DK" sz="2000">
              <a:cs typeface="Arial" charset="0"/>
            </a:endParaRPr>
          </a:p>
          <a:p>
            <a:pPr eaLnBrk="1" hangingPunct="1">
              <a:lnSpc>
                <a:spcPct val="80000"/>
              </a:lnSpc>
              <a:buFontTx/>
              <a:buNone/>
            </a:pPr>
            <a:r>
              <a:rPr lang="da-DK" altLang="da-DK" sz="2000">
                <a:cs typeface="Arial" charset="0"/>
              </a:rPr>
              <a:t>	</a:t>
            </a:r>
            <a:r>
              <a:rPr lang="el-GR" altLang="da-DK" sz="2000">
                <a:cs typeface="Arial" charset="0"/>
              </a:rPr>
              <a:t>Δ</a:t>
            </a:r>
            <a:r>
              <a:rPr lang="da-DK" altLang="da-DK" sz="2000" i="1"/>
              <a:t>p  </a:t>
            </a:r>
            <a:r>
              <a:rPr lang="da-DK" altLang="da-DK" sz="2000"/>
              <a:t>= </a:t>
            </a:r>
            <a:r>
              <a:rPr lang="da-DK" altLang="da-DK" sz="2000" i="1"/>
              <a:t>p’ – p</a:t>
            </a:r>
          </a:p>
          <a:p>
            <a:pPr eaLnBrk="1" hangingPunct="1">
              <a:lnSpc>
                <a:spcPct val="80000"/>
              </a:lnSpc>
              <a:buFontTx/>
              <a:buNone/>
            </a:pPr>
            <a:endParaRPr lang="da-DK" altLang="da-DK" sz="2000" i="1"/>
          </a:p>
          <a:p>
            <a:pPr eaLnBrk="1" hangingPunct="1">
              <a:lnSpc>
                <a:spcPct val="80000"/>
              </a:lnSpc>
              <a:buFontTx/>
              <a:buNone/>
            </a:pPr>
            <a:r>
              <a:rPr lang="da-DK" altLang="da-DK" sz="2000" i="1"/>
              <a:t>           = pq</a:t>
            </a:r>
            <a:r>
              <a:rPr lang="da-DK" altLang="da-DK" sz="2000"/>
              <a:t>[</a:t>
            </a:r>
            <a:r>
              <a:rPr lang="da-DK" altLang="da-DK" sz="2000" i="1"/>
              <a:t>p</a:t>
            </a:r>
            <a:r>
              <a:rPr lang="da-DK" altLang="da-DK" sz="2000"/>
              <a:t>(</a:t>
            </a:r>
            <a:r>
              <a:rPr lang="da-DK" altLang="da-DK" sz="2000" i="1"/>
              <a:t>W</a:t>
            </a:r>
            <a:r>
              <a:rPr lang="da-DK" altLang="da-DK" sz="2000" baseline="-25000"/>
              <a:t>11 </a:t>
            </a:r>
            <a:r>
              <a:rPr lang="da-DK" altLang="da-DK" sz="2000"/>
              <a:t> - </a:t>
            </a:r>
            <a:r>
              <a:rPr lang="da-DK" altLang="da-DK" sz="2000" i="1"/>
              <a:t>W</a:t>
            </a:r>
            <a:r>
              <a:rPr lang="da-DK" altLang="da-DK" sz="2000" baseline="-25000"/>
              <a:t>12</a:t>
            </a:r>
            <a:r>
              <a:rPr lang="da-DK" altLang="da-DK" sz="2000"/>
              <a:t>)  -  </a:t>
            </a:r>
            <a:r>
              <a:rPr lang="da-DK" altLang="da-DK" sz="2000" i="1"/>
              <a:t>q </a:t>
            </a:r>
            <a:r>
              <a:rPr lang="da-DK" altLang="da-DK" sz="2000"/>
              <a:t>(</a:t>
            </a:r>
            <a:r>
              <a:rPr lang="da-DK" altLang="da-DK" sz="2000" i="1"/>
              <a:t>W</a:t>
            </a:r>
            <a:r>
              <a:rPr lang="da-DK" altLang="da-DK" sz="2000" baseline="-25000"/>
              <a:t>22 </a:t>
            </a:r>
            <a:r>
              <a:rPr lang="da-DK" altLang="da-DK" sz="2000"/>
              <a:t> - </a:t>
            </a:r>
            <a:r>
              <a:rPr lang="da-DK" altLang="da-DK" sz="2000" i="1"/>
              <a:t>W</a:t>
            </a:r>
            <a:r>
              <a:rPr lang="da-DK" altLang="da-DK" sz="2000" baseline="-25000"/>
              <a:t>12</a:t>
            </a:r>
            <a:r>
              <a:rPr lang="da-DK" altLang="da-DK" sz="2000"/>
              <a:t>) ] / </a:t>
            </a:r>
          </a:p>
          <a:p>
            <a:pPr eaLnBrk="1" hangingPunct="1">
              <a:lnSpc>
                <a:spcPct val="80000"/>
              </a:lnSpc>
              <a:buFontTx/>
              <a:buNone/>
            </a:pPr>
            <a:endParaRPr lang="da-DK" altLang="da-DK" sz="2000"/>
          </a:p>
          <a:p>
            <a:pPr eaLnBrk="1" hangingPunct="1">
              <a:lnSpc>
                <a:spcPct val="80000"/>
              </a:lnSpc>
              <a:buFontTx/>
              <a:buNone/>
            </a:pPr>
            <a:endParaRPr lang="da-DK" altLang="da-DK" sz="2000"/>
          </a:p>
          <a:p>
            <a:pPr eaLnBrk="1" hangingPunct="1">
              <a:lnSpc>
                <a:spcPct val="80000"/>
              </a:lnSpc>
              <a:buFontTx/>
              <a:buNone/>
            </a:pPr>
            <a:endParaRPr lang="da-DK" altLang="da-DK" sz="2000"/>
          </a:p>
          <a:p>
            <a:pPr eaLnBrk="1" hangingPunct="1">
              <a:lnSpc>
                <a:spcPct val="80000"/>
              </a:lnSpc>
              <a:buFontTx/>
              <a:buNone/>
            </a:pPr>
            <a:endParaRPr lang="da-DK" altLang="da-DK" sz="2000"/>
          </a:p>
          <a:p>
            <a:pPr eaLnBrk="1" hangingPunct="1">
              <a:lnSpc>
                <a:spcPct val="80000"/>
              </a:lnSpc>
              <a:buFontTx/>
              <a:buNone/>
            </a:pPr>
            <a:r>
              <a:rPr lang="da-DK" altLang="da-DK" sz="2000"/>
              <a:t>	</a:t>
            </a:r>
            <a:endParaRPr lang="da-DK" altLang="da-DK" sz="1600" baseline="-25000"/>
          </a:p>
        </p:txBody>
      </p:sp>
      <p:sp>
        <p:nvSpPr>
          <p:cNvPr id="75780" name="Rectangle 2"/>
          <p:cNvSpPr>
            <a:spLocks noGrp="1" noChangeArrowheads="1"/>
          </p:cNvSpPr>
          <p:nvPr>
            <p:ph type="title"/>
          </p:nvPr>
        </p:nvSpPr>
        <p:spPr>
          <a:xfrm>
            <a:off x="447675" y="265113"/>
            <a:ext cx="8229600" cy="1143000"/>
          </a:xfrm>
        </p:spPr>
        <p:txBody>
          <a:bodyPr/>
          <a:lstStyle/>
          <a:p>
            <a:pPr eaLnBrk="1" hangingPunct="1"/>
            <a:r>
              <a:rPr lang="da-DK" altLang="da-DK" smtClean="0"/>
              <a:t>Model for naturlig selektion</a:t>
            </a:r>
          </a:p>
        </p:txBody>
      </p:sp>
      <p:sp>
        <p:nvSpPr>
          <p:cNvPr id="75781" name="Text Box 4"/>
          <p:cNvSpPr txBox="1">
            <a:spLocks noChangeArrowheads="1"/>
          </p:cNvSpPr>
          <p:nvPr/>
        </p:nvSpPr>
        <p:spPr bwMode="auto">
          <a:xfrm>
            <a:off x="8532813" y="6381750"/>
            <a:ext cx="4508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r>
              <a:rPr lang="da-DK" altLang="da-DK" sz="1800">
                <a:solidFill>
                  <a:srgbClr val="FF0000"/>
                </a:solidFill>
              </a:rPr>
              <a:t>T1</a:t>
            </a:r>
            <a:endParaRPr lang="en-GB" altLang="da-DK" sz="1800">
              <a:solidFill>
                <a:srgbClr val="FF0000"/>
              </a:solidFill>
            </a:endParaRPr>
          </a:p>
        </p:txBody>
      </p:sp>
      <p:pic>
        <p:nvPicPr>
          <p:cNvPr id="444425" name="Picture 9" descr="Picture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64163" y="2565400"/>
            <a:ext cx="3302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83" name="Picture 10" descr="Picture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41800" y="6858000"/>
            <a:ext cx="3302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4450" name="Text Box 34"/>
          <p:cNvSpPr txBox="1">
            <a:spLocks noChangeArrowheads="1"/>
          </p:cNvSpPr>
          <p:nvPr/>
        </p:nvSpPr>
        <p:spPr bwMode="auto">
          <a:xfrm>
            <a:off x="6227763" y="5081588"/>
            <a:ext cx="1954212"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r>
              <a:rPr lang="da-DK" altLang="da-DK" sz="2000" i="1"/>
              <a:t>p = </a:t>
            </a:r>
            <a:r>
              <a:rPr lang="da-DK" altLang="da-DK" sz="2000"/>
              <a:t>0 </a:t>
            </a:r>
            <a:r>
              <a:rPr lang="en-US" altLang="da-DK" sz="2000">
                <a:cs typeface="Arial" charset="0"/>
                <a:sym typeface="Symbol" pitchFamily="18" charset="2"/>
              </a:rPr>
              <a:t></a:t>
            </a:r>
            <a:r>
              <a:rPr lang="en-US" altLang="da-DK" sz="2000">
                <a:cs typeface="Arial" charset="0"/>
              </a:rPr>
              <a:t> </a:t>
            </a:r>
            <a:r>
              <a:rPr lang="el-GR" altLang="da-DK" sz="2000"/>
              <a:t>Δ</a:t>
            </a:r>
            <a:r>
              <a:rPr lang="da-DK" altLang="da-DK" sz="2000" i="1"/>
              <a:t>p =</a:t>
            </a:r>
            <a:r>
              <a:rPr lang="da-DK" altLang="da-DK" sz="2000"/>
              <a:t> 0</a:t>
            </a:r>
            <a:r>
              <a:rPr lang="en-US" altLang="da-DK" sz="2000">
                <a:cs typeface="Arial" charset="0"/>
              </a:rPr>
              <a:t> </a:t>
            </a:r>
          </a:p>
          <a:p>
            <a:pPr eaLnBrk="1" hangingPunct="1">
              <a:spcBef>
                <a:spcPct val="0"/>
              </a:spcBef>
              <a:buFontTx/>
              <a:buNone/>
            </a:pPr>
            <a:r>
              <a:rPr lang="da-DK" altLang="da-DK" sz="2000" i="1"/>
              <a:t>q = </a:t>
            </a:r>
            <a:r>
              <a:rPr lang="da-DK" altLang="da-DK" sz="2000"/>
              <a:t>0 </a:t>
            </a:r>
            <a:r>
              <a:rPr lang="en-US" altLang="da-DK" sz="1800">
                <a:sym typeface="Symbol" pitchFamily="18" charset="2"/>
              </a:rPr>
              <a:t></a:t>
            </a:r>
            <a:r>
              <a:rPr lang="en-US" altLang="da-DK" sz="2000"/>
              <a:t> </a:t>
            </a:r>
            <a:r>
              <a:rPr lang="el-GR" altLang="da-DK" sz="2000"/>
              <a:t>Δ</a:t>
            </a:r>
            <a:r>
              <a:rPr lang="da-DK" altLang="da-DK" sz="2000" i="1"/>
              <a:t>p =</a:t>
            </a:r>
            <a:r>
              <a:rPr lang="da-DK" altLang="da-DK" sz="2000"/>
              <a:t> 0</a:t>
            </a:r>
          </a:p>
          <a:p>
            <a:pPr eaLnBrk="1" hangingPunct="1">
              <a:spcBef>
                <a:spcPct val="0"/>
              </a:spcBef>
              <a:buFontTx/>
              <a:buNone/>
            </a:pPr>
            <a:r>
              <a:rPr lang="da-DK" altLang="da-DK" sz="2000"/>
              <a:t>[ ]</a:t>
            </a:r>
            <a:r>
              <a:rPr lang="da-DK" altLang="da-DK" sz="2000" i="1"/>
              <a:t>= </a:t>
            </a:r>
            <a:r>
              <a:rPr lang="da-DK" altLang="da-DK" sz="2000"/>
              <a:t>0 </a:t>
            </a:r>
            <a:r>
              <a:rPr lang="en-US" altLang="da-DK" sz="1800">
                <a:sym typeface="Symbol" pitchFamily="18" charset="2"/>
              </a:rPr>
              <a:t></a:t>
            </a:r>
            <a:r>
              <a:rPr lang="en-US" altLang="da-DK" sz="2000"/>
              <a:t> </a:t>
            </a:r>
            <a:r>
              <a:rPr lang="el-GR" altLang="da-DK" sz="2000"/>
              <a:t>Δ</a:t>
            </a:r>
            <a:r>
              <a:rPr lang="da-DK" altLang="da-DK" sz="2000" i="1"/>
              <a:t>p =</a:t>
            </a:r>
            <a:r>
              <a:rPr lang="da-DK" altLang="da-DK" sz="2000"/>
              <a:t> 0</a:t>
            </a:r>
            <a:endParaRPr lang="en-US" altLang="da-DK" sz="2000"/>
          </a:p>
        </p:txBody>
      </p:sp>
      <p:sp>
        <p:nvSpPr>
          <p:cNvPr id="444436" name="Freeform 20"/>
          <p:cNvSpPr>
            <a:spLocks/>
          </p:cNvSpPr>
          <p:nvPr/>
        </p:nvSpPr>
        <p:spPr bwMode="auto">
          <a:xfrm>
            <a:off x="1066800" y="4652963"/>
            <a:ext cx="4443413" cy="1198562"/>
          </a:xfrm>
          <a:custGeom>
            <a:avLst/>
            <a:gdLst>
              <a:gd name="T0" fmla="*/ 2147483647 w 2799"/>
              <a:gd name="T1" fmla="*/ 2147483647 h 755"/>
              <a:gd name="T2" fmla="*/ 0 w 2799"/>
              <a:gd name="T3" fmla="*/ 2147483647 h 755"/>
              <a:gd name="T4" fmla="*/ 2147483647 w 2799"/>
              <a:gd name="T5" fmla="*/ 2147483647 h 755"/>
              <a:gd name="T6" fmla="*/ 2147483647 w 2799"/>
              <a:gd name="T7" fmla="*/ 2147483647 h 755"/>
              <a:gd name="T8" fmla="*/ 2147483647 w 2799"/>
              <a:gd name="T9" fmla="*/ 2147483647 h 755"/>
              <a:gd name="T10" fmla="*/ 2147483647 w 2799"/>
              <a:gd name="T11" fmla="*/ 2147483647 h 755"/>
              <a:gd name="T12" fmla="*/ 0 60000 65536"/>
              <a:gd name="T13" fmla="*/ 0 60000 65536"/>
              <a:gd name="T14" fmla="*/ 0 60000 65536"/>
              <a:gd name="T15" fmla="*/ 0 60000 65536"/>
              <a:gd name="T16" fmla="*/ 0 60000 65536"/>
              <a:gd name="T17" fmla="*/ 0 60000 65536"/>
              <a:gd name="T18" fmla="*/ 0 w 2799"/>
              <a:gd name="T19" fmla="*/ 0 h 755"/>
              <a:gd name="T20" fmla="*/ 2799 w 2799"/>
              <a:gd name="T21" fmla="*/ 755 h 755"/>
            </a:gdLst>
            <a:ahLst/>
            <a:cxnLst>
              <a:cxn ang="T12">
                <a:pos x="T0" y="T1"/>
              </a:cxn>
              <a:cxn ang="T13">
                <a:pos x="T2" y="T3"/>
              </a:cxn>
              <a:cxn ang="T14">
                <a:pos x="T4" y="T5"/>
              </a:cxn>
              <a:cxn ang="T15">
                <a:pos x="T6" y="T7"/>
              </a:cxn>
              <a:cxn ang="T16">
                <a:pos x="T8" y="T9"/>
              </a:cxn>
              <a:cxn ang="T17">
                <a:pos x="T10" y="T11"/>
              </a:cxn>
            </a:cxnLst>
            <a:rect l="T18" t="T19" r="T20" b="T21"/>
            <a:pathLst>
              <a:path w="2799" h="755">
                <a:moveTo>
                  <a:pt x="19" y="552"/>
                </a:moveTo>
                <a:lnTo>
                  <a:pt x="0" y="538"/>
                </a:lnTo>
                <a:cubicBezTo>
                  <a:pt x="71" y="446"/>
                  <a:pt x="130" y="0"/>
                  <a:pt x="447" y="1"/>
                </a:cubicBezTo>
                <a:cubicBezTo>
                  <a:pt x="764" y="2"/>
                  <a:pt x="1570" y="421"/>
                  <a:pt x="1905" y="547"/>
                </a:cubicBezTo>
                <a:cubicBezTo>
                  <a:pt x="2240" y="673"/>
                  <a:pt x="2308" y="753"/>
                  <a:pt x="2457" y="754"/>
                </a:cubicBezTo>
                <a:cubicBezTo>
                  <a:pt x="2606" y="755"/>
                  <a:pt x="2743" y="584"/>
                  <a:pt x="2799" y="550"/>
                </a:cubicBezTo>
              </a:path>
            </a:pathLst>
          </a:custGeom>
          <a:noFill/>
          <a:ln w="31750">
            <a:solidFill>
              <a:srgbClr val="00F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444428" name="Line 12"/>
          <p:cNvSpPr>
            <a:spLocks noChangeShapeType="1"/>
          </p:cNvSpPr>
          <p:nvPr/>
        </p:nvSpPr>
        <p:spPr bwMode="auto">
          <a:xfrm>
            <a:off x="1042988" y="5511800"/>
            <a:ext cx="4495800" cy="9525"/>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444437" name="Freeform 21"/>
          <p:cNvSpPr>
            <a:spLocks/>
          </p:cNvSpPr>
          <p:nvPr/>
        </p:nvSpPr>
        <p:spPr bwMode="auto">
          <a:xfrm>
            <a:off x="1092200" y="4722813"/>
            <a:ext cx="4392613" cy="792162"/>
          </a:xfrm>
          <a:custGeom>
            <a:avLst/>
            <a:gdLst>
              <a:gd name="T0" fmla="*/ 0 w 2767"/>
              <a:gd name="T1" fmla="*/ 2147483647 h 499"/>
              <a:gd name="T2" fmla="*/ 2147483647 w 2767"/>
              <a:gd name="T3" fmla="*/ 0 h 499"/>
              <a:gd name="T4" fmla="*/ 2147483647 w 2767"/>
              <a:gd name="T5" fmla="*/ 2147483647 h 499"/>
              <a:gd name="T6" fmla="*/ 0 60000 65536"/>
              <a:gd name="T7" fmla="*/ 0 60000 65536"/>
              <a:gd name="T8" fmla="*/ 0 60000 65536"/>
              <a:gd name="T9" fmla="*/ 0 w 2767"/>
              <a:gd name="T10" fmla="*/ 0 h 499"/>
              <a:gd name="T11" fmla="*/ 2767 w 2767"/>
              <a:gd name="T12" fmla="*/ 499 h 499"/>
            </a:gdLst>
            <a:ahLst/>
            <a:cxnLst>
              <a:cxn ang="T6">
                <a:pos x="T0" y="T1"/>
              </a:cxn>
              <a:cxn ang="T7">
                <a:pos x="T2" y="T3"/>
              </a:cxn>
              <a:cxn ang="T8">
                <a:pos x="T4" y="T5"/>
              </a:cxn>
            </a:cxnLst>
            <a:rect l="T9" t="T10" r="T11" b="T12"/>
            <a:pathLst>
              <a:path w="2767" h="499">
                <a:moveTo>
                  <a:pt x="0" y="499"/>
                </a:moveTo>
                <a:cubicBezTo>
                  <a:pt x="223" y="249"/>
                  <a:pt x="446" y="0"/>
                  <a:pt x="907" y="0"/>
                </a:cubicBezTo>
                <a:cubicBezTo>
                  <a:pt x="1368" y="0"/>
                  <a:pt x="2067" y="249"/>
                  <a:pt x="2767" y="499"/>
                </a:cubicBezTo>
              </a:path>
            </a:pathLst>
          </a:custGeom>
          <a:noFill/>
          <a:ln w="31750">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444439" name="Freeform 23"/>
          <p:cNvSpPr>
            <a:spLocks/>
          </p:cNvSpPr>
          <p:nvPr/>
        </p:nvSpPr>
        <p:spPr bwMode="auto">
          <a:xfrm>
            <a:off x="1096963" y="5529263"/>
            <a:ext cx="4392612" cy="863600"/>
          </a:xfrm>
          <a:custGeom>
            <a:avLst/>
            <a:gdLst>
              <a:gd name="T0" fmla="*/ 0 w 2767"/>
              <a:gd name="T1" fmla="*/ 0 h 544"/>
              <a:gd name="T2" fmla="*/ 2147483647 w 2767"/>
              <a:gd name="T3" fmla="*/ 2147483647 h 544"/>
              <a:gd name="T4" fmla="*/ 2147483647 w 2767"/>
              <a:gd name="T5" fmla="*/ 0 h 544"/>
              <a:gd name="T6" fmla="*/ 0 60000 65536"/>
              <a:gd name="T7" fmla="*/ 0 60000 65536"/>
              <a:gd name="T8" fmla="*/ 0 60000 65536"/>
              <a:gd name="T9" fmla="*/ 0 w 2767"/>
              <a:gd name="T10" fmla="*/ 0 h 544"/>
              <a:gd name="T11" fmla="*/ 2767 w 2767"/>
              <a:gd name="T12" fmla="*/ 544 h 544"/>
            </a:gdLst>
            <a:ahLst/>
            <a:cxnLst>
              <a:cxn ang="T6">
                <a:pos x="T0" y="T1"/>
              </a:cxn>
              <a:cxn ang="T7">
                <a:pos x="T2" y="T3"/>
              </a:cxn>
              <a:cxn ang="T8">
                <a:pos x="T4" y="T5"/>
              </a:cxn>
            </a:cxnLst>
            <a:rect l="T9" t="T10" r="T11" b="T12"/>
            <a:pathLst>
              <a:path w="2767" h="544">
                <a:moveTo>
                  <a:pt x="0" y="0"/>
                </a:moveTo>
                <a:cubicBezTo>
                  <a:pt x="608" y="272"/>
                  <a:pt x="1217" y="544"/>
                  <a:pt x="1678" y="544"/>
                </a:cubicBezTo>
                <a:cubicBezTo>
                  <a:pt x="2139" y="544"/>
                  <a:pt x="2586" y="91"/>
                  <a:pt x="2767" y="0"/>
                </a:cubicBezTo>
              </a:path>
            </a:pathLst>
          </a:custGeom>
          <a:noFill/>
          <a:ln w="3175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444445" name="Freeform 29"/>
          <p:cNvSpPr>
            <a:spLocks/>
          </p:cNvSpPr>
          <p:nvPr/>
        </p:nvSpPr>
        <p:spPr bwMode="auto">
          <a:xfrm>
            <a:off x="1076325" y="4995863"/>
            <a:ext cx="4433888" cy="1068387"/>
          </a:xfrm>
          <a:custGeom>
            <a:avLst/>
            <a:gdLst>
              <a:gd name="T0" fmla="*/ 2147483647 w 2793"/>
              <a:gd name="T1" fmla="*/ 2147483647 h 673"/>
              <a:gd name="T2" fmla="*/ 0 w 2793"/>
              <a:gd name="T3" fmla="*/ 2147483647 h 673"/>
              <a:gd name="T4" fmla="*/ 2147483647 w 2793"/>
              <a:gd name="T5" fmla="*/ 2147483647 h 673"/>
              <a:gd name="T6" fmla="*/ 2147483647 w 2793"/>
              <a:gd name="T7" fmla="*/ 2147483647 h 673"/>
              <a:gd name="T8" fmla="*/ 2147483647 w 2793"/>
              <a:gd name="T9" fmla="*/ 2147483647 h 673"/>
              <a:gd name="T10" fmla="*/ 2147483647 w 2793"/>
              <a:gd name="T11" fmla="*/ 2147483647 h 673"/>
              <a:gd name="T12" fmla="*/ 0 60000 65536"/>
              <a:gd name="T13" fmla="*/ 0 60000 65536"/>
              <a:gd name="T14" fmla="*/ 0 60000 65536"/>
              <a:gd name="T15" fmla="*/ 0 60000 65536"/>
              <a:gd name="T16" fmla="*/ 0 60000 65536"/>
              <a:gd name="T17" fmla="*/ 0 60000 65536"/>
              <a:gd name="T18" fmla="*/ 0 w 2793"/>
              <a:gd name="T19" fmla="*/ 0 h 673"/>
              <a:gd name="T20" fmla="*/ 2793 w 2793"/>
              <a:gd name="T21" fmla="*/ 673 h 673"/>
            </a:gdLst>
            <a:ahLst/>
            <a:cxnLst>
              <a:cxn ang="T12">
                <a:pos x="T0" y="T1"/>
              </a:cxn>
              <a:cxn ang="T13">
                <a:pos x="T2" y="T3"/>
              </a:cxn>
              <a:cxn ang="T14">
                <a:pos x="T4" y="T5"/>
              </a:cxn>
              <a:cxn ang="T15">
                <a:pos x="T6" y="T7"/>
              </a:cxn>
              <a:cxn ang="T16">
                <a:pos x="T8" y="T9"/>
              </a:cxn>
              <a:cxn ang="T17">
                <a:pos x="T10" y="T11"/>
              </a:cxn>
            </a:cxnLst>
            <a:rect l="T18" t="T19" r="T20" b="T21"/>
            <a:pathLst>
              <a:path w="2793" h="673">
                <a:moveTo>
                  <a:pt x="13" y="336"/>
                </a:moveTo>
                <a:lnTo>
                  <a:pt x="0" y="322"/>
                </a:lnTo>
                <a:cubicBezTo>
                  <a:pt x="76" y="378"/>
                  <a:pt x="236" y="673"/>
                  <a:pt x="468" y="673"/>
                </a:cubicBezTo>
                <a:cubicBezTo>
                  <a:pt x="700" y="673"/>
                  <a:pt x="1123" y="431"/>
                  <a:pt x="1392" y="319"/>
                </a:cubicBezTo>
                <a:cubicBezTo>
                  <a:pt x="1661" y="207"/>
                  <a:pt x="1852" y="0"/>
                  <a:pt x="2085" y="1"/>
                </a:cubicBezTo>
                <a:cubicBezTo>
                  <a:pt x="2318" y="2"/>
                  <a:pt x="2555" y="165"/>
                  <a:pt x="2793" y="328"/>
                </a:cubicBezTo>
              </a:path>
            </a:pathLst>
          </a:custGeom>
          <a:noFill/>
          <a:ln w="31750">
            <a:solidFill>
              <a:srgbClr val="FF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444467" name="Text Box 51"/>
          <p:cNvSpPr txBox="1">
            <a:spLocks noChangeArrowheads="1"/>
          </p:cNvSpPr>
          <p:nvPr/>
        </p:nvSpPr>
        <p:spPr bwMode="auto">
          <a:xfrm>
            <a:off x="2987675" y="5662613"/>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r>
              <a:rPr lang="da-DK" altLang="da-DK" sz="2000" i="1"/>
              <a:t>p</a:t>
            </a:r>
            <a:endParaRPr lang="en-US" altLang="da-DK" sz="2000"/>
          </a:p>
        </p:txBody>
      </p:sp>
      <p:sp>
        <p:nvSpPr>
          <p:cNvPr id="444468" name="Text Box 52"/>
          <p:cNvSpPr txBox="1">
            <a:spLocks noChangeArrowheads="1"/>
          </p:cNvSpPr>
          <p:nvPr/>
        </p:nvSpPr>
        <p:spPr bwMode="auto">
          <a:xfrm>
            <a:off x="468313" y="5302250"/>
            <a:ext cx="4953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r>
              <a:rPr lang="el-GR" altLang="da-DK" sz="2000"/>
              <a:t>Δ</a:t>
            </a:r>
            <a:r>
              <a:rPr lang="da-DK" altLang="da-DK" sz="2000" i="1"/>
              <a:t>p</a:t>
            </a:r>
            <a:endParaRPr lang="en-US" altLang="da-DK" sz="2000"/>
          </a:p>
        </p:txBody>
      </p:sp>
      <p:sp>
        <p:nvSpPr>
          <p:cNvPr id="444469" name="Line 53"/>
          <p:cNvSpPr>
            <a:spLocks noChangeShapeType="1"/>
          </p:cNvSpPr>
          <p:nvPr/>
        </p:nvSpPr>
        <p:spPr bwMode="auto">
          <a:xfrm flipV="1">
            <a:off x="1042988" y="4365625"/>
            <a:ext cx="0" cy="2016125"/>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444483" name="Rectangle 67"/>
          <p:cNvSpPr>
            <a:spLocks noChangeArrowheads="1"/>
          </p:cNvSpPr>
          <p:nvPr/>
        </p:nvSpPr>
        <p:spPr bwMode="auto">
          <a:xfrm>
            <a:off x="860425" y="5273675"/>
            <a:ext cx="3683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r>
              <a:rPr lang="en-US" altLang="da-DK"/>
              <a:t>●</a:t>
            </a:r>
          </a:p>
        </p:txBody>
      </p:sp>
      <p:sp>
        <p:nvSpPr>
          <p:cNvPr id="444484" name="Rectangle 68"/>
          <p:cNvSpPr>
            <a:spLocks noChangeArrowheads="1"/>
          </p:cNvSpPr>
          <p:nvPr/>
        </p:nvSpPr>
        <p:spPr bwMode="auto">
          <a:xfrm>
            <a:off x="5314950" y="5260975"/>
            <a:ext cx="3683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r>
              <a:rPr lang="en-US" altLang="da-DK"/>
              <a:t>●</a:t>
            </a:r>
          </a:p>
        </p:txBody>
      </p:sp>
      <p:sp>
        <p:nvSpPr>
          <p:cNvPr id="444485" name="Rectangle 69"/>
          <p:cNvSpPr>
            <a:spLocks noChangeArrowheads="1"/>
          </p:cNvSpPr>
          <p:nvPr/>
        </p:nvSpPr>
        <p:spPr bwMode="auto">
          <a:xfrm>
            <a:off x="3059113" y="5272088"/>
            <a:ext cx="3683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r>
              <a:rPr lang="da-DK" altLang="da-DK" i="1"/>
              <a:t>○</a:t>
            </a:r>
            <a:endParaRPr lang="en-US" altLang="da-DK" i="1"/>
          </a:p>
        </p:txBody>
      </p:sp>
      <p:sp>
        <p:nvSpPr>
          <p:cNvPr id="444486" name="Rectangle 70"/>
          <p:cNvSpPr>
            <a:spLocks noChangeArrowheads="1"/>
          </p:cNvSpPr>
          <p:nvPr/>
        </p:nvSpPr>
        <p:spPr bwMode="auto">
          <a:xfrm>
            <a:off x="3894138" y="5264150"/>
            <a:ext cx="3683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r>
              <a:rPr lang="da-DK" altLang="da-DK" i="1"/>
              <a:t>○</a:t>
            </a:r>
            <a:endParaRPr lang="en-US" altLang="da-DK" i="1"/>
          </a:p>
        </p:txBody>
      </p:sp>
      <p:sp>
        <p:nvSpPr>
          <p:cNvPr id="444487" name="Text Box 71"/>
          <p:cNvSpPr txBox="1">
            <a:spLocks noChangeArrowheads="1"/>
          </p:cNvSpPr>
          <p:nvPr/>
        </p:nvSpPr>
        <p:spPr bwMode="auto">
          <a:xfrm>
            <a:off x="611188" y="5661025"/>
            <a:ext cx="32543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r>
              <a:rPr lang="da-DK" altLang="da-DK" sz="2000"/>
              <a:t>0</a:t>
            </a:r>
            <a:endParaRPr lang="en-US" altLang="da-DK" sz="2000"/>
          </a:p>
        </p:txBody>
      </p:sp>
      <p:sp>
        <p:nvSpPr>
          <p:cNvPr id="444488" name="Text Box 72"/>
          <p:cNvSpPr txBox="1">
            <a:spLocks noChangeArrowheads="1"/>
          </p:cNvSpPr>
          <p:nvPr/>
        </p:nvSpPr>
        <p:spPr bwMode="auto">
          <a:xfrm>
            <a:off x="5580063" y="5661025"/>
            <a:ext cx="32543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r>
              <a:rPr lang="da-DK" altLang="da-DK" sz="2000"/>
              <a:t>1</a:t>
            </a:r>
            <a:endParaRPr lang="en-US" altLang="da-DK" sz="200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44466">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444466">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444466">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44425"/>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4446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4446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4446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4442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4448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44488"/>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44437"/>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44439"/>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44483"/>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44450">
                                            <p:txEl>
                                              <p:pRg st="0" end="0"/>
                                            </p:txEl>
                                          </p:spTgt>
                                        </p:tgtEl>
                                        <p:attrNameLst>
                                          <p:attrName>style.visibility</p:attrName>
                                        </p:attrNameLst>
                                      </p:cBhvr>
                                      <p:to>
                                        <p:strVal val="visible"/>
                                      </p:to>
                                    </p:set>
                                  </p:childTnLst>
                                </p:cTn>
                              </p:par>
                            </p:childTnLst>
                          </p:cTn>
                        </p:par>
                      </p:childTnLst>
                    </p:cTn>
                  </p:par>
                  <p:par>
                    <p:cTn id="45" fill="hold" nodeType="clickPar">
                      <p:stCondLst>
                        <p:cond delay="indefinite"/>
                      </p:stCondLst>
                      <p:childTnLst>
                        <p:par>
                          <p:cTn id="46" fill="hold" nodeType="withGroup">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444484"/>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44450">
                                            <p:txEl>
                                              <p:pRg st="1" end="1"/>
                                            </p:txEl>
                                          </p:spTgt>
                                        </p:tgtEl>
                                        <p:attrNameLst>
                                          <p:attrName>style.visibility</p:attrName>
                                        </p:attrNameLst>
                                      </p:cBhvr>
                                      <p:to>
                                        <p:strVal val="visible"/>
                                      </p:to>
                                    </p:set>
                                  </p:childTnLst>
                                </p:cTn>
                              </p:par>
                            </p:childTnLst>
                          </p:cTn>
                        </p:par>
                      </p:childTnLst>
                    </p:cTn>
                  </p:par>
                  <p:par>
                    <p:cTn id="51" fill="hold" nodeType="clickPar">
                      <p:stCondLst>
                        <p:cond delay="indefinite"/>
                      </p:stCondLst>
                      <p:childTnLst>
                        <p:par>
                          <p:cTn id="52" fill="hold" nodeType="withGroup">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444486"/>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44485"/>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44450">
                                            <p:txEl>
                                              <p:pRg st="2" end="2"/>
                                            </p:txEl>
                                          </p:spTgt>
                                        </p:tgtEl>
                                        <p:attrNameLst>
                                          <p:attrName>style.visibility</p:attrName>
                                        </p:attrNameLst>
                                      </p:cBhvr>
                                      <p:to>
                                        <p:strVal val="visible"/>
                                      </p:to>
                                    </p:set>
                                  </p:childTnLst>
                                </p:cTn>
                              </p:par>
                            </p:childTnLst>
                          </p:cTn>
                        </p:par>
                      </p:childTnLst>
                    </p:cTn>
                  </p:par>
                  <p:par>
                    <p:cTn id="59" fill="hold" nodeType="clickPar">
                      <p:stCondLst>
                        <p:cond delay="indefinite"/>
                      </p:stCondLst>
                      <p:childTnLst>
                        <p:par>
                          <p:cTn id="60" fill="hold" nodeType="withGroup">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444436"/>
                                        </p:tgtEl>
                                        <p:attrNameLst>
                                          <p:attrName>style.visibility</p:attrName>
                                        </p:attrNameLst>
                                      </p:cBhvr>
                                      <p:to>
                                        <p:strVal val="visible"/>
                                      </p:to>
                                    </p:set>
                                  </p:childTnLst>
                                </p:cTn>
                              </p:par>
                            </p:childTnLst>
                          </p:cTn>
                        </p:par>
                      </p:childTnLst>
                    </p:cTn>
                  </p:par>
                  <p:par>
                    <p:cTn id="63" fill="hold" nodeType="clickPar">
                      <p:stCondLst>
                        <p:cond delay="indefinite"/>
                      </p:stCondLst>
                      <p:childTnLst>
                        <p:par>
                          <p:cTn id="64" fill="hold" nodeType="withGroup">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4444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4436" grpId="0" animBg="1"/>
      <p:bldP spid="444428" grpId="0" animBg="1"/>
      <p:bldP spid="444437" grpId="0" animBg="1"/>
      <p:bldP spid="444439" grpId="0" animBg="1"/>
      <p:bldP spid="444445" grpId="0" animBg="1"/>
      <p:bldP spid="444467" grpId="0"/>
      <p:bldP spid="444468" grpId="0"/>
      <p:bldP spid="444469" grpId="0" animBg="1"/>
      <p:bldP spid="444483" grpId="0"/>
      <p:bldP spid="444484" grpId="0"/>
      <p:bldP spid="444485" grpId="0"/>
      <p:bldP spid="444486" grpId="0"/>
      <p:bldP spid="444487" grpId="0"/>
      <p:bldP spid="444488"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fld id="{838B3E04-37F4-4AFC-8DBC-7F26026DD3B4}" type="slidenum">
              <a:rPr lang="en-US" altLang="da-DK" sz="1400" smtClean="0"/>
              <a:pPr eaLnBrk="1" hangingPunct="1">
                <a:spcBef>
                  <a:spcPct val="0"/>
                </a:spcBef>
                <a:buFontTx/>
                <a:buNone/>
              </a:pPr>
              <a:t>83</a:t>
            </a:fld>
            <a:endParaRPr lang="en-US" altLang="da-DK" sz="1400" smtClean="0"/>
          </a:p>
        </p:txBody>
      </p:sp>
      <p:sp>
        <p:nvSpPr>
          <p:cNvPr id="76803" name="Rectangle 2"/>
          <p:cNvSpPr>
            <a:spLocks noGrp="1" noChangeArrowheads="1"/>
          </p:cNvSpPr>
          <p:nvPr>
            <p:ph type="title"/>
          </p:nvPr>
        </p:nvSpPr>
        <p:spPr/>
        <p:txBody>
          <a:bodyPr/>
          <a:lstStyle/>
          <a:p>
            <a:pPr eaLnBrk="1" hangingPunct="1"/>
            <a:r>
              <a:rPr lang="da-DK" altLang="da-DK" smtClean="0"/>
              <a:t>Selektion på kvantitativ karakter</a:t>
            </a:r>
          </a:p>
        </p:txBody>
      </p:sp>
      <p:sp>
        <p:nvSpPr>
          <p:cNvPr id="649219" name="Rectangle 3"/>
          <p:cNvSpPr>
            <a:spLocks noGrp="1" noChangeArrowheads="1"/>
          </p:cNvSpPr>
          <p:nvPr>
            <p:ph type="body" idx="1"/>
          </p:nvPr>
        </p:nvSpPr>
        <p:spPr/>
        <p:txBody>
          <a:bodyPr/>
          <a:lstStyle/>
          <a:p>
            <a:pPr algn="ctr" eaLnBrk="1" hangingPunct="1">
              <a:buFontTx/>
              <a:buNone/>
            </a:pPr>
            <a:r>
              <a:rPr lang="da-DK" altLang="da-DK" smtClean="0"/>
              <a:t>Typer af selektion på kvantitativ karakter</a:t>
            </a:r>
          </a:p>
          <a:p>
            <a:pPr algn="ctr" eaLnBrk="1" hangingPunct="1">
              <a:buFontTx/>
              <a:buNone/>
            </a:pPr>
            <a:endParaRPr lang="da-DK" altLang="da-DK" smtClean="0"/>
          </a:p>
          <a:p>
            <a:pPr eaLnBrk="1" hangingPunct="1">
              <a:buFontTx/>
              <a:buNone/>
            </a:pPr>
            <a:r>
              <a:rPr lang="da-DK" altLang="da-DK" smtClean="0"/>
              <a:t>			Retningsselektion</a:t>
            </a:r>
          </a:p>
          <a:p>
            <a:pPr eaLnBrk="1" hangingPunct="1">
              <a:buFontTx/>
              <a:buNone/>
            </a:pPr>
            <a:r>
              <a:rPr lang="da-DK" altLang="da-DK" smtClean="0"/>
              <a:t>			Stabiliserende selektion</a:t>
            </a:r>
          </a:p>
          <a:p>
            <a:pPr eaLnBrk="1" hangingPunct="1">
              <a:buFontTx/>
              <a:buNone/>
            </a:pPr>
            <a:r>
              <a:rPr lang="da-DK" altLang="da-DK" smtClean="0"/>
              <a:t>			Disruptiv selektion</a:t>
            </a:r>
          </a:p>
          <a:p>
            <a:pPr eaLnBrk="1" hangingPunct="1">
              <a:buFontTx/>
              <a:buNone/>
            </a:pPr>
            <a:endParaRPr lang="da-DK" altLang="da-DK" smtClean="0"/>
          </a:p>
        </p:txBody>
      </p:sp>
      <p:sp>
        <p:nvSpPr>
          <p:cNvPr id="649220" name="Text Box 4"/>
          <p:cNvSpPr txBox="1">
            <a:spLocks noChangeArrowheads="1"/>
          </p:cNvSpPr>
          <p:nvPr/>
        </p:nvSpPr>
        <p:spPr bwMode="auto">
          <a:xfrm>
            <a:off x="179388" y="6308725"/>
            <a:ext cx="48101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r>
              <a:rPr lang="da-DK" altLang="da-DK" sz="2000">
                <a:solidFill>
                  <a:srgbClr val="FF0000"/>
                </a:solidFill>
              </a:rPr>
              <a:t>T4</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49219">
                                            <p:txEl>
                                              <p:pRg st="2" end="2"/>
                                            </p:txEl>
                                          </p:spTgt>
                                        </p:tgtEl>
                                        <p:attrNameLst>
                                          <p:attrName>style.visibility</p:attrName>
                                        </p:attrNameLst>
                                      </p:cBhvr>
                                      <p:to>
                                        <p:strVal val="visible"/>
                                      </p:to>
                                    </p:set>
                                  </p:childTnLst>
                                </p:cTn>
                              </p:par>
                              <p:par>
                                <p:cTn id="7" presetID="2" presetClass="entr" presetSubtype="4" fill="hold" grpId="0" nodeType="withEffect">
                                  <p:stCondLst>
                                    <p:cond delay="0"/>
                                  </p:stCondLst>
                                  <p:childTnLst>
                                    <p:set>
                                      <p:cBhvr>
                                        <p:cTn id="8" dur="1" fill="hold">
                                          <p:stCondLst>
                                            <p:cond delay="0"/>
                                          </p:stCondLst>
                                        </p:cTn>
                                        <p:tgtEl>
                                          <p:spTgt spid="649220"/>
                                        </p:tgtEl>
                                        <p:attrNameLst>
                                          <p:attrName>style.visibility</p:attrName>
                                        </p:attrNameLst>
                                      </p:cBhvr>
                                      <p:to>
                                        <p:strVal val="visible"/>
                                      </p:to>
                                    </p:set>
                                    <p:anim calcmode="lin" valueType="num">
                                      <p:cBhvr additive="base">
                                        <p:cTn id="9" dur="500" fill="hold"/>
                                        <p:tgtEl>
                                          <p:spTgt spid="649220"/>
                                        </p:tgtEl>
                                        <p:attrNameLst>
                                          <p:attrName>ppt_x</p:attrName>
                                        </p:attrNameLst>
                                      </p:cBhvr>
                                      <p:tavLst>
                                        <p:tav tm="0">
                                          <p:val>
                                            <p:strVal val="#ppt_x"/>
                                          </p:val>
                                        </p:tav>
                                        <p:tav tm="100000">
                                          <p:val>
                                            <p:strVal val="#ppt_x"/>
                                          </p:val>
                                        </p:tav>
                                      </p:tavLst>
                                    </p:anim>
                                    <p:anim calcmode="lin" valueType="num">
                                      <p:cBhvr additive="base">
                                        <p:cTn id="10" dur="500" fill="hold"/>
                                        <p:tgtEl>
                                          <p:spTgt spid="649220"/>
                                        </p:tgtEl>
                                        <p:attrNameLst>
                                          <p:attrName>ppt_y</p:attrName>
                                        </p:attrNameLst>
                                      </p:cBhvr>
                                      <p:tavLst>
                                        <p:tav tm="0">
                                          <p:val>
                                            <p:strVal val="1+#ppt_h/2"/>
                                          </p:val>
                                        </p:tav>
                                        <p:tav tm="100000">
                                          <p:val>
                                            <p:strVal val="#ppt_y"/>
                                          </p:val>
                                        </p:tav>
                                      </p:tavLst>
                                    </p:anim>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649219">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64921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9220"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fld id="{3AD5BFC9-3586-4C1B-BFD6-D7D2E810A201}" type="slidenum">
              <a:rPr lang="en-US" altLang="da-DK" sz="1400" smtClean="0"/>
              <a:pPr eaLnBrk="1" hangingPunct="1">
                <a:spcBef>
                  <a:spcPct val="0"/>
                </a:spcBef>
                <a:buFontTx/>
                <a:buNone/>
              </a:pPr>
              <a:t>84</a:t>
            </a:fld>
            <a:endParaRPr lang="en-US" altLang="da-DK" sz="1400" smtClean="0"/>
          </a:p>
        </p:txBody>
      </p:sp>
      <p:sp>
        <p:nvSpPr>
          <p:cNvPr id="25603" name="Rectangle 2"/>
          <p:cNvSpPr>
            <a:spLocks noGrp="1" noChangeArrowheads="1"/>
          </p:cNvSpPr>
          <p:nvPr>
            <p:ph type="title"/>
          </p:nvPr>
        </p:nvSpPr>
        <p:spPr/>
        <p:txBody>
          <a:bodyPr/>
          <a:lstStyle/>
          <a:p>
            <a:pPr eaLnBrk="1" hangingPunct="1"/>
            <a:r>
              <a:rPr lang="da-DK" altLang="da-DK" smtClean="0"/>
              <a:t>Overdominans</a:t>
            </a:r>
          </a:p>
        </p:txBody>
      </p:sp>
      <p:sp>
        <p:nvSpPr>
          <p:cNvPr id="25604" name="Text Box 3"/>
          <p:cNvSpPr txBox="1">
            <a:spLocks noChangeArrowheads="1"/>
          </p:cNvSpPr>
          <p:nvPr/>
        </p:nvSpPr>
        <p:spPr bwMode="auto">
          <a:xfrm>
            <a:off x="2051050" y="1268413"/>
            <a:ext cx="49847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r>
              <a:rPr lang="da-DK" altLang="da-DK"/>
              <a:t>Seglecellepolymorfi hos mennesket</a:t>
            </a:r>
          </a:p>
        </p:txBody>
      </p:sp>
      <p:pic>
        <p:nvPicPr>
          <p:cNvPr id="2560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3433763"/>
            <a:ext cx="1588" cy="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6" name="Text Box 15"/>
          <p:cNvSpPr txBox="1">
            <a:spLocks noChangeArrowheads="1"/>
          </p:cNvSpPr>
          <p:nvPr/>
        </p:nvSpPr>
        <p:spPr bwMode="auto">
          <a:xfrm>
            <a:off x="3348038" y="2492375"/>
            <a:ext cx="438150" cy="3667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r>
              <a:rPr lang="da-DK" altLang="da-DK" sz="1800"/>
              <a:t>    </a:t>
            </a:r>
            <a:endParaRPr lang="en-GB" altLang="da-DK" sz="1800"/>
          </a:p>
        </p:txBody>
      </p:sp>
      <p:pic>
        <p:nvPicPr>
          <p:cNvPr id="25613" name="Picture 13" descr="Relateret billed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559" y="1682753"/>
            <a:ext cx="4809907" cy="5050404"/>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20"/>
          <p:cNvSpPr>
            <a:spLocks noChangeArrowheads="1"/>
          </p:cNvSpPr>
          <p:nvPr/>
        </p:nvSpPr>
        <p:spPr bwMode="auto">
          <a:xfrm>
            <a:off x="8167682" y="2551311"/>
            <a:ext cx="343043"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r>
              <a:rPr lang="en-US" altLang="en-US" sz="2000" dirty="0" smtClean="0">
                <a:solidFill>
                  <a:srgbClr val="000000"/>
                </a:solidFill>
              </a:rPr>
              <a:t>AA</a:t>
            </a:r>
          </a:p>
          <a:p>
            <a:pPr eaLnBrk="1" hangingPunct="1">
              <a:spcBef>
                <a:spcPct val="0"/>
              </a:spcBef>
              <a:buFontTx/>
              <a:buNone/>
            </a:pPr>
            <a:r>
              <a:rPr lang="en-US" altLang="en-US" sz="2000" dirty="0" smtClean="0">
                <a:solidFill>
                  <a:srgbClr val="000000"/>
                </a:solidFill>
              </a:rPr>
              <a:t>AS</a:t>
            </a:r>
            <a:endParaRPr lang="en-US" altLang="en-US" dirty="0"/>
          </a:p>
        </p:txBody>
      </p:sp>
      <p:sp>
        <p:nvSpPr>
          <p:cNvPr id="14" name="Rectangle 21"/>
          <p:cNvSpPr>
            <a:spLocks noChangeArrowheads="1"/>
          </p:cNvSpPr>
          <p:nvPr/>
        </p:nvSpPr>
        <p:spPr bwMode="auto">
          <a:xfrm>
            <a:off x="7387821" y="1802525"/>
            <a:ext cx="1559722"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r>
              <a:rPr lang="el-GR" altLang="en-US" sz="2000" dirty="0" smtClean="0">
                <a:solidFill>
                  <a:srgbClr val="000000"/>
                </a:solidFill>
              </a:rPr>
              <a:t>β</a:t>
            </a:r>
            <a:r>
              <a:rPr lang="da-DK" altLang="en-US" sz="2000" dirty="0" smtClean="0">
                <a:solidFill>
                  <a:srgbClr val="000000"/>
                </a:solidFill>
              </a:rPr>
              <a:t>-</a:t>
            </a:r>
            <a:r>
              <a:rPr lang="da-DK" altLang="en-US" sz="2000" dirty="0" err="1" smtClean="0">
                <a:solidFill>
                  <a:srgbClr val="000000"/>
                </a:solidFill>
              </a:rPr>
              <a:t>hemoglobin</a:t>
            </a:r>
            <a:endParaRPr lang="da-DK" altLang="en-US" sz="2000" dirty="0" smtClean="0">
              <a:solidFill>
                <a:srgbClr val="000000"/>
              </a:solidFill>
            </a:endParaRPr>
          </a:p>
          <a:p>
            <a:pPr eaLnBrk="1" hangingPunct="1">
              <a:spcBef>
                <a:spcPct val="0"/>
              </a:spcBef>
              <a:buFontTx/>
              <a:buNone/>
            </a:pPr>
            <a:r>
              <a:rPr lang="da-DK" altLang="en-US" sz="2000" dirty="0" smtClean="0">
                <a:solidFill>
                  <a:srgbClr val="000000"/>
                </a:solidFill>
              </a:rPr>
              <a:t>    genotype</a:t>
            </a:r>
            <a:endParaRPr lang="en-US" altLang="en-US" dirty="0"/>
          </a:p>
        </p:txBody>
      </p:sp>
      <p:sp>
        <p:nvSpPr>
          <p:cNvPr id="15" name="Rectangle 22"/>
          <p:cNvSpPr>
            <a:spLocks noChangeArrowheads="1"/>
          </p:cNvSpPr>
          <p:nvPr/>
        </p:nvSpPr>
        <p:spPr bwMode="auto">
          <a:xfrm>
            <a:off x="8172510" y="4896948"/>
            <a:ext cx="450850"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r>
              <a:rPr lang="en-US" altLang="en-US" sz="2000" dirty="0">
                <a:solidFill>
                  <a:srgbClr val="000000"/>
                </a:solidFill>
              </a:rPr>
              <a:t>SS</a:t>
            </a:r>
            <a:endParaRPr lang="en-US" altLang="en-US" dirty="0"/>
          </a:p>
        </p:txBody>
      </p:sp>
      <p:sp>
        <p:nvSpPr>
          <p:cNvPr id="25608" name="Text Box 18"/>
          <p:cNvSpPr txBox="1">
            <a:spLocks noChangeArrowheads="1"/>
          </p:cNvSpPr>
          <p:nvPr/>
        </p:nvSpPr>
        <p:spPr bwMode="auto">
          <a:xfrm>
            <a:off x="5220072" y="1802525"/>
            <a:ext cx="2677336" cy="34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r>
              <a:rPr lang="da-DK" altLang="da-DK" sz="2000" dirty="0" smtClean="0"/>
              <a:t>Fænotype</a:t>
            </a:r>
          </a:p>
          <a:p>
            <a:pPr eaLnBrk="1" hangingPunct="1">
              <a:spcBef>
                <a:spcPct val="0"/>
              </a:spcBef>
              <a:buFontTx/>
              <a:buNone/>
            </a:pPr>
            <a:endParaRPr lang="da-DK" altLang="da-DK" sz="2000" dirty="0"/>
          </a:p>
          <a:p>
            <a:pPr eaLnBrk="1" hangingPunct="1">
              <a:spcBef>
                <a:spcPct val="0"/>
              </a:spcBef>
              <a:buFontTx/>
              <a:buNone/>
            </a:pPr>
            <a:endParaRPr lang="da-DK" altLang="da-DK" sz="2000" dirty="0" smtClean="0"/>
          </a:p>
          <a:p>
            <a:pPr eaLnBrk="1" hangingPunct="1">
              <a:spcBef>
                <a:spcPct val="0"/>
              </a:spcBef>
              <a:buFontTx/>
              <a:buNone/>
            </a:pPr>
            <a:r>
              <a:rPr lang="da-DK" altLang="da-DK" sz="2000" dirty="0" smtClean="0"/>
              <a:t>Normale </a:t>
            </a:r>
            <a:r>
              <a:rPr lang="da-DK" altLang="da-DK" sz="2000" dirty="0"/>
              <a:t>blodceller     </a:t>
            </a:r>
            <a:endParaRPr lang="da-DK" altLang="da-DK" sz="2000" dirty="0" smtClean="0"/>
          </a:p>
          <a:p>
            <a:pPr eaLnBrk="1" hangingPunct="1">
              <a:spcBef>
                <a:spcPct val="0"/>
              </a:spcBef>
              <a:buFontTx/>
              <a:buNone/>
            </a:pPr>
            <a:endParaRPr lang="da-DK" altLang="da-DK" sz="2000" dirty="0"/>
          </a:p>
          <a:p>
            <a:pPr eaLnBrk="1" hangingPunct="1">
              <a:spcBef>
                <a:spcPct val="0"/>
              </a:spcBef>
              <a:buFontTx/>
              <a:buNone/>
            </a:pPr>
            <a:endParaRPr lang="da-DK" altLang="da-DK" sz="2000" dirty="0" smtClean="0"/>
          </a:p>
          <a:p>
            <a:pPr eaLnBrk="1" hangingPunct="1">
              <a:spcBef>
                <a:spcPct val="0"/>
              </a:spcBef>
              <a:buFontTx/>
              <a:buNone/>
            </a:pPr>
            <a:endParaRPr lang="da-DK" altLang="da-DK" sz="2000" dirty="0"/>
          </a:p>
          <a:p>
            <a:pPr eaLnBrk="1" hangingPunct="1">
              <a:spcBef>
                <a:spcPct val="0"/>
              </a:spcBef>
              <a:buFontTx/>
              <a:buNone/>
            </a:pPr>
            <a:endParaRPr lang="da-DK" altLang="da-DK" sz="2000" dirty="0" smtClean="0"/>
          </a:p>
          <a:p>
            <a:pPr eaLnBrk="1" hangingPunct="1">
              <a:spcBef>
                <a:spcPct val="0"/>
              </a:spcBef>
              <a:buFontTx/>
              <a:buNone/>
            </a:pPr>
            <a:endParaRPr lang="da-DK" altLang="da-DK" sz="2000" dirty="0"/>
          </a:p>
          <a:p>
            <a:pPr eaLnBrk="1" hangingPunct="1">
              <a:spcBef>
                <a:spcPct val="0"/>
              </a:spcBef>
              <a:buFontTx/>
              <a:buNone/>
            </a:pPr>
            <a:endParaRPr lang="da-DK" altLang="da-DK" sz="2000" dirty="0" smtClean="0"/>
          </a:p>
          <a:p>
            <a:pPr eaLnBrk="1" hangingPunct="1">
              <a:spcBef>
                <a:spcPct val="0"/>
              </a:spcBef>
              <a:buFontTx/>
              <a:buNone/>
            </a:pPr>
            <a:r>
              <a:rPr lang="da-DK" altLang="da-DK" sz="2000" dirty="0" smtClean="0"/>
              <a:t>Seglceller</a:t>
            </a:r>
            <a:endParaRPr lang="en-GB" altLang="da-DK" sz="2000" dirty="0"/>
          </a:p>
        </p:txBody>
      </p:sp>
    </p:spTree>
    <p:extLst>
      <p:ext uri="{BB962C8B-B14F-4D97-AF65-F5344CB8AC3E}">
        <p14:creationId xmlns:p14="http://schemas.microsoft.com/office/powerpoint/2010/main" val="2394840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60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P spid="25608"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fld id="{89499AB1-CA53-4B92-BB2F-5B9E2A481B48}" type="slidenum">
              <a:rPr lang="en-US" altLang="da-DK" sz="1400" smtClean="0"/>
              <a:pPr eaLnBrk="1" hangingPunct="1">
                <a:spcBef>
                  <a:spcPct val="0"/>
                </a:spcBef>
                <a:buFontTx/>
                <a:buNone/>
              </a:pPr>
              <a:t>85</a:t>
            </a:fld>
            <a:endParaRPr lang="en-US" altLang="da-DK" sz="1400" smtClean="0"/>
          </a:p>
        </p:txBody>
      </p:sp>
      <p:sp>
        <p:nvSpPr>
          <p:cNvPr id="77827" name="Rectangle 2"/>
          <p:cNvSpPr>
            <a:spLocks noGrp="1" noChangeArrowheads="1"/>
          </p:cNvSpPr>
          <p:nvPr>
            <p:ph type="title"/>
          </p:nvPr>
        </p:nvSpPr>
        <p:spPr/>
        <p:txBody>
          <a:bodyPr/>
          <a:lstStyle/>
          <a:p>
            <a:pPr eaLnBrk="1" hangingPunct="1"/>
            <a:r>
              <a:rPr lang="da-DK" altLang="da-DK" smtClean="0"/>
              <a:t>Selektion på kvantitativ karakter</a:t>
            </a:r>
            <a:endParaRPr lang="en-US" altLang="da-DK" smtClean="0"/>
          </a:p>
        </p:txBody>
      </p:sp>
      <p:pic>
        <p:nvPicPr>
          <p:cNvPr id="651267" name="Picture 3"/>
          <p:cNvPicPr>
            <a:picLocks noGrp="1" noChangeAspect="1" noChangeArrowheads="1"/>
          </p:cNvPicPr>
          <p:nvPr>
            <p:ph type="body" idx="1"/>
          </p:nvPr>
        </p:nvPicPr>
        <p:blipFill>
          <a:blip r:embed="rId3" cstate="print">
            <a:extLst>
              <a:ext uri="{28A0092B-C50C-407E-A947-70E740481C1C}">
                <a14:useLocalDpi xmlns:a14="http://schemas.microsoft.com/office/drawing/2010/main" val="0"/>
              </a:ext>
            </a:extLst>
          </a:blip>
          <a:srcRect l="69638"/>
          <a:stretch>
            <a:fillRect/>
          </a:stretch>
        </p:blipFill>
        <p:spPr>
          <a:xfrm>
            <a:off x="5724525" y="1079500"/>
            <a:ext cx="2103438" cy="5697538"/>
          </a:xfrm>
          <a:noFill/>
        </p:spPr>
      </p:pic>
      <p:pic>
        <p:nvPicPr>
          <p:cNvPr id="651270" name="Picture 6"/>
          <p:cNvPicPr>
            <a:picLocks noChangeAspect="1" noChangeArrowheads="1"/>
          </p:cNvPicPr>
          <p:nvPr/>
        </p:nvPicPr>
        <p:blipFill>
          <a:blip r:embed="rId3" cstate="print">
            <a:extLst>
              <a:ext uri="{28A0092B-C50C-407E-A947-70E740481C1C}">
                <a14:useLocalDpi xmlns:a14="http://schemas.microsoft.com/office/drawing/2010/main" val="0"/>
              </a:ext>
            </a:extLst>
          </a:blip>
          <a:srcRect l="35358" r="31393"/>
          <a:stretch>
            <a:fillRect/>
          </a:stretch>
        </p:blipFill>
        <p:spPr bwMode="auto">
          <a:xfrm>
            <a:off x="3348038" y="1079500"/>
            <a:ext cx="2303462" cy="5697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1271" name="Picture 7"/>
          <p:cNvPicPr>
            <a:picLocks noChangeAspect="1" noChangeArrowheads="1"/>
          </p:cNvPicPr>
          <p:nvPr/>
        </p:nvPicPr>
        <p:blipFill>
          <a:blip r:embed="rId3" cstate="print">
            <a:extLst>
              <a:ext uri="{28A0092B-C50C-407E-A947-70E740481C1C}">
                <a14:useLocalDpi xmlns:a14="http://schemas.microsoft.com/office/drawing/2010/main" val="0"/>
              </a:ext>
            </a:extLst>
          </a:blip>
          <a:srcRect r="61526"/>
          <a:stretch>
            <a:fillRect/>
          </a:stretch>
        </p:blipFill>
        <p:spPr bwMode="auto">
          <a:xfrm>
            <a:off x="898525" y="1079500"/>
            <a:ext cx="2665413" cy="5697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1272" name="Line 8"/>
          <p:cNvSpPr>
            <a:spLocks noChangeShapeType="1"/>
          </p:cNvSpPr>
          <p:nvPr/>
        </p:nvSpPr>
        <p:spPr bwMode="auto">
          <a:xfrm>
            <a:off x="2579688" y="2997200"/>
            <a:ext cx="0" cy="3384550"/>
          </a:xfrm>
          <a:prstGeom prst="line">
            <a:avLst/>
          </a:prstGeom>
          <a:noFill/>
          <a:ln w="12700">
            <a:solidFill>
              <a:srgbClr val="00CC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651273" name="Line 9"/>
          <p:cNvSpPr>
            <a:spLocks noChangeShapeType="1"/>
          </p:cNvSpPr>
          <p:nvPr/>
        </p:nvSpPr>
        <p:spPr bwMode="auto">
          <a:xfrm>
            <a:off x="4714875" y="2984500"/>
            <a:ext cx="0" cy="3384550"/>
          </a:xfrm>
          <a:prstGeom prst="line">
            <a:avLst/>
          </a:prstGeom>
          <a:noFill/>
          <a:ln w="12700">
            <a:solidFill>
              <a:srgbClr val="00CC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651274" name="Line 10"/>
          <p:cNvSpPr>
            <a:spLocks noChangeShapeType="1"/>
          </p:cNvSpPr>
          <p:nvPr/>
        </p:nvSpPr>
        <p:spPr bwMode="auto">
          <a:xfrm>
            <a:off x="6854825" y="2967038"/>
            <a:ext cx="0" cy="3384550"/>
          </a:xfrm>
          <a:prstGeom prst="line">
            <a:avLst/>
          </a:prstGeom>
          <a:noFill/>
          <a:ln w="12700">
            <a:solidFill>
              <a:srgbClr val="00CCFF"/>
            </a:solidFill>
            <a:round/>
            <a:headEnd/>
            <a:tailEnd/>
          </a:ln>
          <a:extLst>
            <a:ext uri="{909E8E84-426E-40DD-AFC4-6F175D3DCCD1}">
              <a14:hiddenFill xmlns:a14="http://schemas.microsoft.com/office/drawing/2010/main">
                <a:noFill/>
              </a14:hiddenFill>
            </a:ext>
          </a:extLst>
        </p:spPr>
        <p:txBody>
          <a:bodyPr/>
          <a:lstStyle/>
          <a:p>
            <a:endParaRPr lang="en-GB"/>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51271"/>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51272"/>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651270"/>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51273"/>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651267"/>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512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1272" grpId="0" animBg="1"/>
      <p:bldP spid="651273" grpId="0" animBg="1"/>
      <p:bldP spid="651274"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fld id="{A7738914-0619-4A21-BCAA-DE09E910025F}" type="slidenum">
              <a:rPr lang="en-US" altLang="da-DK" sz="1400" smtClean="0"/>
              <a:pPr eaLnBrk="1" hangingPunct="1">
                <a:spcBef>
                  <a:spcPct val="0"/>
                </a:spcBef>
                <a:buFontTx/>
                <a:buNone/>
              </a:pPr>
              <a:t>86</a:t>
            </a:fld>
            <a:endParaRPr lang="en-US" altLang="da-DK" sz="1400" smtClean="0"/>
          </a:p>
        </p:txBody>
      </p:sp>
      <p:pic>
        <p:nvPicPr>
          <p:cNvPr id="702466" name="Picture 2" descr="B17_2_EVOW_CH17"/>
          <p:cNvPicPr>
            <a:picLocks noChangeAspect="1" noChangeArrowheads="1"/>
          </p:cNvPicPr>
          <p:nvPr/>
        </p:nvPicPr>
        <p:blipFill>
          <a:blip r:embed="rId3">
            <a:extLst>
              <a:ext uri="{28A0092B-C50C-407E-A947-70E740481C1C}">
                <a14:useLocalDpi xmlns:a14="http://schemas.microsoft.com/office/drawing/2010/main" val="0"/>
              </a:ext>
            </a:extLst>
          </a:blip>
          <a:srcRect l="33746" t="22168" r="14581" b="65488"/>
          <a:stretch>
            <a:fillRect/>
          </a:stretch>
        </p:blipFill>
        <p:spPr bwMode="auto">
          <a:xfrm>
            <a:off x="3065463" y="4437063"/>
            <a:ext cx="5611812" cy="1871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8852" name="Rectangle 3"/>
          <p:cNvSpPr>
            <a:spLocks noGrp="1" noChangeArrowheads="1"/>
          </p:cNvSpPr>
          <p:nvPr>
            <p:ph type="title"/>
          </p:nvPr>
        </p:nvSpPr>
        <p:spPr/>
        <p:txBody>
          <a:bodyPr/>
          <a:lstStyle/>
          <a:p>
            <a:pPr eaLnBrk="1" hangingPunct="1"/>
            <a:r>
              <a:rPr lang="da-DK" altLang="da-DK" smtClean="0"/>
              <a:t>Selektion på enkelt locus </a:t>
            </a:r>
            <a:br>
              <a:rPr lang="da-DK" altLang="da-DK" smtClean="0"/>
            </a:br>
            <a:r>
              <a:rPr lang="da-DK" altLang="da-DK" smtClean="0"/>
              <a:t>og på kvantitativ karakter</a:t>
            </a:r>
            <a:endParaRPr lang="en-GB" altLang="da-DK" smtClean="0"/>
          </a:p>
        </p:txBody>
      </p:sp>
      <p:sp>
        <p:nvSpPr>
          <p:cNvPr id="702468" name="Rectangle 4"/>
          <p:cNvSpPr>
            <a:spLocks noGrp="1" noChangeArrowheads="1"/>
          </p:cNvSpPr>
          <p:nvPr>
            <p:ph type="body" idx="1"/>
          </p:nvPr>
        </p:nvSpPr>
        <p:spPr/>
        <p:txBody>
          <a:bodyPr/>
          <a:lstStyle/>
          <a:p>
            <a:pPr eaLnBrk="1" hangingPunct="1">
              <a:buFontTx/>
              <a:buNone/>
            </a:pPr>
            <a:r>
              <a:rPr lang="en-GB" altLang="da-DK" dirty="0" smtClean="0"/>
              <a:t>Retningsselektion</a:t>
            </a:r>
          </a:p>
          <a:p>
            <a:pPr eaLnBrk="1" hangingPunct="1">
              <a:buFontTx/>
              <a:buNone/>
            </a:pPr>
            <a:endParaRPr lang="en-GB" altLang="da-DK" dirty="0" smtClean="0"/>
          </a:p>
          <a:p>
            <a:pPr eaLnBrk="1" hangingPunct="1">
              <a:buFontTx/>
              <a:buNone/>
            </a:pPr>
            <a:endParaRPr lang="en-GB" altLang="da-DK" dirty="0" smtClean="0"/>
          </a:p>
          <a:p>
            <a:pPr eaLnBrk="1" hangingPunct="1">
              <a:buFontTx/>
              <a:buNone/>
            </a:pPr>
            <a:endParaRPr lang="en-GB" altLang="da-DK" dirty="0" smtClean="0"/>
          </a:p>
          <a:p>
            <a:pPr eaLnBrk="1" hangingPunct="1">
              <a:buFontTx/>
              <a:buNone/>
            </a:pPr>
            <a:endParaRPr lang="en-GB" altLang="da-DK" dirty="0" smtClean="0"/>
          </a:p>
          <a:p>
            <a:pPr eaLnBrk="1" hangingPunct="1">
              <a:buFontTx/>
              <a:buNone/>
            </a:pPr>
            <a:endParaRPr lang="en-GB" altLang="da-DK" dirty="0" smtClean="0"/>
          </a:p>
          <a:p>
            <a:pPr eaLnBrk="1" hangingPunct="1">
              <a:buFontTx/>
              <a:buNone/>
            </a:pPr>
            <a:endParaRPr lang="en-GB" altLang="da-DK" dirty="0" smtClean="0"/>
          </a:p>
          <a:p>
            <a:pPr eaLnBrk="1" hangingPunct="1">
              <a:buFontTx/>
              <a:buNone/>
            </a:pPr>
            <a:r>
              <a:rPr lang="en-GB" altLang="da-DK" dirty="0" err="1" smtClean="0"/>
              <a:t>Trunkeringsselektion</a:t>
            </a:r>
            <a:endParaRPr lang="en-GB" altLang="da-DK" dirty="0" smtClean="0"/>
          </a:p>
        </p:txBody>
      </p:sp>
      <p:pic>
        <p:nvPicPr>
          <p:cNvPr id="702469" name="Picture 5" descr="B17_2_EVOW_CH17"/>
          <p:cNvPicPr>
            <a:picLocks noChangeAspect="1" noChangeArrowheads="1"/>
          </p:cNvPicPr>
          <p:nvPr/>
        </p:nvPicPr>
        <p:blipFill>
          <a:blip r:embed="rId3">
            <a:extLst>
              <a:ext uri="{28A0092B-C50C-407E-A947-70E740481C1C}">
                <a14:useLocalDpi xmlns:a14="http://schemas.microsoft.com/office/drawing/2010/main" val="0"/>
              </a:ext>
            </a:extLst>
          </a:blip>
          <a:srcRect l="33765" t="2698" r="14557" b="78299"/>
          <a:stretch>
            <a:fillRect/>
          </a:stretch>
        </p:blipFill>
        <p:spPr bwMode="auto">
          <a:xfrm>
            <a:off x="2987675" y="1268413"/>
            <a:ext cx="5613400" cy="288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2470" name="Picture 6" descr="B17_2_EVOW_CH17"/>
          <p:cNvPicPr>
            <a:picLocks noChangeAspect="1" noChangeArrowheads="1"/>
          </p:cNvPicPr>
          <p:nvPr/>
        </p:nvPicPr>
        <p:blipFill>
          <a:blip r:embed="rId3">
            <a:extLst>
              <a:ext uri="{28A0092B-C50C-407E-A947-70E740481C1C}">
                <a14:useLocalDpi xmlns:a14="http://schemas.microsoft.com/office/drawing/2010/main" val="0"/>
              </a:ext>
            </a:extLst>
          </a:blip>
          <a:srcRect l="83978" t="38673" r="5280" b="54984"/>
          <a:stretch>
            <a:fillRect/>
          </a:stretch>
        </p:blipFill>
        <p:spPr bwMode="auto">
          <a:xfrm>
            <a:off x="8096250" y="2205038"/>
            <a:ext cx="1047750"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2471" name="Picture 7" descr="B17_2_EVOW_CH17"/>
          <p:cNvPicPr>
            <a:picLocks noChangeAspect="1" noChangeArrowheads="1"/>
          </p:cNvPicPr>
          <p:nvPr/>
        </p:nvPicPr>
        <p:blipFill>
          <a:blip r:embed="rId3">
            <a:extLst>
              <a:ext uri="{28A0092B-C50C-407E-A947-70E740481C1C}">
                <a14:useLocalDpi xmlns:a14="http://schemas.microsoft.com/office/drawing/2010/main" val="0"/>
              </a:ext>
            </a:extLst>
          </a:blip>
          <a:srcRect l="83978" t="38673" r="5280" b="54984"/>
          <a:stretch>
            <a:fillRect/>
          </a:stretch>
        </p:blipFill>
        <p:spPr bwMode="auto">
          <a:xfrm>
            <a:off x="8115300" y="4860925"/>
            <a:ext cx="1047750"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70246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0246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02470"/>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702468">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0246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024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fld id="{9940CAB5-67AD-4D0D-85F8-4DCAE7178411}" type="slidenum">
              <a:rPr lang="en-US" altLang="da-DK" sz="1400" smtClean="0"/>
              <a:pPr eaLnBrk="1" hangingPunct="1">
                <a:spcBef>
                  <a:spcPct val="0"/>
                </a:spcBef>
                <a:buFontTx/>
                <a:buNone/>
              </a:pPr>
              <a:t>87</a:t>
            </a:fld>
            <a:endParaRPr lang="en-US" altLang="da-DK" sz="1400" smtClean="0"/>
          </a:p>
        </p:txBody>
      </p:sp>
      <p:pic>
        <p:nvPicPr>
          <p:cNvPr id="694279" name="Picture 7" descr="B17_2_EVOW_CH17"/>
          <p:cNvPicPr>
            <a:picLocks noChangeAspect="1" noChangeArrowheads="1"/>
          </p:cNvPicPr>
          <p:nvPr/>
        </p:nvPicPr>
        <p:blipFill>
          <a:blip r:embed="rId3">
            <a:extLst>
              <a:ext uri="{28A0092B-C50C-407E-A947-70E740481C1C}">
                <a14:useLocalDpi xmlns:a14="http://schemas.microsoft.com/office/drawing/2010/main" val="0"/>
              </a:ext>
            </a:extLst>
          </a:blip>
          <a:srcRect l="33765" t="54942" r="34404" b="33667"/>
          <a:stretch>
            <a:fillRect/>
          </a:stretch>
        </p:blipFill>
        <p:spPr bwMode="auto">
          <a:xfrm>
            <a:off x="3203575" y="4149725"/>
            <a:ext cx="3457575" cy="172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4276" name="Picture 4" descr="B17_2_EVOW_CH17"/>
          <p:cNvPicPr>
            <a:picLocks noChangeAspect="1" noChangeArrowheads="1"/>
          </p:cNvPicPr>
          <p:nvPr/>
        </p:nvPicPr>
        <p:blipFill>
          <a:blip r:embed="rId3">
            <a:extLst>
              <a:ext uri="{28A0092B-C50C-407E-A947-70E740481C1C}">
                <a14:useLocalDpi xmlns:a14="http://schemas.microsoft.com/office/drawing/2010/main" val="0"/>
              </a:ext>
            </a:extLst>
          </a:blip>
          <a:srcRect l="33765" t="36893" r="14557" b="50282"/>
          <a:stretch>
            <a:fillRect/>
          </a:stretch>
        </p:blipFill>
        <p:spPr bwMode="auto">
          <a:xfrm>
            <a:off x="2987675" y="1484313"/>
            <a:ext cx="5613400" cy="1944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9877" name="Rectangle 2"/>
          <p:cNvSpPr>
            <a:spLocks noGrp="1" noChangeArrowheads="1"/>
          </p:cNvSpPr>
          <p:nvPr>
            <p:ph type="title"/>
          </p:nvPr>
        </p:nvSpPr>
        <p:spPr/>
        <p:txBody>
          <a:bodyPr/>
          <a:lstStyle/>
          <a:p>
            <a:pPr eaLnBrk="1" hangingPunct="1"/>
            <a:r>
              <a:rPr lang="da-DK" altLang="da-DK" smtClean="0"/>
              <a:t>Selektion på enkelt locus </a:t>
            </a:r>
            <a:br>
              <a:rPr lang="da-DK" altLang="da-DK" smtClean="0"/>
            </a:br>
            <a:r>
              <a:rPr lang="da-DK" altLang="da-DK" smtClean="0"/>
              <a:t>og på kvantitativ karakter</a:t>
            </a:r>
            <a:endParaRPr lang="en-GB" altLang="da-DK" smtClean="0"/>
          </a:p>
        </p:txBody>
      </p:sp>
      <p:sp>
        <p:nvSpPr>
          <p:cNvPr id="694275" name="Rectangle 3"/>
          <p:cNvSpPr>
            <a:spLocks noGrp="1" noChangeArrowheads="1"/>
          </p:cNvSpPr>
          <p:nvPr>
            <p:ph type="body" idx="1"/>
          </p:nvPr>
        </p:nvSpPr>
        <p:spPr/>
        <p:txBody>
          <a:bodyPr/>
          <a:lstStyle/>
          <a:p>
            <a:pPr eaLnBrk="1" hangingPunct="1">
              <a:buFontTx/>
              <a:buNone/>
            </a:pPr>
            <a:r>
              <a:rPr lang="da-DK" altLang="da-DK" smtClean="0"/>
              <a:t>Stabiliserende selektion</a:t>
            </a:r>
          </a:p>
          <a:p>
            <a:pPr eaLnBrk="1" hangingPunct="1">
              <a:buFontTx/>
              <a:buNone/>
            </a:pPr>
            <a:endParaRPr lang="da-DK" altLang="da-DK" smtClean="0"/>
          </a:p>
          <a:p>
            <a:pPr eaLnBrk="1" hangingPunct="1">
              <a:buFontTx/>
              <a:buNone/>
            </a:pPr>
            <a:endParaRPr lang="da-DK" altLang="da-DK" smtClean="0"/>
          </a:p>
          <a:p>
            <a:pPr eaLnBrk="1" hangingPunct="1">
              <a:buFontTx/>
              <a:buNone/>
            </a:pPr>
            <a:endParaRPr lang="da-DK" altLang="da-DK" smtClean="0"/>
          </a:p>
          <a:p>
            <a:pPr eaLnBrk="1" hangingPunct="1">
              <a:buFontTx/>
              <a:buNone/>
            </a:pPr>
            <a:endParaRPr lang="da-DK" altLang="da-DK" smtClean="0"/>
          </a:p>
          <a:p>
            <a:pPr eaLnBrk="1" hangingPunct="1">
              <a:buFontTx/>
              <a:buNone/>
            </a:pPr>
            <a:endParaRPr lang="da-DK" altLang="da-DK" smtClean="0"/>
          </a:p>
          <a:p>
            <a:pPr eaLnBrk="1" hangingPunct="1">
              <a:buFontTx/>
              <a:buNone/>
            </a:pPr>
            <a:r>
              <a:rPr lang="da-DK" altLang="da-DK" smtClean="0"/>
              <a:t>Balancerende selektion</a:t>
            </a:r>
          </a:p>
          <a:p>
            <a:pPr eaLnBrk="1" hangingPunct="1">
              <a:buFontTx/>
              <a:buNone/>
            </a:pPr>
            <a:r>
              <a:rPr lang="da-DK" altLang="da-DK" smtClean="0"/>
              <a:t>(overdominans)</a:t>
            </a:r>
            <a:endParaRPr lang="en-GB" altLang="da-DK" smtClean="0"/>
          </a:p>
        </p:txBody>
      </p:sp>
      <p:pic>
        <p:nvPicPr>
          <p:cNvPr id="694277" name="Picture 5" descr="B17_2_EVOW_CH17"/>
          <p:cNvPicPr>
            <a:picLocks noChangeAspect="1" noChangeArrowheads="1"/>
          </p:cNvPicPr>
          <p:nvPr/>
        </p:nvPicPr>
        <p:blipFill>
          <a:blip r:embed="rId3">
            <a:extLst>
              <a:ext uri="{28A0092B-C50C-407E-A947-70E740481C1C}">
                <a14:useLocalDpi xmlns:a14="http://schemas.microsoft.com/office/drawing/2010/main" val="0"/>
              </a:ext>
            </a:extLst>
          </a:blip>
          <a:srcRect l="83978" t="38673" r="5280" b="54984"/>
          <a:stretch>
            <a:fillRect/>
          </a:stretch>
        </p:blipFill>
        <p:spPr bwMode="auto">
          <a:xfrm>
            <a:off x="8096250" y="4797425"/>
            <a:ext cx="1047750"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4278" name="Picture 6" descr="B17_2_EVOW_CH17"/>
          <p:cNvPicPr>
            <a:picLocks noChangeAspect="1" noChangeArrowheads="1"/>
          </p:cNvPicPr>
          <p:nvPr/>
        </p:nvPicPr>
        <p:blipFill>
          <a:blip r:embed="rId3">
            <a:extLst>
              <a:ext uri="{28A0092B-C50C-407E-A947-70E740481C1C}">
                <a14:useLocalDpi xmlns:a14="http://schemas.microsoft.com/office/drawing/2010/main" val="0"/>
              </a:ext>
            </a:extLst>
          </a:blip>
          <a:srcRect l="83978" t="38673" r="5280" b="54984"/>
          <a:stretch>
            <a:fillRect/>
          </a:stretch>
        </p:blipFill>
        <p:spPr bwMode="auto">
          <a:xfrm>
            <a:off x="8096250" y="2205038"/>
            <a:ext cx="1047750"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9427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9427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94278"/>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694275">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94275">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9427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942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fld id="{ECB69FA7-3157-441D-B70E-D0F56D57EF21}" type="slidenum">
              <a:rPr lang="en-US" altLang="da-DK" sz="1400" smtClean="0"/>
              <a:pPr eaLnBrk="1" hangingPunct="1">
                <a:spcBef>
                  <a:spcPct val="0"/>
                </a:spcBef>
                <a:buFontTx/>
                <a:buNone/>
              </a:pPr>
              <a:t>88</a:t>
            </a:fld>
            <a:endParaRPr lang="en-US" altLang="da-DK" sz="1400" smtClean="0"/>
          </a:p>
        </p:txBody>
      </p:sp>
      <p:pic>
        <p:nvPicPr>
          <p:cNvPr id="80899" name="Picture 4" descr="B17_2_EVOW_CH17"/>
          <p:cNvPicPr>
            <a:picLocks noChangeAspect="1" noChangeArrowheads="1"/>
          </p:cNvPicPr>
          <p:nvPr/>
        </p:nvPicPr>
        <p:blipFill>
          <a:blip r:embed="rId3">
            <a:extLst>
              <a:ext uri="{28A0092B-C50C-407E-A947-70E740481C1C}">
                <a14:useLocalDpi xmlns:a14="http://schemas.microsoft.com/office/drawing/2010/main" val="0"/>
              </a:ext>
            </a:extLst>
          </a:blip>
          <a:srcRect l="33765" t="69662" r="14557" b="15230"/>
          <a:stretch>
            <a:fillRect/>
          </a:stretch>
        </p:blipFill>
        <p:spPr bwMode="auto">
          <a:xfrm>
            <a:off x="2916238" y="1773238"/>
            <a:ext cx="5613400" cy="2290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900" name="Rectangle 2"/>
          <p:cNvSpPr>
            <a:spLocks noGrp="1" noChangeArrowheads="1"/>
          </p:cNvSpPr>
          <p:nvPr>
            <p:ph type="title"/>
          </p:nvPr>
        </p:nvSpPr>
        <p:spPr/>
        <p:txBody>
          <a:bodyPr/>
          <a:lstStyle/>
          <a:p>
            <a:pPr eaLnBrk="1" hangingPunct="1"/>
            <a:r>
              <a:rPr lang="da-DK" altLang="da-DK" smtClean="0"/>
              <a:t>Selektion på enkelt locus </a:t>
            </a:r>
            <a:br>
              <a:rPr lang="da-DK" altLang="da-DK" smtClean="0"/>
            </a:br>
            <a:r>
              <a:rPr lang="da-DK" altLang="da-DK" smtClean="0"/>
              <a:t>og på kvantitativ karakter</a:t>
            </a:r>
            <a:endParaRPr lang="en-GB" altLang="da-DK" smtClean="0"/>
          </a:p>
        </p:txBody>
      </p:sp>
      <p:sp>
        <p:nvSpPr>
          <p:cNvPr id="80901" name="Rectangle 3"/>
          <p:cNvSpPr>
            <a:spLocks noGrp="1" noChangeArrowheads="1"/>
          </p:cNvSpPr>
          <p:nvPr>
            <p:ph type="body" idx="1"/>
          </p:nvPr>
        </p:nvSpPr>
        <p:spPr/>
        <p:txBody>
          <a:bodyPr/>
          <a:lstStyle/>
          <a:p>
            <a:pPr eaLnBrk="1" hangingPunct="1">
              <a:buFontTx/>
              <a:buNone/>
            </a:pPr>
            <a:endParaRPr lang="da-DK" altLang="da-DK" smtClean="0"/>
          </a:p>
          <a:p>
            <a:pPr eaLnBrk="1" hangingPunct="1">
              <a:buFontTx/>
              <a:buNone/>
            </a:pPr>
            <a:endParaRPr lang="da-DK" altLang="da-DK" smtClean="0"/>
          </a:p>
          <a:p>
            <a:pPr eaLnBrk="1" hangingPunct="1">
              <a:buFontTx/>
              <a:buNone/>
            </a:pPr>
            <a:r>
              <a:rPr lang="da-DK" altLang="da-DK" smtClean="0"/>
              <a:t>Disruptiv selektion</a:t>
            </a:r>
            <a:endParaRPr lang="en-GB" altLang="da-DK" smtClean="0"/>
          </a:p>
        </p:txBody>
      </p:sp>
      <p:pic>
        <p:nvPicPr>
          <p:cNvPr id="80902" name="Picture 5" descr="B17_2_EVOW_CH17"/>
          <p:cNvPicPr>
            <a:picLocks noChangeAspect="1" noChangeArrowheads="1"/>
          </p:cNvPicPr>
          <p:nvPr/>
        </p:nvPicPr>
        <p:blipFill>
          <a:blip r:embed="rId3">
            <a:extLst>
              <a:ext uri="{28A0092B-C50C-407E-A947-70E740481C1C}">
                <a14:useLocalDpi xmlns:a14="http://schemas.microsoft.com/office/drawing/2010/main" val="0"/>
              </a:ext>
            </a:extLst>
          </a:blip>
          <a:srcRect l="83978" t="38673" r="5280" b="54984"/>
          <a:stretch>
            <a:fillRect/>
          </a:stretch>
        </p:blipFill>
        <p:spPr bwMode="auto">
          <a:xfrm>
            <a:off x="8096250" y="2349500"/>
            <a:ext cx="1047750"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fld id="{D006A772-E65F-4D71-B3E0-F8C602F217E8}" type="slidenum">
              <a:rPr lang="en-US" altLang="da-DK" sz="1400" smtClean="0"/>
              <a:pPr eaLnBrk="1" hangingPunct="1">
                <a:spcBef>
                  <a:spcPct val="0"/>
                </a:spcBef>
                <a:buFontTx/>
                <a:buNone/>
              </a:pPr>
              <a:t>89</a:t>
            </a:fld>
            <a:endParaRPr lang="en-US" altLang="da-DK" sz="1400" smtClean="0"/>
          </a:p>
        </p:txBody>
      </p:sp>
      <p:sp>
        <p:nvSpPr>
          <p:cNvPr id="81923" name="Rectangle 4"/>
          <p:cNvSpPr>
            <a:spLocks noGrp="1" noChangeArrowheads="1"/>
          </p:cNvSpPr>
          <p:nvPr>
            <p:ph type="title"/>
          </p:nvPr>
        </p:nvSpPr>
        <p:spPr/>
        <p:txBody>
          <a:bodyPr/>
          <a:lstStyle/>
          <a:p>
            <a:pPr eaLnBrk="1" hangingPunct="1"/>
            <a:r>
              <a:rPr lang="da-DK" altLang="da-DK" smtClean="0"/>
              <a:t>Retningsselektion</a:t>
            </a:r>
          </a:p>
        </p:txBody>
      </p:sp>
      <p:pic>
        <p:nvPicPr>
          <p:cNvPr id="81924" name="Picture 5" descr="seldynami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8275" y="908050"/>
            <a:ext cx="8975725" cy="6343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25" name="Rectangle 7"/>
          <p:cNvSpPr>
            <a:spLocks noChangeArrowheads="1"/>
          </p:cNvSpPr>
          <p:nvPr/>
        </p:nvSpPr>
        <p:spPr bwMode="auto">
          <a:xfrm>
            <a:off x="2555875" y="1412875"/>
            <a:ext cx="37973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r>
              <a:rPr lang="da-DK" altLang="da-DK"/>
              <a:t>Retnigsselektions dynamik</a:t>
            </a: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fld id="{D516F213-7617-4BF4-8872-4FD69893AA56}" type="slidenum">
              <a:rPr lang="en-US" altLang="da-DK" sz="1400" smtClean="0"/>
              <a:pPr eaLnBrk="1" hangingPunct="1">
                <a:spcBef>
                  <a:spcPct val="0"/>
                </a:spcBef>
                <a:buFontTx/>
                <a:buNone/>
              </a:pPr>
              <a:t>9</a:t>
            </a:fld>
            <a:endParaRPr lang="en-US" altLang="da-DK" sz="1400" smtClean="0"/>
          </a:p>
        </p:txBody>
      </p:sp>
      <p:sp>
        <p:nvSpPr>
          <p:cNvPr id="11267" name="Rectangle 2"/>
          <p:cNvSpPr>
            <a:spLocks noGrp="1" noChangeArrowheads="1"/>
          </p:cNvSpPr>
          <p:nvPr>
            <p:ph type="title"/>
          </p:nvPr>
        </p:nvSpPr>
        <p:spPr/>
        <p:txBody>
          <a:bodyPr/>
          <a:lstStyle/>
          <a:p>
            <a:pPr eaLnBrk="1" hangingPunct="1"/>
            <a:r>
              <a:rPr lang="da-DK" altLang="da-DK" smtClean="0"/>
              <a:t>Model for naturlig selektion</a:t>
            </a:r>
          </a:p>
        </p:txBody>
      </p:sp>
      <p:sp>
        <p:nvSpPr>
          <p:cNvPr id="398339" name="Rectangle 3"/>
          <p:cNvSpPr>
            <a:spLocks noGrp="1" noChangeArrowheads="1"/>
          </p:cNvSpPr>
          <p:nvPr>
            <p:ph type="body" idx="1"/>
          </p:nvPr>
        </p:nvSpPr>
        <p:spPr/>
        <p:txBody>
          <a:bodyPr/>
          <a:lstStyle/>
          <a:p>
            <a:pPr eaLnBrk="1" hangingPunct="1">
              <a:buFontTx/>
              <a:buNone/>
            </a:pPr>
            <a:r>
              <a:rPr lang="da-DK" altLang="da-DK" smtClean="0"/>
              <a:t>Overlevelsesselektion, ens hos hanner og hunner		</a:t>
            </a:r>
          </a:p>
          <a:p>
            <a:pPr eaLnBrk="1" hangingPunct="1">
              <a:buFontTx/>
              <a:buNone/>
            </a:pPr>
            <a:r>
              <a:rPr lang="da-DK" altLang="da-DK" smtClean="0"/>
              <a:t>						11	 12	  22</a:t>
            </a:r>
          </a:p>
          <a:p>
            <a:pPr eaLnBrk="1" hangingPunct="1">
              <a:buFontTx/>
              <a:buNone/>
            </a:pPr>
            <a:r>
              <a:rPr lang="da-DK" altLang="da-DK" smtClean="0"/>
              <a:t>Zygoter				</a:t>
            </a:r>
            <a:r>
              <a:rPr lang="da-DK" altLang="da-DK" i="1" smtClean="0"/>
              <a:t>p</a:t>
            </a:r>
            <a:r>
              <a:rPr lang="da-DK" altLang="da-DK" baseline="30000" smtClean="0"/>
              <a:t>2</a:t>
            </a:r>
            <a:r>
              <a:rPr lang="da-DK" altLang="da-DK" smtClean="0"/>
              <a:t>	2</a:t>
            </a:r>
            <a:r>
              <a:rPr lang="da-DK" altLang="da-DK" i="1" smtClean="0"/>
              <a:t>pq	   q</a:t>
            </a:r>
            <a:r>
              <a:rPr lang="da-DK" altLang="da-DK" baseline="30000" smtClean="0"/>
              <a:t>2</a:t>
            </a:r>
          </a:p>
          <a:p>
            <a:pPr eaLnBrk="1" hangingPunct="1">
              <a:buFontTx/>
              <a:buNone/>
            </a:pPr>
            <a:r>
              <a:rPr lang="da-DK" altLang="da-DK" smtClean="0"/>
              <a:t>Fitness				</a:t>
            </a:r>
            <a:r>
              <a:rPr lang="da-DK" altLang="da-DK" i="1" smtClean="0"/>
              <a:t>W</a:t>
            </a:r>
            <a:r>
              <a:rPr lang="da-DK" altLang="da-DK" baseline="-25000" smtClean="0"/>
              <a:t>11	 </a:t>
            </a:r>
            <a:r>
              <a:rPr lang="da-DK" altLang="da-DK" i="1" smtClean="0"/>
              <a:t>W</a:t>
            </a:r>
            <a:r>
              <a:rPr lang="da-DK" altLang="da-DK" baseline="-25000" smtClean="0"/>
              <a:t>12	  </a:t>
            </a:r>
            <a:r>
              <a:rPr lang="da-DK" altLang="da-DK" i="1" smtClean="0"/>
              <a:t>W</a:t>
            </a:r>
            <a:r>
              <a:rPr lang="da-DK" altLang="da-DK" baseline="-25000" smtClean="0"/>
              <a:t>22</a:t>
            </a:r>
          </a:p>
          <a:p>
            <a:pPr eaLnBrk="1" hangingPunct="1">
              <a:buFontTx/>
              <a:buNone/>
            </a:pPr>
            <a:r>
              <a:rPr lang="da-DK" altLang="da-DK" baseline="-25000" smtClean="0"/>
              <a:t>						  </a:t>
            </a:r>
            <a:r>
              <a:rPr lang="da-DK" altLang="da-DK" b="1" smtClean="0">
                <a:solidFill>
                  <a:srgbClr val="FF0000"/>
                </a:solidFill>
                <a:cs typeface="Arial" charset="0"/>
              </a:rPr>
              <a:t>↓	   ↓	    ↓</a:t>
            </a:r>
            <a:endParaRPr lang="da-DK" altLang="da-DK" b="1" baseline="-25000" smtClean="0">
              <a:solidFill>
                <a:srgbClr val="FF0000"/>
              </a:solidFill>
              <a:cs typeface="Arial" charset="0"/>
            </a:endParaRPr>
          </a:p>
          <a:p>
            <a:pPr eaLnBrk="1" hangingPunct="1">
              <a:buFontTx/>
              <a:buNone/>
            </a:pPr>
            <a:r>
              <a:rPr lang="da-DK" altLang="da-DK" baseline="-25000" smtClean="0"/>
              <a:t> </a:t>
            </a:r>
            <a:r>
              <a:rPr lang="da-DK" altLang="da-DK" smtClean="0"/>
              <a:t>Næste generations zygoter	</a:t>
            </a:r>
            <a:r>
              <a:rPr lang="da-DK" altLang="da-DK" i="1" smtClean="0"/>
              <a:t>p’</a:t>
            </a:r>
            <a:r>
              <a:rPr lang="da-DK" altLang="da-DK" baseline="30000" smtClean="0"/>
              <a:t>2</a:t>
            </a:r>
            <a:r>
              <a:rPr lang="da-DK" altLang="da-DK" smtClean="0"/>
              <a:t>	2</a:t>
            </a:r>
            <a:r>
              <a:rPr lang="da-DK" altLang="da-DK" i="1" smtClean="0"/>
              <a:t>p’q’	    q’</a:t>
            </a:r>
            <a:r>
              <a:rPr lang="da-DK" altLang="da-DK" baseline="30000" smtClean="0"/>
              <a:t>2</a:t>
            </a:r>
          </a:p>
          <a:p>
            <a:pPr eaLnBrk="1" hangingPunct="1">
              <a:buFontTx/>
              <a:buNone/>
            </a:pPr>
            <a:endParaRPr lang="da-DK" altLang="da-DK" smtClean="0"/>
          </a:p>
        </p:txBody>
      </p:sp>
      <p:sp>
        <p:nvSpPr>
          <p:cNvPr id="11269" name="Text Box 4"/>
          <p:cNvSpPr txBox="1">
            <a:spLocks noChangeArrowheads="1"/>
          </p:cNvSpPr>
          <p:nvPr/>
        </p:nvSpPr>
        <p:spPr bwMode="auto">
          <a:xfrm>
            <a:off x="8532813" y="6381750"/>
            <a:ext cx="4508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r>
              <a:rPr lang="da-DK" altLang="da-DK" sz="1800">
                <a:solidFill>
                  <a:srgbClr val="FF0000"/>
                </a:solidFill>
              </a:rPr>
              <a:t>T1</a:t>
            </a:r>
            <a:endParaRPr lang="en-GB" altLang="da-DK" sz="180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98339">
                                            <p:txEl>
                                              <p:pRg st="2" end="2"/>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98339">
                                            <p:txEl>
                                              <p:pRg st="3" end="3"/>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98339">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9833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fld id="{E69CC9E2-B4C6-49F3-AED1-4DBAD77A673C}" type="slidenum">
              <a:rPr lang="en-US" altLang="da-DK" sz="1400" smtClean="0"/>
              <a:pPr eaLnBrk="1" hangingPunct="1">
                <a:spcBef>
                  <a:spcPct val="0"/>
                </a:spcBef>
                <a:buFontTx/>
                <a:buNone/>
              </a:pPr>
              <a:t>90</a:t>
            </a:fld>
            <a:endParaRPr lang="en-US" altLang="da-DK" sz="1400" smtClean="0"/>
          </a:p>
        </p:txBody>
      </p:sp>
      <p:sp>
        <p:nvSpPr>
          <p:cNvPr id="82947" name="Rectangle 2"/>
          <p:cNvSpPr>
            <a:spLocks noGrp="1" noChangeArrowheads="1"/>
          </p:cNvSpPr>
          <p:nvPr>
            <p:ph type="title"/>
          </p:nvPr>
        </p:nvSpPr>
        <p:spPr/>
        <p:txBody>
          <a:bodyPr/>
          <a:lstStyle/>
          <a:p>
            <a:pPr eaLnBrk="1" hangingPunct="1"/>
            <a:r>
              <a:rPr lang="da-DK" altLang="da-DK" smtClean="0"/>
              <a:t>Retningsselektion</a:t>
            </a:r>
          </a:p>
        </p:txBody>
      </p:sp>
      <p:sp>
        <p:nvSpPr>
          <p:cNvPr id="366596" name="Rectangle 4"/>
          <p:cNvSpPr>
            <a:spLocks noChangeArrowheads="1"/>
          </p:cNvSpPr>
          <p:nvPr/>
        </p:nvSpPr>
        <p:spPr bwMode="auto">
          <a:xfrm>
            <a:off x="1042988" y="1700213"/>
            <a:ext cx="7389812" cy="301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r>
              <a:rPr lang="da-DK" altLang="da-DK"/>
              <a:t>Retningsselektions dynamik</a:t>
            </a:r>
          </a:p>
          <a:p>
            <a:pPr eaLnBrk="1" hangingPunct="1">
              <a:spcBef>
                <a:spcPct val="0"/>
              </a:spcBef>
              <a:buFontTx/>
              <a:buNone/>
            </a:pPr>
            <a:endParaRPr lang="da-DK" altLang="da-DK"/>
          </a:p>
          <a:p>
            <a:pPr eaLnBrk="1" hangingPunct="1">
              <a:spcBef>
                <a:spcPct val="0"/>
              </a:spcBef>
              <a:buFontTx/>
              <a:buNone/>
            </a:pPr>
            <a:r>
              <a:rPr lang="da-DK" altLang="da-DK"/>
              <a:t>Selektion for </a:t>
            </a:r>
            <a:r>
              <a:rPr lang="da-DK" altLang="da-DK">
                <a:solidFill>
                  <a:srgbClr val="FF0000"/>
                </a:solidFill>
              </a:rPr>
              <a:t>dominante </a:t>
            </a:r>
            <a:r>
              <a:rPr lang="da-DK" altLang="da-DK"/>
              <a:t>alleler går</a:t>
            </a:r>
            <a:r>
              <a:rPr lang="da-DK" altLang="da-DK">
                <a:solidFill>
                  <a:srgbClr val="0000FF"/>
                </a:solidFill>
              </a:rPr>
              <a:t> hurtigt</a:t>
            </a:r>
            <a:r>
              <a:rPr lang="da-DK" altLang="da-DK"/>
              <a:t>, når de er</a:t>
            </a:r>
          </a:p>
          <a:p>
            <a:pPr eaLnBrk="1" hangingPunct="1">
              <a:spcBef>
                <a:spcPct val="0"/>
              </a:spcBef>
              <a:buFontTx/>
              <a:buNone/>
            </a:pPr>
            <a:r>
              <a:rPr lang="da-DK" altLang="da-DK">
                <a:solidFill>
                  <a:srgbClr val="0000FF"/>
                </a:solidFill>
              </a:rPr>
              <a:t>sjældne</a:t>
            </a:r>
            <a:r>
              <a:rPr lang="da-DK" altLang="da-DK"/>
              <a:t> og </a:t>
            </a:r>
            <a:r>
              <a:rPr lang="da-DK" altLang="da-DK">
                <a:solidFill>
                  <a:srgbClr val="009900"/>
                </a:solidFill>
              </a:rPr>
              <a:t>langsomt</a:t>
            </a:r>
            <a:r>
              <a:rPr lang="da-DK" altLang="da-DK"/>
              <a:t>, når de er </a:t>
            </a:r>
            <a:r>
              <a:rPr lang="da-DK" altLang="da-DK">
                <a:solidFill>
                  <a:srgbClr val="009900"/>
                </a:solidFill>
              </a:rPr>
              <a:t>almindelige</a:t>
            </a:r>
            <a:r>
              <a:rPr lang="da-DK" altLang="da-DK"/>
              <a:t>.</a:t>
            </a:r>
          </a:p>
          <a:p>
            <a:pPr eaLnBrk="1" hangingPunct="1">
              <a:spcBef>
                <a:spcPct val="0"/>
              </a:spcBef>
              <a:buFontTx/>
              <a:buNone/>
            </a:pPr>
            <a:endParaRPr lang="da-DK" altLang="da-DK"/>
          </a:p>
          <a:p>
            <a:pPr eaLnBrk="1" hangingPunct="1">
              <a:spcBef>
                <a:spcPct val="0"/>
              </a:spcBef>
              <a:buFontTx/>
              <a:buNone/>
            </a:pPr>
            <a:r>
              <a:rPr lang="da-DK" altLang="da-DK"/>
              <a:t>Selektion for </a:t>
            </a:r>
            <a:r>
              <a:rPr lang="da-DK" altLang="da-DK">
                <a:solidFill>
                  <a:srgbClr val="FF0000"/>
                </a:solidFill>
              </a:rPr>
              <a:t>recessive </a:t>
            </a:r>
            <a:r>
              <a:rPr lang="da-DK" altLang="da-DK"/>
              <a:t>alleler går</a:t>
            </a:r>
            <a:r>
              <a:rPr lang="da-DK" altLang="da-DK">
                <a:solidFill>
                  <a:srgbClr val="0000FF"/>
                </a:solidFill>
              </a:rPr>
              <a:t> langsomt</a:t>
            </a:r>
            <a:r>
              <a:rPr lang="da-DK" altLang="da-DK"/>
              <a:t>, når de er</a:t>
            </a:r>
          </a:p>
          <a:p>
            <a:pPr eaLnBrk="1" hangingPunct="1">
              <a:spcBef>
                <a:spcPct val="0"/>
              </a:spcBef>
              <a:buFontTx/>
              <a:buNone/>
            </a:pPr>
            <a:r>
              <a:rPr lang="da-DK" altLang="da-DK">
                <a:solidFill>
                  <a:srgbClr val="0000FF"/>
                </a:solidFill>
              </a:rPr>
              <a:t>sjældne</a:t>
            </a:r>
            <a:r>
              <a:rPr lang="da-DK" altLang="da-DK"/>
              <a:t> og </a:t>
            </a:r>
            <a:r>
              <a:rPr lang="da-DK" altLang="da-DK">
                <a:solidFill>
                  <a:srgbClr val="009900"/>
                </a:solidFill>
              </a:rPr>
              <a:t>hurtigt</a:t>
            </a:r>
            <a:r>
              <a:rPr lang="da-DK" altLang="da-DK"/>
              <a:t>, når de er </a:t>
            </a:r>
            <a:r>
              <a:rPr lang="da-DK" altLang="da-DK">
                <a:solidFill>
                  <a:srgbClr val="009900"/>
                </a:solidFill>
              </a:rPr>
              <a:t>almindelige</a:t>
            </a:r>
            <a:r>
              <a:rPr lang="da-DK" altLang="da-DK" sz="1800"/>
              <a:t>.</a:t>
            </a:r>
          </a:p>
          <a:p>
            <a:pPr eaLnBrk="1" hangingPunct="1">
              <a:spcBef>
                <a:spcPct val="0"/>
              </a:spcBef>
              <a:buFontTx/>
              <a:buNone/>
            </a:pPr>
            <a:endParaRPr lang="da-DK" altLang="da-DK"/>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66596">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66596">
                                            <p:txEl>
                                              <p:pRg st="3" end="3"/>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366596">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6659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fld id="{E674C6AD-5373-4CFD-BE99-A14C5A4001E6}" type="slidenum">
              <a:rPr lang="en-US" altLang="da-DK" sz="1400" smtClean="0"/>
              <a:pPr eaLnBrk="1" hangingPunct="1">
                <a:spcBef>
                  <a:spcPct val="0"/>
                </a:spcBef>
                <a:buFontTx/>
                <a:buNone/>
              </a:pPr>
              <a:t>91</a:t>
            </a:fld>
            <a:endParaRPr lang="en-US" altLang="da-DK" sz="1400" smtClean="0"/>
          </a:p>
        </p:txBody>
      </p:sp>
      <p:sp>
        <p:nvSpPr>
          <p:cNvPr id="83971" name="Rectangle 2"/>
          <p:cNvSpPr>
            <a:spLocks noGrp="1" noChangeArrowheads="1"/>
          </p:cNvSpPr>
          <p:nvPr>
            <p:ph type="title"/>
          </p:nvPr>
        </p:nvSpPr>
        <p:spPr/>
        <p:txBody>
          <a:bodyPr/>
          <a:lstStyle/>
          <a:p>
            <a:pPr eaLnBrk="1" hangingPunct="1"/>
            <a:r>
              <a:rPr lang="da-DK" altLang="da-DK" smtClean="0"/>
              <a:t>Retningsselektion</a:t>
            </a:r>
          </a:p>
        </p:txBody>
      </p:sp>
      <p:sp>
        <p:nvSpPr>
          <p:cNvPr id="83972" name="Text Box 3"/>
          <p:cNvSpPr txBox="1">
            <a:spLocks noChangeArrowheads="1"/>
          </p:cNvSpPr>
          <p:nvPr/>
        </p:nvSpPr>
        <p:spPr bwMode="auto">
          <a:xfrm>
            <a:off x="1908175" y="1268413"/>
            <a:ext cx="53578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r>
              <a:rPr lang="da-DK" altLang="da-DK"/>
              <a:t>Retningsselektion hos </a:t>
            </a:r>
            <a:r>
              <a:rPr lang="da-DK" altLang="da-DK" i="1"/>
              <a:t>Biston betularia</a:t>
            </a:r>
            <a:endParaRPr lang="da-DK" altLang="da-DK"/>
          </a:p>
        </p:txBody>
      </p:sp>
      <p:pic>
        <p:nvPicPr>
          <p:cNvPr id="83973"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87900" y="2492375"/>
            <a:ext cx="3543300" cy="2409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3974"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3433763"/>
            <a:ext cx="1588" cy="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3975"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0113" y="2492375"/>
            <a:ext cx="3563937" cy="2414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3976" name="Text Box 7"/>
          <p:cNvSpPr txBox="1">
            <a:spLocks noChangeArrowheads="1"/>
          </p:cNvSpPr>
          <p:nvPr/>
        </p:nvSpPr>
        <p:spPr bwMode="auto">
          <a:xfrm>
            <a:off x="1023938" y="5392738"/>
            <a:ext cx="9810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r>
              <a:rPr lang="da-DK" altLang="da-DK"/>
              <a:t>typica</a:t>
            </a:r>
          </a:p>
        </p:txBody>
      </p:sp>
      <p:sp>
        <p:nvSpPr>
          <p:cNvPr id="83977" name="Text Box 8"/>
          <p:cNvSpPr txBox="1">
            <a:spLocks noChangeArrowheads="1"/>
          </p:cNvSpPr>
          <p:nvPr/>
        </p:nvSpPr>
        <p:spPr bwMode="auto">
          <a:xfrm>
            <a:off x="5003800" y="5373688"/>
            <a:ext cx="16271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r>
              <a:rPr lang="da-DK" altLang="da-DK"/>
              <a:t>carbonaria</a:t>
            </a:r>
          </a:p>
        </p:txBody>
      </p:sp>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Slide Number Placeholder 6"/>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fld id="{BF45B96D-DA97-4C52-AE1A-88992BD79ACA}" type="slidenum">
              <a:rPr lang="en-US" altLang="da-DK" sz="1400" smtClean="0"/>
              <a:pPr eaLnBrk="1" hangingPunct="1">
                <a:spcBef>
                  <a:spcPct val="0"/>
                </a:spcBef>
                <a:buFontTx/>
                <a:buNone/>
              </a:pPr>
              <a:t>92</a:t>
            </a:fld>
            <a:endParaRPr lang="en-US" altLang="da-DK" sz="1400" smtClean="0"/>
          </a:p>
        </p:txBody>
      </p:sp>
      <p:sp>
        <p:nvSpPr>
          <p:cNvPr id="84995" name="Rectangle 2"/>
          <p:cNvSpPr>
            <a:spLocks noGrp="1" noChangeArrowheads="1"/>
          </p:cNvSpPr>
          <p:nvPr>
            <p:ph type="title"/>
          </p:nvPr>
        </p:nvSpPr>
        <p:spPr/>
        <p:txBody>
          <a:bodyPr/>
          <a:lstStyle/>
          <a:p>
            <a:pPr eaLnBrk="1" hangingPunct="1"/>
            <a:r>
              <a:rPr lang="da-DK" altLang="da-DK" smtClean="0"/>
              <a:t>Retningsselektion</a:t>
            </a:r>
            <a:endParaRPr lang="en-US" altLang="da-DK" smtClean="0"/>
          </a:p>
        </p:txBody>
      </p:sp>
      <p:sp>
        <p:nvSpPr>
          <p:cNvPr id="653315" name="Rectangle 3"/>
          <p:cNvSpPr>
            <a:spLocks noGrp="1" noChangeArrowheads="1"/>
          </p:cNvSpPr>
          <p:nvPr>
            <p:ph type="body" sz="half" idx="1"/>
          </p:nvPr>
        </p:nvSpPr>
        <p:spPr/>
        <p:txBody>
          <a:bodyPr/>
          <a:lstStyle/>
          <a:p>
            <a:pPr eaLnBrk="1" hangingPunct="1">
              <a:buFontTx/>
              <a:buNone/>
            </a:pPr>
            <a:r>
              <a:rPr lang="da-DK" altLang="da-DK" sz="2400" smtClean="0"/>
              <a:t>Darwin’s finke</a:t>
            </a:r>
          </a:p>
          <a:p>
            <a:pPr eaLnBrk="1" hangingPunct="1">
              <a:buFontTx/>
              <a:buNone/>
            </a:pPr>
            <a:endParaRPr lang="da-DK" altLang="da-DK" sz="2400" smtClean="0">
              <a:cs typeface="Arial" charset="0"/>
            </a:endParaRPr>
          </a:p>
          <a:p>
            <a:pPr eaLnBrk="1" hangingPunct="1">
              <a:buFontTx/>
              <a:buNone/>
            </a:pPr>
            <a:r>
              <a:rPr lang="da-DK" altLang="da-DK" sz="2400" smtClean="0">
                <a:cs typeface="Arial" charset="0"/>
              </a:rPr>
              <a:t>“</a:t>
            </a:r>
            <a:r>
              <a:rPr lang="da-DK" altLang="da-DK" sz="2400" smtClean="0"/>
              <a:t>medium ground finch”</a:t>
            </a:r>
            <a:endParaRPr lang="en-US" altLang="da-DK" sz="2400" smtClean="0"/>
          </a:p>
        </p:txBody>
      </p:sp>
      <p:sp>
        <p:nvSpPr>
          <p:cNvPr id="84997" name="Line 4"/>
          <p:cNvSpPr>
            <a:spLocks noChangeShapeType="1"/>
          </p:cNvSpPr>
          <p:nvPr/>
        </p:nvSpPr>
        <p:spPr bwMode="auto">
          <a:xfrm flipV="1">
            <a:off x="6386513" y="4749800"/>
            <a:ext cx="0" cy="287338"/>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GB"/>
          </a:p>
        </p:txBody>
      </p:sp>
      <p:sp>
        <p:nvSpPr>
          <p:cNvPr id="84998" name="Line 5"/>
          <p:cNvSpPr>
            <a:spLocks noChangeShapeType="1"/>
          </p:cNvSpPr>
          <p:nvPr/>
        </p:nvSpPr>
        <p:spPr bwMode="auto">
          <a:xfrm flipV="1">
            <a:off x="6045200" y="2852738"/>
            <a:ext cx="0" cy="287337"/>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GB"/>
          </a:p>
        </p:txBody>
      </p:sp>
      <p:pic>
        <p:nvPicPr>
          <p:cNvPr id="84999" name="Picture 6" descr="darwins finke"/>
          <p:cNvPicPr>
            <a:picLocks noChangeAspect="1" noChangeArrowheads="1"/>
          </p:cNvPicPr>
          <p:nvPr/>
        </p:nvPicPr>
        <p:blipFill>
          <a:blip r:embed="rId3">
            <a:extLst>
              <a:ext uri="{28A0092B-C50C-407E-A947-70E740481C1C}">
                <a14:useLocalDpi xmlns:a14="http://schemas.microsoft.com/office/drawing/2010/main" val="0"/>
              </a:ext>
            </a:extLst>
          </a:blip>
          <a:srcRect t="7658"/>
          <a:stretch>
            <a:fillRect/>
          </a:stretch>
        </p:blipFill>
        <p:spPr bwMode="auto">
          <a:xfrm>
            <a:off x="4427538" y="1557338"/>
            <a:ext cx="3533775" cy="4873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3319" name="Line 7"/>
          <p:cNvSpPr>
            <a:spLocks noChangeShapeType="1"/>
          </p:cNvSpPr>
          <p:nvPr/>
        </p:nvSpPr>
        <p:spPr bwMode="auto">
          <a:xfrm flipV="1">
            <a:off x="6659563" y="5949950"/>
            <a:ext cx="0" cy="287338"/>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GB"/>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5331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5331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3319"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fld id="{B0989870-3B9E-4364-806F-C8ADA9AC7A9B}" type="slidenum">
              <a:rPr lang="en-US" altLang="da-DK" sz="1400" smtClean="0"/>
              <a:pPr eaLnBrk="1" hangingPunct="1">
                <a:spcBef>
                  <a:spcPct val="0"/>
                </a:spcBef>
                <a:buFontTx/>
                <a:buNone/>
              </a:pPr>
              <a:t>93</a:t>
            </a:fld>
            <a:endParaRPr lang="en-US" altLang="da-DK" sz="1400" smtClean="0"/>
          </a:p>
        </p:txBody>
      </p:sp>
      <p:sp>
        <p:nvSpPr>
          <p:cNvPr id="86019" name="Rectangle 2"/>
          <p:cNvSpPr>
            <a:spLocks noGrp="1" noChangeArrowheads="1"/>
          </p:cNvSpPr>
          <p:nvPr>
            <p:ph type="title"/>
          </p:nvPr>
        </p:nvSpPr>
        <p:spPr/>
        <p:txBody>
          <a:bodyPr/>
          <a:lstStyle/>
          <a:p>
            <a:pPr eaLnBrk="1" hangingPunct="1"/>
            <a:r>
              <a:rPr lang="da-DK" altLang="da-DK" smtClean="0"/>
              <a:t>Retningsselektion</a:t>
            </a:r>
            <a:endParaRPr lang="en-US" altLang="da-DK" smtClean="0"/>
          </a:p>
        </p:txBody>
      </p:sp>
      <p:pic>
        <p:nvPicPr>
          <p:cNvPr id="86020"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48038" y="1412875"/>
            <a:ext cx="5351462" cy="4608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5364" name="Rectangle 4"/>
          <p:cNvSpPr>
            <a:spLocks noChangeArrowheads="1"/>
          </p:cNvSpPr>
          <p:nvPr/>
        </p:nvSpPr>
        <p:spPr bwMode="auto">
          <a:xfrm>
            <a:off x="457200" y="1600200"/>
            <a:ext cx="4038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buFontTx/>
              <a:buNone/>
            </a:pPr>
            <a:r>
              <a:rPr lang="da-DK" altLang="da-DK"/>
              <a:t>Darwin’s finke</a:t>
            </a:r>
          </a:p>
          <a:p>
            <a:pPr eaLnBrk="1" hangingPunct="1">
              <a:buFontTx/>
              <a:buNone/>
            </a:pPr>
            <a:endParaRPr lang="da-DK" altLang="da-DK"/>
          </a:p>
          <a:p>
            <a:pPr eaLnBrk="1" hangingPunct="1">
              <a:buFontTx/>
              <a:buNone/>
            </a:pPr>
            <a:r>
              <a:rPr lang="da-DK" altLang="da-DK">
                <a:cs typeface="Arial" charset="0"/>
              </a:rPr>
              <a:t>“</a:t>
            </a:r>
            <a:r>
              <a:rPr lang="da-DK" altLang="da-DK"/>
              <a:t>medium ground finch”</a:t>
            </a:r>
          </a:p>
          <a:p>
            <a:pPr eaLnBrk="1" hangingPunct="1">
              <a:buFontTx/>
              <a:buNone/>
            </a:pPr>
            <a:endParaRPr lang="da-DK" altLang="da-DK"/>
          </a:p>
          <a:p>
            <a:pPr eaLnBrk="1" hangingPunct="1">
              <a:buFontTx/>
              <a:buNone/>
            </a:pPr>
            <a:r>
              <a:rPr lang="da-DK" altLang="da-DK"/>
              <a:t>Dapne Major</a:t>
            </a:r>
            <a:endParaRPr lang="en-US" altLang="da-DK"/>
          </a:p>
        </p:txBody>
      </p:sp>
      <p:sp>
        <p:nvSpPr>
          <p:cNvPr id="655365" name="Oval 5"/>
          <p:cNvSpPr>
            <a:spLocks noChangeArrowheads="1"/>
          </p:cNvSpPr>
          <p:nvPr/>
        </p:nvSpPr>
        <p:spPr bwMode="auto">
          <a:xfrm>
            <a:off x="6299200" y="4511675"/>
            <a:ext cx="152400" cy="155575"/>
          </a:xfrm>
          <a:prstGeom prst="ellipse">
            <a:avLst/>
          </a:prstGeom>
          <a:noFill/>
          <a:ln w="317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endParaRPr lang="da-DK" altLang="da-DK"/>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5536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5536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5365" grpId="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fld id="{685275AA-A358-4784-B0C0-CBFFEFEFE506}" type="slidenum">
              <a:rPr lang="en-US" altLang="da-DK" sz="1400" smtClean="0"/>
              <a:pPr eaLnBrk="1" hangingPunct="1">
                <a:spcBef>
                  <a:spcPct val="0"/>
                </a:spcBef>
                <a:buFontTx/>
                <a:buNone/>
              </a:pPr>
              <a:t>94</a:t>
            </a:fld>
            <a:endParaRPr lang="en-US" altLang="da-DK" sz="1400" smtClean="0"/>
          </a:p>
        </p:txBody>
      </p:sp>
      <p:sp>
        <p:nvSpPr>
          <p:cNvPr id="87043" name="Rectangle 2"/>
          <p:cNvSpPr>
            <a:spLocks noGrp="1" noChangeArrowheads="1"/>
          </p:cNvSpPr>
          <p:nvPr>
            <p:ph type="title"/>
          </p:nvPr>
        </p:nvSpPr>
        <p:spPr/>
        <p:txBody>
          <a:bodyPr/>
          <a:lstStyle/>
          <a:p>
            <a:pPr eaLnBrk="1" hangingPunct="1"/>
            <a:r>
              <a:rPr lang="da-DK" altLang="da-DK" smtClean="0"/>
              <a:t>Retningsselektion</a:t>
            </a:r>
            <a:endParaRPr lang="en-US" altLang="da-DK" smtClean="0"/>
          </a:p>
        </p:txBody>
      </p:sp>
      <p:sp>
        <p:nvSpPr>
          <p:cNvPr id="87044" name="Rectangle 3"/>
          <p:cNvSpPr>
            <a:spLocks noChangeArrowheads="1"/>
          </p:cNvSpPr>
          <p:nvPr/>
        </p:nvSpPr>
        <p:spPr bwMode="auto">
          <a:xfrm>
            <a:off x="457200" y="1600200"/>
            <a:ext cx="4038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buFontTx/>
              <a:buNone/>
            </a:pPr>
            <a:r>
              <a:rPr lang="da-DK" altLang="da-DK"/>
              <a:t>Darwin’s finke</a:t>
            </a:r>
          </a:p>
          <a:p>
            <a:pPr eaLnBrk="1" hangingPunct="1">
              <a:buFontTx/>
              <a:buNone/>
            </a:pPr>
            <a:endParaRPr lang="da-DK" altLang="da-DK"/>
          </a:p>
          <a:p>
            <a:pPr eaLnBrk="1" hangingPunct="1">
              <a:buFontTx/>
              <a:buNone/>
            </a:pPr>
            <a:r>
              <a:rPr lang="da-DK" altLang="da-DK"/>
              <a:t>Tørke 76/77</a:t>
            </a:r>
          </a:p>
          <a:p>
            <a:pPr eaLnBrk="1" hangingPunct="1">
              <a:buFontTx/>
              <a:buNone/>
            </a:pPr>
            <a:endParaRPr lang="da-DK" altLang="da-DK"/>
          </a:p>
        </p:txBody>
      </p:sp>
      <p:pic>
        <p:nvPicPr>
          <p:cNvPr id="8704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7675" y="1628775"/>
            <a:ext cx="5399088" cy="386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fld id="{624A6641-541E-49C4-8D01-1E3C5FD2A4B6}" type="slidenum">
              <a:rPr lang="en-US" altLang="da-DK" sz="1400" smtClean="0"/>
              <a:pPr eaLnBrk="1" hangingPunct="1">
                <a:spcBef>
                  <a:spcPct val="0"/>
                </a:spcBef>
                <a:buFontTx/>
                <a:buNone/>
              </a:pPr>
              <a:t>95</a:t>
            </a:fld>
            <a:endParaRPr lang="en-US" altLang="da-DK" sz="1400" smtClean="0"/>
          </a:p>
        </p:txBody>
      </p:sp>
      <p:sp>
        <p:nvSpPr>
          <p:cNvPr id="88067" name="Rectangle 2"/>
          <p:cNvSpPr>
            <a:spLocks noGrp="1" noChangeArrowheads="1"/>
          </p:cNvSpPr>
          <p:nvPr>
            <p:ph type="title"/>
          </p:nvPr>
        </p:nvSpPr>
        <p:spPr/>
        <p:txBody>
          <a:bodyPr/>
          <a:lstStyle/>
          <a:p>
            <a:pPr eaLnBrk="1" hangingPunct="1"/>
            <a:r>
              <a:rPr lang="da-DK" altLang="da-DK" smtClean="0"/>
              <a:t>Retningsselektion</a:t>
            </a:r>
            <a:endParaRPr lang="en-US" altLang="da-DK" smtClean="0"/>
          </a:p>
        </p:txBody>
      </p:sp>
      <p:sp>
        <p:nvSpPr>
          <p:cNvPr id="88068" name="Rectangle 3"/>
          <p:cNvSpPr>
            <a:spLocks noChangeArrowheads="1"/>
          </p:cNvSpPr>
          <p:nvPr/>
        </p:nvSpPr>
        <p:spPr bwMode="auto">
          <a:xfrm>
            <a:off x="457200" y="1600200"/>
            <a:ext cx="4038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buFontTx/>
              <a:buNone/>
            </a:pPr>
            <a:r>
              <a:rPr lang="da-DK" altLang="da-DK"/>
              <a:t>Darwin’s finke</a:t>
            </a:r>
          </a:p>
          <a:p>
            <a:pPr eaLnBrk="1" hangingPunct="1">
              <a:buFontTx/>
              <a:buNone/>
            </a:pPr>
            <a:endParaRPr lang="da-DK" altLang="da-DK"/>
          </a:p>
          <a:p>
            <a:pPr eaLnBrk="1" hangingPunct="1">
              <a:buFontTx/>
              <a:buNone/>
            </a:pPr>
            <a:r>
              <a:rPr lang="da-DK" altLang="da-DK"/>
              <a:t>Tørke 76/77</a:t>
            </a:r>
          </a:p>
          <a:p>
            <a:pPr eaLnBrk="1" hangingPunct="1">
              <a:buFontTx/>
              <a:buNone/>
            </a:pPr>
            <a:endParaRPr lang="da-DK" altLang="da-DK"/>
          </a:p>
          <a:p>
            <a:pPr eaLnBrk="1" hangingPunct="1">
              <a:buFontTx/>
              <a:buNone/>
            </a:pPr>
            <a:r>
              <a:rPr lang="da-DK" altLang="da-DK"/>
              <a:t>Føden bliver hård</a:t>
            </a:r>
          </a:p>
          <a:p>
            <a:pPr eaLnBrk="1" hangingPunct="1">
              <a:buFontTx/>
              <a:buNone/>
            </a:pPr>
            <a:r>
              <a:rPr lang="da-DK" altLang="da-DK"/>
              <a:t>og stor</a:t>
            </a:r>
          </a:p>
          <a:p>
            <a:pPr eaLnBrk="1" hangingPunct="1">
              <a:buFontTx/>
              <a:buNone/>
            </a:pPr>
            <a:endParaRPr lang="da-DK" altLang="da-DK"/>
          </a:p>
        </p:txBody>
      </p:sp>
      <p:pic>
        <p:nvPicPr>
          <p:cNvPr id="88069"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68625" y="1374775"/>
            <a:ext cx="5399088" cy="4040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fld id="{72A9CF08-608B-47F6-93BE-5646671F102C}" type="slidenum">
              <a:rPr lang="en-US" altLang="da-DK" sz="1400" smtClean="0"/>
              <a:pPr eaLnBrk="1" hangingPunct="1">
                <a:spcBef>
                  <a:spcPct val="0"/>
                </a:spcBef>
                <a:buFontTx/>
                <a:buNone/>
              </a:pPr>
              <a:t>96</a:t>
            </a:fld>
            <a:endParaRPr lang="en-US" altLang="da-DK" sz="1400" smtClean="0"/>
          </a:p>
        </p:txBody>
      </p:sp>
      <p:sp>
        <p:nvSpPr>
          <p:cNvPr id="89091" name="Rectangle 2"/>
          <p:cNvSpPr>
            <a:spLocks noGrp="1" noChangeArrowheads="1"/>
          </p:cNvSpPr>
          <p:nvPr>
            <p:ph type="title"/>
          </p:nvPr>
        </p:nvSpPr>
        <p:spPr/>
        <p:txBody>
          <a:bodyPr/>
          <a:lstStyle/>
          <a:p>
            <a:pPr eaLnBrk="1" hangingPunct="1"/>
            <a:r>
              <a:rPr lang="da-DK" altLang="da-DK" smtClean="0"/>
              <a:t>Retningsselektion</a:t>
            </a:r>
            <a:endParaRPr lang="en-US" altLang="da-DK" smtClean="0"/>
          </a:p>
        </p:txBody>
      </p:sp>
      <p:sp>
        <p:nvSpPr>
          <p:cNvPr id="89092" name="Rectangle 3"/>
          <p:cNvSpPr>
            <a:spLocks noChangeArrowheads="1"/>
          </p:cNvSpPr>
          <p:nvPr/>
        </p:nvSpPr>
        <p:spPr bwMode="auto">
          <a:xfrm>
            <a:off x="457200" y="1600200"/>
            <a:ext cx="4038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buFontTx/>
              <a:buNone/>
            </a:pPr>
            <a:r>
              <a:rPr lang="da-DK" altLang="da-DK"/>
              <a:t>Darwin’s finke</a:t>
            </a:r>
          </a:p>
          <a:p>
            <a:pPr eaLnBrk="1" hangingPunct="1">
              <a:buFontTx/>
              <a:buNone/>
            </a:pPr>
            <a:endParaRPr lang="da-DK" altLang="da-DK"/>
          </a:p>
          <a:p>
            <a:pPr eaLnBrk="1" hangingPunct="1">
              <a:buFontTx/>
              <a:buNone/>
            </a:pPr>
            <a:r>
              <a:rPr lang="da-DK" altLang="da-DK"/>
              <a:t>Tørke 76/77</a:t>
            </a:r>
          </a:p>
          <a:p>
            <a:pPr eaLnBrk="1" hangingPunct="1">
              <a:buFontTx/>
              <a:buNone/>
            </a:pPr>
            <a:endParaRPr lang="da-DK" altLang="da-DK"/>
          </a:p>
          <a:p>
            <a:pPr eaLnBrk="1" hangingPunct="1">
              <a:buFontTx/>
              <a:buNone/>
            </a:pPr>
            <a:r>
              <a:rPr lang="da-DK" altLang="da-DK"/>
              <a:t>Ændring af </a:t>
            </a:r>
          </a:p>
          <a:p>
            <a:pPr eaLnBrk="1" hangingPunct="1">
              <a:buFontTx/>
              <a:buNone/>
            </a:pPr>
            <a:r>
              <a:rPr lang="da-DK" altLang="da-DK"/>
              <a:t>middelværdi</a:t>
            </a:r>
          </a:p>
          <a:p>
            <a:pPr eaLnBrk="1" hangingPunct="1">
              <a:buFontTx/>
              <a:buNone/>
            </a:pPr>
            <a:endParaRPr lang="da-DK" altLang="da-DK"/>
          </a:p>
        </p:txBody>
      </p:sp>
      <p:pic>
        <p:nvPicPr>
          <p:cNvPr id="89093"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19475" y="1341438"/>
            <a:ext cx="4667250" cy="5313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9094" name="Text Box 5"/>
          <p:cNvSpPr txBox="1">
            <a:spLocks noChangeArrowheads="1"/>
          </p:cNvSpPr>
          <p:nvPr/>
        </p:nvSpPr>
        <p:spPr bwMode="auto">
          <a:xfrm>
            <a:off x="3492500" y="1268413"/>
            <a:ext cx="5213350" cy="36671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r>
              <a:rPr lang="da-DK" altLang="da-DK" sz="1800"/>
              <a:t>         Finker klækket 1976, året før tørken             </a:t>
            </a:r>
            <a:endParaRPr lang="en-US" altLang="da-DK" sz="1800"/>
          </a:p>
        </p:txBody>
      </p:sp>
      <p:sp>
        <p:nvSpPr>
          <p:cNvPr id="89095" name="Text Box 6"/>
          <p:cNvSpPr txBox="1">
            <a:spLocks noChangeArrowheads="1"/>
          </p:cNvSpPr>
          <p:nvPr/>
        </p:nvSpPr>
        <p:spPr bwMode="auto">
          <a:xfrm>
            <a:off x="3492500" y="3357563"/>
            <a:ext cx="4881563" cy="36671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r>
              <a:rPr lang="da-DK" altLang="da-DK" sz="1800"/>
              <a:t>          Finker klækket 1978, året efter tørken</a:t>
            </a:r>
            <a:endParaRPr lang="en-US" altLang="da-DK" sz="1800"/>
          </a:p>
        </p:txBody>
      </p:sp>
      <p:sp>
        <p:nvSpPr>
          <p:cNvPr id="89096" name="Text Box 7"/>
          <p:cNvSpPr txBox="1">
            <a:spLocks noChangeArrowheads="1"/>
          </p:cNvSpPr>
          <p:nvPr/>
        </p:nvSpPr>
        <p:spPr bwMode="auto">
          <a:xfrm rot="-5400000">
            <a:off x="3429000" y="2197100"/>
            <a:ext cx="736600" cy="6096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endParaRPr lang="da-DK" altLang="da-DK" sz="2000"/>
          </a:p>
          <a:p>
            <a:pPr eaLnBrk="1" hangingPunct="1">
              <a:spcBef>
                <a:spcPct val="0"/>
              </a:spcBef>
              <a:buFontTx/>
              <a:buNone/>
            </a:pPr>
            <a:r>
              <a:rPr lang="da-DK" altLang="da-DK" sz="1400"/>
              <a:t>Antal   </a:t>
            </a:r>
            <a:endParaRPr lang="en-US" altLang="da-DK" sz="1400"/>
          </a:p>
        </p:txBody>
      </p:sp>
      <p:sp>
        <p:nvSpPr>
          <p:cNvPr id="89097" name="Text Box 8"/>
          <p:cNvSpPr txBox="1">
            <a:spLocks noChangeArrowheads="1"/>
          </p:cNvSpPr>
          <p:nvPr/>
        </p:nvSpPr>
        <p:spPr bwMode="auto">
          <a:xfrm>
            <a:off x="5148263" y="5589588"/>
            <a:ext cx="1800225" cy="27463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50000"/>
              </a:spcBef>
              <a:buFontTx/>
              <a:buNone/>
            </a:pPr>
            <a:r>
              <a:rPr lang="da-DK" altLang="da-DK" sz="1200" b="1"/>
              <a:t>     Næbstørrelse (mm)</a:t>
            </a:r>
            <a:endParaRPr lang="en-US" altLang="da-DK" sz="1200" b="1"/>
          </a:p>
        </p:txBody>
      </p:sp>
      <p:sp>
        <p:nvSpPr>
          <p:cNvPr id="89098" name="Text Box 9"/>
          <p:cNvSpPr txBox="1">
            <a:spLocks noChangeArrowheads="1"/>
          </p:cNvSpPr>
          <p:nvPr/>
        </p:nvSpPr>
        <p:spPr bwMode="auto">
          <a:xfrm rot="-5400000">
            <a:off x="3429000" y="4213225"/>
            <a:ext cx="736600" cy="6096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endParaRPr lang="da-DK" altLang="da-DK" sz="2000"/>
          </a:p>
          <a:p>
            <a:pPr eaLnBrk="1" hangingPunct="1">
              <a:spcBef>
                <a:spcPct val="0"/>
              </a:spcBef>
              <a:buFontTx/>
              <a:buNone/>
            </a:pPr>
            <a:r>
              <a:rPr lang="da-DK" altLang="da-DK" sz="1400"/>
              <a:t>Antal   </a:t>
            </a:r>
            <a:endParaRPr lang="en-US" altLang="da-DK" sz="1400"/>
          </a:p>
        </p:txBody>
      </p:sp>
      <p:sp>
        <p:nvSpPr>
          <p:cNvPr id="661514" name="Line 10"/>
          <p:cNvSpPr>
            <a:spLocks noChangeShapeType="1"/>
          </p:cNvSpPr>
          <p:nvPr/>
        </p:nvSpPr>
        <p:spPr bwMode="auto">
          <a:xfrm>
            <a:off x="5795963" y="3357563"/>
            <a:ext cx="509587" cy="1766887"/>
          </a:xfrm>
          <a:prstGeom prst="line">
            <a:avLst/>
          </a:prstGeom>
          <a:noFill/>
          <a:ln w="3175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GB"/>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615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1514" grpId="0" animBg="1"/>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fld id="{5C1EBC02-C073-4A46-A8A6-B710D3EBA87E}" type="slidenum">
              <a:rPr lang="en-US" altLang="da-DK" sz="1400" smtClean="0"/>
              <a:pPr eaLnBrk="1" hangingPunct="1">
                <a:spcBef>
                  <a:spcPct val="0"/>
                </a:spcBef>
                <a:buFontTx/>
                <a:buNone/>
              </a:pPr>
              <a:t>97</a:t>
            </a:fld>
            <a:endParaRPr lang="en-US" altLang="da-DK" sz="1400" smtClean="0"/>
          </a:p>
        </p:txBody>
      </p:sp>
      <p:sp>
        <p:nvSpPr>
          <p:cNvPr id="90115" name="Rectangle 2"/>
          <p:cNvSpPr>
            <a:spLocks noGrp="1" noChangeArrowheads="1"/>
          </p:cNvSpPr>
          <p:nvPr>
            <p:ph type="title"/>
          </p:nvPr>
        </p:nvSpPr>
        <p:spPr/>
        <p:txBody>
          <a:bodyPr/>
          <a:lstStyle/>
          <a:p>
            <a:pPr eaLnBrk="1" hangingPunct="1"/>
            <a:r>
              <a:rPr lang="da-DK" altLang="da-DK" smtClean="0"/>
              <a:t>Overdominans</a:t>
            </a:r>
          </a:p>
        </p:txBody>
      </p:sp>
      <p:sp>
        <p:nvSpPr>
          <p:cNvPr id="90116" name="Text Box 3"/>
          <p:cNvSpPr txBox="1">
            <a:spLocks noChangeArrowheads="1"/>
          </p:cNvSpPr>
          <p:nvPr/>
        </p:nvSpPr>
        <p:spPr bwMode="auto">
          <a:xfrm>
            <a:off x="2051050" y="1268413"/>
            <a:ext cx="49847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r>
              <a:rPr lang="da-DK" altLang="da-DK"/>
              <a:t>Seglecellepolymorfi hos mennesket</a:t>
            </a:r>
          </a:p>
        </p:txBody>
      </p:sp>
      <p:pic>
        <p:nvPicPr>
          <p:cNvPr id="90117"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3433763"/>
            <a:ext cx="1588" cy="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67333" name="Text Box 5"/>
          <p:cNvSpPr txBox="1">
            <a:spLocks noChangeArrowheads="1"/>
          </p:cNvSpPr>
          <p:nvPr/>
        </p:nvSpPr>
        <p:spPr bwMode="auto">
          <a:xfrm>
            <a:off x="611188" y="5445125"/>
            <a:ext cx="44196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r>
              <a:rPr lang="da-DK" altLang="da-DK" sz="1800" i="1"/>
              <a:t>p</a:t>
            </a:r>
            <a:r>
              <a:rPr lang="da-DK" altLang="da-DK" sz="1800"/>
              <a:t> = (2 x 9365 + 2993)/(2 x 12387) = 0.877</a:t>
            </a:r>
          </a:p>
          <a:p>
            <a:pPr eaLnBrk="1" hangingPunct="1">
              <a:spcBef>
                <a:spcPct val="0"/>
              </a:spcBef>
              <a:buFontTx/>
              <a:buNone/>
            </a:pPr>
            <a:r>
              <a:rPr lang="da-DK" altLang="da-DK" sz="1800" i="1"/>
              <a:t>q</a:t>
            </a:r>
            <a:r>
              <a:rPr lang="da-DK" altLang="da-DK" sz="1800"/>
              <a:t> = (2 x 29 + 2993)/(2 x 12387)     = 0.123</a:t>
            </a:r>
            <a:endParaRPr lang="en-GB" altLang="da-DK" sz="1800" i="1"/>
          </a:p>
        </p:txBody>
      </p:sp>
      <p:pic>
        <p:nvPicPr>
          <p:cNvPr id="867334" name="Picture 6"/>
          <p:cNvPicPr>
            <a:picLocks noChangeAspect="1" noChangeArrowheads="1"/>
          </p:cNvPicPr>
          <p:nvPr/>
        </p:nvPicPr>
        <p:blipFill>
          <a:blip r:embed="rId4">
            <a:extLst>
              <a:ext uri="{28A0092B-C50C-407E-A947-70E740481C1C}">
                <a14:useLocalDpi xmlns:a14="http://schemas.microsoft.com/office/drawing/2010/main" val="0"/>
              </a:ext>
            </a:extLst>
          </a:blip>
          <a:srcRect b="60735"/>
          <a:stretch>
            <a:fillRect/>
          </a:stretch>
        </p:blipFill>
        <p:spPr bwMode="auto">
          <a:xfrm>
            <a:off x="358775" y="2159000"/>
            <a:ext cx="8477250" cy="1004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67335" name="Picture 7"/>
          <p:cNvPicPr>
            <a:picLocks noChangeAspect="1" noChangeArrowheads="1"/>
          </p:cNvPicPr>
          <p:nvPr/>
        </p:nvPicPr>
        <p:blipFill>
          <a:blip r:embed="rId4">
            <a:extLst>
              <a:ext uri="{28A0092B-C50C-407E-A947-70E740481C1C}">
                <a14:useLocalDpi xmlns:a14="http://schemas.microsoft.com/office/drawing/2010/main" val="0"/>
              </a:ext>
            </a:extLst>
          </a:blip>
          <a:srcRect t="37880" b="41661"/>
          <a:stretch>
            <a:fillRect/>
          </a:stretch>
        </p:blipFill>
        <p:spPr bwMode="auto">
          <a:xfrm>
            <a:off x="358775" y="3128963"/>
            <a:ext cx="84772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67336" name="Picture 8"/>
          <p:cNvPicPr>
            <a:picLocks noChangeAspect="1" noChangeArrowheads="1"/>
          </p:cNvPicPr>
          <p:nvPr/>
        </p:nvPicPr>
        <p:blipFill>
          <a:blip r:embed="rId4">
            <a:extLst>
              <a:ext uri="{28A0092B-C50C-407E-A947-70E740481C1C}">
                <a14:useLocalDpi xmlns:a14="http://schemas.microsoft.com/office/drawing/2010/main" val="0"/>
              </a:ext>
            </a:extLst>
          </a:blip>
          <a:srcRect t="58028" b="20335"/>
          <a:stretch>
            <a:fillRect/>
          </a:stretch>
        </p:blipFill>
        <p:spPr bwMode="auto">
          <a:xfrm>
            <a:off x="358775" y="3644900"/>
            <a:ext cx="8477250"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67337" name="Picture 9"/>
          <p:cNvPicPr>
            <a:picLocks noChangeAspect="1" noChangeArrowheads="1"/>
          </p:cNvPicPr>
          <p:nvPr/>
        </p:nvPicPr>
        <p:blipFill>
          <a:blip r:embed="rId4">
            <a:extLst>
              <a:ext uri="{28A0092B-C50C-407E-A947-70E740481C1C}">
                <a14:useLocalDpi xmlns:a14="http://schemas.microsoft.com/office/drawing/2010/main" val="0"/>
              </a:ext>
            </a:extLst>
          </a:blip>
          <a:srcRect t="78053"/>
          <a:stretch>
            <a:fillRect/>
          </a:stretch>
        </p:blipFill>
        <p:spPr bwMode="auto">
          <a:xfrm>
            <a:off x="358775" y="4157663"/>
            <a:ext cx="8477250" cy="56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67338" name="Text Box 10"/>
          <p:cNvSpPr txBox="1">
            <a:spLocks noChangeArrowheads="1"/>
          </p:cNvSpPr>
          <p:nvPr/>
        </p:nvSpPr>
        <p:spPr bwMode="auto">
          <a:xfrm>
            <a:off x="5435600" y="5373688"/>
            <a:ext cx="30924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r>
              <a:rPr lang="da-DK" altLang="da-DK" sz="1800"/>
              <a:t>W</a:t>
            </a:r>
            <a:r>
              <a:rPr lang="da-DK" altLang="da-DK" sz="1800" baseline="-25000"/>
              <a:t>AA</a:t>
            </a:r>
            <a:r>
              <a:rPr lang="da-DK" altLang="da-DK" sz="1800"/>
              <a:t> = 9365/9523.87 = 0.983</a:t>
            </a:r>
            <a:endParaRPr lang="en-US" altLang="da-DK" sz="1800"/>
          </a:p>
        </p:txBody>
      </p:sp>
      <p:sp>
        <p:nvSpPr>
          <p:cNvPr id="867339" name="Text Box 11"/>
          <p:cNvSpPr txBox="1">
            <a:spLocks noChangeArrowheads="1"/>
          </p:cNvSpPr>
          <p:nvPr/>
        </p:nvSpPr>
        <p:spPr bwMode="auto">
          <a:xfrm>
            <a:off x="5508625" y="5661025"/>
            <a:ext cx="27876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r>
              <a:rPr lang="da-DK" altLang="da-DK" sz="1800"/>
              <a:t>w</a:t>
            </a:r>
            <a:r>
              <a:rPr lang="da-DK" altLang="da-DK" sz="1800" baseline="-25000"/>
              <a:t>AA</a:t>
            </a:r>
            <a:r>
              <a:rPr lang="da-DK" altLang="da-DK" sz="1800"/>
              <a:t> = 0.983/1.119 =0.878</a:t>
            </a:r>
            <a:endParaRPr lang="en-US" altLang="da-DK" sz="180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86733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6733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867335"/>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867336"/>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67338"/>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867337"/>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673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7333" grpId="0"/>
      <p:bldP spid="867338" grpId="0"/>
      <p:bldP spid="867339" grpId="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Slide Number Placeholder 6"/>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fld id="{1F00EE18-9EC8-4C7E-8645-68FFAA25DF6A}" type="slidenum">
              <a:rPr lang="en-US" altLang="da-DK" sz="1400" smtClean="0"/>
              <a:pPr eaLnBrk="1" hangingPunct="1">
                <a:spcBef>
                  <a:spcPct val="0"/>
                </a:spcBef>
                <a:buFontTx/>
                <a:buNone/>
              </a:pPr>
              <a:t>98</a:t>
            </a:fld>
            <a:endParaRPr lang="en-US" altLang="da-DK" sz="1400" smtClean="0"/>
          </a:p>
        </p:txBody>
      </p:sp>
      <p:sp>
        <p:nvSpPr>
          <p:cNvPr id="91139" name="Rectangle 2"/>
          <p:cNvSpPr>
            <a:spLocks noGrp="1" noChangeArrowheads="1"/>
          </p:cNvSpPr>
          <p:nvPr>
            <p:ph type="title"/>
          </p:nvPr>
        </p:nvSpPr>
        <p:spPr/>
        <p:txBody>
          <a:bodyPr/>
          <a:lstStyle/>
          <a:p>
            <a:pPr eaLnBrk="1" hangingPunct="1"/>
            <a:r>
              <a:rPr lang="da-DK" altLang="da-DK" smtClean="0"/>
              <a:t>Stabiliserende selektion</a:t>
            </a:r>
            <a:endParaRPr lang="en-US" altLang="da-DK" smtClean="0"/>
          </a:p>
        </p:txBody>
      </p:sp>
      <p:sp>
        <p:nvSpPr>
          <p:cNvPr id="91140" name="Rectangle 3"/>
          <p:cNvSpPr>
            <a:spLocks noGrp="1" noChangeArrowheads="1"/>
          </p:cNvSpPr>
          <p:nvPr>
            <p:ph type="body" sz="half" idx="1"/>
          </p:nvPr>
        </p:nvSpPr>
        <p:spPr/>
        <p:txBody>
          <a:bodyPr/>
          <a:lstStyle/>
          <a:p>
            <a:pPr eaLnBrk="1" hangingPunct="1">
              <a:buFontTx/>
              <a:buNone/>
            </a:pPr>
            <a:r>
              <a:rPr lang="da-DK" altLang="da-DK" sz="2000" smtClean="0"/>
              <a:t>Fødselsvægt </a:t>
            </a:r>
          </a:p>
          <a:p>
            <a:pPr eaLnBrk="1" hangingPunct="1">
              <a:buFontTx/>
              <a:buNone/>
            </a:pPr>
            <a:r>
              <a:rPr lang="da-DK" altLang="da-DK" sz="2000" smtClean="0"/>
              <a:t>hos mennesket</a:t>
            </a:r>
            <a:endParaRPr lang="en-US" altLang="da-DK" sz="2000" smtClean="0"/>
          </a:p>
        </p:txBody>
      </p:sp>
      <p:pic>
        <p:nvPicPr>
          <p:cNvPr id="91141"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48038" y="1196975"/>
            <a:ext cx="5707062" cy="4924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4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a:solidFill>
                  <a:schemeClr val="tx1"/>
                </a:solidFill>
                <a:latin typeface="Arial" charset="0"/>
              </a:defRPr>
            </a:lvl4pPr>
            <a:lvl5pPr marL="2057400" indent="-228600" eaLnBrk="0" hangingPunct="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eaLnBrk="1" hangingPunct="1">
              <a:spcBef>
                <a:spcPct val="0"/>
              </a:spcBef>
              <a:buFontTx/>
              <a:buNone/>
            </a:pPr>
            <a:fld id="{5769B1FE-AE12-4EEE-B80D-3B065BB8171F}" type="slidenum">
              <a:rPr lang="en-US" altLang="da-DK" sz="1400" smtClean="0"/>
              <a:pPr eaLnBrk="1" hangingPunct="1">
                <a:spcBef>
                  <a:spcPct val="0"/>
                </a:spcBef>
                <a:buFontTx/>
                <a:buNone/>
              </a:pPr>
              <a:t>99</a:t>
            </a:fld>
            <a:endParaRPr lang="en-US" altLang="da-DK" sz="1400" smtClean="0"/>
          </a:p>
        </p:txBody>
      </p:sp>
      <p:sp>
        <p:nvSpPr>
          <p:cNvPr id="92163" name="Rectangle 2"/>
          <p:cNvSpPr>
            <a:spLocks noGrp="1" noChangeArrowheads="1"/>
          </p:cNvSpPr>
          <p:nvPr>
            <p:ph type="title"/>
          </p:nvPr>
        </p:nvSpPr>
        <p:spPr/>
        <p:txBody>
          <a:bodyPr/>
          <a:lstStyle/>
          <a:p>
            <a:pPr eaLnBrk="1" hangingPunct="1"/>
            <a:endParaRPr lang="en-GB" altLang="da-DK" smtClean="0"/>
          </a:p>
        </p:txBody>
      </p:sp>
      <p:pic>
        <p:nvPicPr>
          <p:cNvPr id="92164" name="Picture 4"/>
          <p:cNvPicPr>
            <a:picLocks noGrp="1" noChangeAspect="1" noChangeArrowheads="1"/>
          </p:cNvPicPr>
          <p:nvPr>
            <p:ph type="body" idx="1"/>
          </p:nvPr>
        </p:nvPicPr>
        <p:blipFill>
          <a:blip r:embed="rId3">
            <a:extLst>
              <a:ext uri="{28A0092B-C50C-407E-A947-70E740481C1C}">
                <a14:useLocalDpi xmlns:a14="http://schemas.microsoft.com/office/drawing/2010/main" val="0"/>
              </a:ext>
            </a:extLst>
          </a:blip>
          <a:srcRect/>
          <a:stretch>
            <a:fillRect/>
          </a:stretch>
        </p:blipFill>
        <p:spPr>
          <a:xfrm>
            <a:off x="1619250" y="981075"/>
            <a:ext cx="5637213" cy="5678488"/>
          </a:xfrm>
          <a:noFill/>
        </p:spPr>
      </p:pic>
    </p:spTree>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1.6|1.2|1.1|1.2|2.7"/>
</p:tagLst>
</file>

<file path=ppt/tags/tag2.xml><?xml version="1.0" encoding="utf-8"?>
<p:tagLst xmlns:a="http://schemas.openxmlformats.org/drawingml/2006/main" xmlns:r="http://schemas.openxmlformats.org/officeDocument/2006/relationships" xmlns:p="http://schemas.openxmlformats.org/presentationml/2006/main">
  <p:tag name="TIMING" val="|1.6|1.2|1.1|1.2|2.7"/>
</p:tagLst>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8384</TotalTime>
  <Words>6367</Words>
  <Application>Microsoft Office PowerPoint</Application>
  <PresentationFormat>On-screen Show (4:3)</PresentationFormat>
  <Paragraphs>1807</Paragraphs>
  <Slides>165</Slides>
  <Notes>165</Notes>
  <HiddenSlides>0</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4</vt:i4>
      </vt:variant>
      <vt:variant>
        <vt:lpstr>Slide Titles</vt:lpstr>
      </vt:variant>
      <vt:variant>
        <vt:i4>165</vt:i4>
      </vt:variant>
    </vt:vector>
  </HeadingPairs>
  <TitlesOfParts>
    <vt:vector size="174" baseType="lpstr">
      <vt:lpstr>Arial</vt:lpstr>
      <vt:lpstr>CG Times</vt:lpstr>
      <vt:lpstr>Symbol</vt:lpstr>
      <vt:lpstr>Times New Roman</vt:lpstr>
      <vt:lpstr>Default Design</vt:lpstr>
      <vt:lpstr>Equation</vt:lpstr>
      <vt:lpstr>Ligning</vt:lpstr>
      <vt:lpstr>Chart</vt:lpstr>
      <vt:lpstr>Document</vt:lpstr>
      <vt:lpstr>Genetisk model for naturlig selektion</vt:lpstr>
      <vt:lpstr>Naturlig selektion</vt:lpstr>
      <vt:lpstr>Selektionsmåder</vt:lpstr>
      <vt:lpstr>Selektionsmåder</vt:lpstr>
      <vt:lpstr>Selektionsmåder</vt:lpstr>
      <vt:lpstr>Selektionsmåder</vt:lpstr>
      <vt:lpstr>Selektionsmåder</vt:lpstr>
      <vt:lpstr>Model for naturlig selektion</vt:lpstr>
      <vt:lpstr>Model for naturlig selektion</vt:lpstr>
      <vt:lpstr>Model for naturlig selektion</vt:lpstr>
      <vt:lpstr>Model for naturlig selektion</vt:lpstr>
      <vt:lpstr>Model for naturlig selektion</vt:lpstr>
      <vt:lpstr>Retningsselektion</vt:lpstr>
      <vt:lpstr>Retningsselektion</vt:lpstr>
      <vt:lpstr>Retningsselektion</vt:lpstr>
      <vt:lpstr>Retningsselektion</vt:lpstr>
      <vt:lpstr>Retningsselektion</vt:lpstr>
      <vt:lpstr>Retningsselektion</vt:lpstr>
      <vt:lpstr>Retningsselektion</vt:lpstr>
      <vt:lpstr>Overdominans</vt:lpstr>
      <vt:lpstr>Overdominans</vt:lpstr>
      <vt:lpstr>Overdominans</vt:lpstr>
      <vt:lpstr>Overdominans</vt:lpstr>
      <vt:lpstr>Overdominans</vt:lpstr>
      <vt:lpstr>Overdominans</vt:lpstr>
      <vt:lpstr>Overdominans</vt:lpstr>
      <vt:lpstr>Overdominans</vt:lpstr>
      <vt:lpstr>Overdominans</vt:lpstr>
      <vt:lpstr>Overdominans</vt:lpstr>
      <vt:lpstr>Underdominans</vt:lpstr>
      <vt:lpstr>Underdominans</vt:lpstr>
      <vt:lpstr>Underdominans</vt:lpstr>
      <vt:lpstr>PowerPoint Presentation</vt:lpstr>
      <vt:lpstr>PowerPoint Presentation</vt:lpstr>
      <vt:lpstr>PowerPoint Presentation</vt:lpstr>
      <vt:lpstr>Naturlig selektion i et locus</vt:lpstr>
      <vt:lpstr>Naturlig selektion i et locus</vt:lpstr>
      <vt:lpstr>Andre former for naturlig selektion</vt:lpstr>
      <vt:lpstr>Andre former for naturlig selektion</vt:lpstr>
      <vt:lpstr>Positiv frekvensafhængig naturlig selektion</vt:lpstr>
      <vt:lpstr>Negativ frekvensafhængig naturlig selektion</vt:lpstr>
      <vt:lpstr>PowerPoint Presentation</vt:lpstr>
      <vt:lpstr>Køns-ratio</vt:lpstr>
      <vt:lpstr>Køns-ratio</vt:lpstr>
      <vt:lpstr>Køns-ratio</vt:lpstr>
      <vt:lpstr>Selektion og mutation,  uendelig stor population</vt:lpstr>
      <vt:lpstr>Selektion og mutation,  uendelig stor population</vt:lpstr>
      <vt:lpstr>Selektion og mutation,  uendelig stor population</vt:lpstr>
      <vt:lpstr>Selektion og mutation,  uendelig stor population</vt:lpstr>
      <vt:lpstr>Centrale begreber omtalt i forelæsningen</vt:lpstr>
      <vt:lpstr>Genetisk model for naturlig selektion</vt:lpstr>
      <vt:lpstr>Selektionsmåder</vt:lpstr>
      <vt:lpstr>Overdominans</vt:lpstr>
      <vt:lpstr>Overdominans</vt:lpstr>
      <vt:lpstr>Overdominans</vt:lpstr>
      <vt:lpstr>Overdominans</vt:lpstr>
      <vt:lpstr>Overdominans</vt:lpstr>
      <vt:lpstr>Overdominans</vt:lpstr>
      <vt:lpstr>Underdominans</vt:lpstr>
      <vt:lpstr>Køns-ratio</vt:lpstr>
      <vt:lpstr>Køns-ratio</vt:lpstr>
      <vt:lpstr>Spor efter naturlig selektions  virkning på DNA niveau</vt:lpstr>
      <vt:lpstr>Spor efter naturlig selektions  virkning på DNA niveau</vt:lpstr>
      <vt:lpstr>Spor efter naturlig selektions  virkning på DNA niveau</vt:lpstr>
      <vt:lpstr>Spor efter naturlig selektions  virkning på DNA niveau</vt:lpstr>
      <vt:lpstr>Spor efter naturlig selektions  virkning på DNA niveau</vt:lpstr>
      <vt:lpstr>Spor efter naturlig selektions  virkning på DNA niveau</vt:lpstr>
      <vt:lpstr>Spor efter naturlig selektions  virkning på DNA niveau</vt:lpstr>
      <vt:lpstr>Spor efter naturlig selektions  virkning på DNA niveau</vt:lpstr>
      <vt:lpstr>Spor efter naturlig selektions  virkning på DNA niveau</vt:lpstr>
      <vt:lpstr>Spor efter naturlig selektions  virkning på DNA niveau</vt:lpstr>
      <vt:lpstr>Spor efter naturlig selektions  virkning på DNA niveau</vt:lpstr>
      <vt:lpstr>Selektion og mutation,  uendelig stor population</vt:lpstr>
      <vt:lpstr>Selektion og mutation,  uendelig stor population</vt:lpstr>
      <vt:lpstr>Selektion og mutation,  uendelig stor population</vt:lpstr>
      <vt:lpstr>Selektion og mutation,  uendelig stor population</vt:lpstr>
      <vt:lpstr>Centrale begreber omtalt i forelæsningen</vt:lpstr>
      <vt:lpstr>PowerPoint Presentation</vt:lpstr>
      <vt:lpstr>Genetisk teori for naturlig selektion</vt:lpstr>
      <vt:lpstr>Model for naturlig selektion</vt:lpstr>
      <vt:lpstr>Model for naturlig selektion</vt:lpstr>
      <vt:lpstr>Model for naturlig selektion</vt:lpstr>
      <vt:lpstr>Selektion på kvantitativ karakter</vt:lpstr>
      <vt:lpstr>Overdominans</vt:lpstr>
      <vt:lpstr>Selektion på kvantitativ karakter</vt:lpstr>
      <vt:lpstr>Selektion på enkelt locus  og på kvantitativ karakter</vt:lpstr>
      <vt:lpstr>Selektion på enkelt locus  og på kvantitativ karakter</vt:lpstr>
      <vt:lpstr>Selektion på enkelt locus  og på kvantitativ karakter</vt:lpstr>
      <vt:lpstr>Retningsselektion</vt:lpstr>
      <vt:lpstr>Retningsselektion</vt:lpstr>
      <vt:lpstr>Retningsselektion</vt:lpstr>
      <vt:lpstr>Retningsselektion</vt:lpstr>
      <vt:lpstr>Retningsselektion</vt:lpstr>
      <vt:lpstr>Retningsselektion</vt:lpstr>
      <vt:lpstr>Retningsselektion</vt:lpstr>
      <vt:lpstr>Retningsselektion</vt:lpstr>
      <vt:lpstr>Overdominans</vt:lpstr>
      <vt:lpstr>Stabiliserende selektion</vt:lpstr>
      <vt:lpstr>PowerPoint Presentation</vt:lpstr>
      <vt:lpstr>Disruptiv selektion </vt:lpstr>
      <vt:lpstr>Retningsselektion på kvantitativ karakter</vt:lpstr>
      <vt:lpstr>Retningsselektion på kvantitativ karakter</vt:lpstr>
      <vt:lpstr>Retningsselektion på kvantitativ karakter</vt:lpstr>
      <vt:lpstr>Retningsselektion på kvantitativ karakter</vt:lpstr>
      <vt:lpstr>Retningsselektion på kvantitativ karakter</vt:lpstr>
      <vt:lpstr>Retningsselektion på kvantitativ karakter</vt:lpstr>
      <vt:lpstr>Retningsselektion på kvantitativ karakter</vt:lpstr>
      <vt:lpstr>Retningsselektion på kvantitativ karakter</vt:lpstr>
      <vt:lpstr>Selektion på kvantitativ karakter</vt:lpstr>
      <vt:lpstr>Retningsselektion</vt:lpstr>
      <vt:lpstr>PowerPoint Presentation</vt:lpstr>
      <vt:lpstr>Selektionskomponenter hos Ålekvabben (Zoarces viviparus)</vt:lpstr>
      <vt:lpstr>Selektionskomponenter hos Ålekvabben (Zoarces viviparus)</vt:lpstr>
      <vt:lpstr>Selektionskomponenter hos Ålekvabben (Zoarces viviparus)</vt:lpstr>
      <vt:lpstr>Selektionskomponenter hos Ålekvabben (Zoarces viviparus)</vt:lpstr>
      <vt:lpstr>Selektionskomponenter hos Ålekvabben (Zoarces viviparus)</vt:lpstr>
      <vt:lpstr>Selektionskomponenter hos Ålekvabben (Zoarces viviparus)</vt:lpstr>
      <vt:lpstr>Selektionskomponenter</vt:lpstr>
      <vt:lpstr>Selektionskomponenter</vt:lpstr>
      <vt:lpstr>Retningsselektion</vt:lpstr>
      <vt:lpstr>Retningsselektion</vt:lpstr>
      <vt:lpstr>Retningsselektion</vt:lpstr>
      <vt:lpstr>Overdominans</vt:lpstr>
      <vt:lpstr>Underdominans</vt:lpstr>
      <vt:lpstr>Retningsselektion</vt:lpstr>
      <vt:lpstr>Retningsselektion</vt:lpstr>
      <vt:lpstr>Overdominans</vt:lpstr>
      <vt:lpstr>Overdominans</vt:lpstr>
      <vt:lpstr>Overdominans</vt:lpstr>
      <vt:lpstr>Overdominans</vt:lpstr>
      <vt:lpstr>Overdominans</vt:lpstr>
      <vt:lpstr>Overdominans</vt:lpstr>
      <vt:lpstr>Retningsselektion på kvantitativ karakter</vt:lpstr>
      <vt:lpstr>Retningsselektion på kvantitativ karakter</vt:lpstr>
      <vt:lpstr>Niveauer, der påvirkes af naturlig selektion</vt:lpstr>
      <vt:lpstr>Niveauer, der påvirkes af naturlig selektion</vt:lpstr>
      <vt:lpstr>Niveauer, der påvirkes af naturlig selektion</vt:lpstr>
      <vt:lpstr>Niveauer, der påvirkes af naturlig selektion</vt:lpstr>
      <vt:lpstr>Niveauer, der påvirkes af naturlig selektion</vt:lpstr>
      <vt:lpstr>Niveauer, der påvirkes af naturlig selektion</vt:lpstr>
      <vt:lpstr>Naturlig selektion</vt:lpstr>
      <vt:lpstr>Spor efter naturlig selektions  virkning på DNA niveau</vt:lpstr>
      <vt:lpstr>Spor efter naturlig selektions  virkning på DNA niveau</vt:lpstr>
      <vt:lpstr>Spor efter naturlig selektions  virkning på DNA niveau</vt:lpstr>
      <vt:lpstr>Spor efter naturlig selektions  virkning på DNA niveau</vt:lpstr>
      <vt:lpstr>Spor efter naturlig selektions  virkning på DNA niveau</vt:lpstr>
      <vt:lpstr>Spor efter naturlig selektions  virkning på DNA niveau</vt:lpstr>
      <vt:lpstr>PowerPoint Presentation</vt:lpstr>
      <vt:lpstr>PowerPoint Presentation</vt:lpstr>
      <vt:lpstr>PowerPoint Presentation</vt:lpstr>
      <vt:lpstr>Spor efter naturlig selektions  virkning på DNA niveau</vt:lpstr>
      <vt:lpstr>Spor efter naturlig selektions  virkning på DNA niveau</vt:lpstr>
      <vt:lpstr>Spor efter naturlig selektions  virkning på DNA niveau</vt:lpstr>
      <vt:lpstr>Spor efter naturlig selektions  virkning på DNA niveau</vt:lpstr>
      <vt:lpstr>Spor efter naturlig selektions  virkning på DNA niveau</vt:lpstr>
      <vt:lpstr>Hvad forventes der til eksamen?</vt:lpstr>
      <vt:lpstr>Hvad forventes der til eksamen?</vt:lpstr>
      <vt:lpstr>Hvad forventes der til eksamen?</vt:lpstr>
      <vt:lpstr>Tilfældig genetisk drift i laboratoriet</vt:lpstr>
      <vt:lpstr>Hvad forventes der til eksamen?</vt:lpstr>
      <vt:lpstr>Hvad forventes der til eksamen?</vt:lpstr>
      <vt:lpstr>Hvad forventes der til eksamen?</vt:lpstr>
      <vt:lpstr>Hvad forventes der til eksamen?</vt:lpstr>
      <vt:lpstr>Hvad forventes der til eksamen?</vt:lpstr>
      <vt:lpstr>Hvad forventes der til eksamen?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lener</dc:creator>
  <cp:lastModifiedBy>Hans Redlef Siegismund</cp:lastModifiedBy>
  <cp:revision>373</cp:revision>
  <cp:lastPrinted>2017-05-02T13:47:04Z</cp:lastPrinted>
  <dcterms:created xsi:type="dcterms:W3CDTF">2005-05-23T07:38:55Z</dcterms:created>
  <dcterms:modified xsi:type="dcterms:W3CDTF">2020-05-06T12:22:26Z</dcterms:modified>
</cp:coreProperties>
</file>